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comments/comment1.xml" ContentType="application/vnd.openxmlformats-officedocument.presentationml.comments+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ppt/commentAuthors.xml" ContentType="application/vnd.openxmlformats-officedocument.presentationml.comme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0" r:id="rId1"/>
  </p:sldMasterIdLst>
  <p:sldIdLst>
    <p:sldId id="256" r:id="rId3"/>
    <p:sldId id="257" r:id="rId4"/>
    <p:sldId id="258" r:id="rId5"/>
    <p:sldId id="259" r:id="rId6"/>
    <p:sldId id="260" r:id="rId7"/>
    <p:sldId id="261" r:id="rId8"/>
    <p:sldId id="262" r:id="rId9"/>
    <p:sldId id="263" r:id="rId10"/>
    <p:sldId id="264" r:id="rId11"/>
    <p:sldId id="265" r:id="rId12"/>
    <p:sldId id="266" r:id="rId13"/>
  </p:sldIdLst>
  <p:sldSz cx="12192000" cy="6858000"/>
  <p:notesSz cx="6857895" cy="9143861"/>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commentAuthors.xml><?xml version="1.0" encoding="utf-8"?>
<p:cmAuthorLst xmlns:p="http://schemas.openxmlformats.org/presentationml/2006/main">
  <p:cmAuthor id="1" name="Unknown User" lastIdx="1" clrIdx="0"/>
</p:cmAuthorLst>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6666" autoAdjust="0"/>
    <p:restoredTop sz="100000" autoAdjust="0"/>
  </p:normalViewPr>
  <p:slideViewPr>
    <p:cSldViewPr snapToGrid="0" snapToObjects="1">
      <p:cViewPr varScale="1">
        <p:scale>
          <a:sx n="84" d="100"/>
          <a:sy n="84" d="100"/>
        </p:scale>
        <p:origin x="0" y="0"/>
      </p:cViewPr>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theme" Target="theme/theme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ableStyles" Target="tableStyles.xml"/><Relationship Id="rId17" Type="http://schemas.openxmlformats.org/officeDocument/2006/relationships/commentAuthors" Target="commentAuthors.xml"/></Relationships>
</file>

<file path=ppt/comments/comment1.xml><?xml version="1.0" encoding="utf-8"?>
<p:cmLst xmlns:p="http://schemas.openxmlformats.org/presentationml/2006/main" xmlns:r="http://schemas.openxmlformats.org/officeDocument/2006/relationships" xmlns:a="http://schemas.openxmlformats.org/drawingml/2006/main">
  <p:cm authorId="1" dt="2024-04-02T12:37:37.221" idx="1">
    <p:pos x="7726" y="69"/>
    <p:text>The Introduction of numerous cloud based services and geographically dispersed cloud service providers, sensitive information of different entities are normally stored in remote servers.
Locations with the possibilities of being exposed to unwanted parties in situations where the cloud servers storing those information are compromised. [</p:tex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showMasterSp="0" type="title" preserve="1">
  <p:cSld name="标题幻灯片">
    <p:bg>
      <p:bgPr>
        <a:solidFill>
          <a:schemeClr val="bg1"/>
        </a:solidFill>
      </p:bgPr>
    </p:bg>
    <p:spTree>
      <p:nvGrpSpPr>
        <p:cNvPr id="1" name=""/>
        <p:cNvGrpSpPr/>
        <p:nvPr/>
      </p:nvGrpSpPr>
      <p:grpSpPr>
        <a:xfrm>
          <a:off x="0" y="0"/>
          <a:ext cx="0" cy="0"/>
          <a:chOff x="0" y="0"/>
          <a:chExt cx="0" cy="0"/>
        </a:xfrm>
      </p:grpSpPr>
      <p:sp>
        <p:nvSpPr>
          <p:cNvPr id="7" name="文本框"/>
          <p:cNvSpPr>
            <a:spLocks noGrp="1"/>
          </p:cNvSpPr>
          <p:nvPr>
            <p:ph type="ctrTitle"/>
          </p:nvPr>
        </p:nvSpPr>
        <p:spPr>
          <a:xfrm rot="0">
            <a:off x="1524000" y="1122363"/>
            <a:ext cx="9144000" cy="2387600"/>
          </a:xfrm>
          <a:prstGeom prst="rect"/>
          <a:noFill/>
          <a:ln w="12700" cmpd="sng" cap="flat">
            <a:noFill/>
            <a:prstDash val="solid"/>
            <a:miter/>
          </a:ln>
        </p:spPr>
        <p:txBody>
          <a:bodyPr vert="horz" wrap="square" lIns="91440" tIns="45720" rIns="91440" bIns="45720" anchor="b" anchorCtr="0">
            <a:prstTxWarp prst="textNoShape"/>
          </a:bodyPr>
          <a:lstStyle/>
          <a:p>
            <a:pPr marL="0" indent="0" algn="ctr">
              <a:lnSpc>
                <a:spcPct val="90000"/>
              </a:lnSpc>
              <a:spcBef>
                <a:spcPts val="0"/>
              </a:spcBef>
              <a:spcAft>
                <a:spcPts val="0"/>
              </a:spcAft>
              <a:buNone/>
            </a:pPr>
            <a:r>
              <a:rPr lang="en-US" altLang="zh-CN" sz="6000" b="0" i="0" u="none" strike="noStrike" kern="1200" cap="none" spc="0" baseline="0">
                <a:solidFill>
                  <a:schemeClr val="tx1"/>
                </a:solidFill>
                <a:latin typeface="Calibri Light" pitchFamily="0" charset="0"/>
                <a:ea typeface="等线 Light" pitchFamily="0" charset="0"/>
                <a:cs typeface="Lucida Sans"/>
              </a:rPr>
              <a:t>Click to edit Master title style</a:t>
            </a:r>
            <a:endParaRPr lang="zh-CN" altLang="en-US" sz="6000" b="0" i="0" u="none" strike="noStrike" kern="1200" cap="none" spc="0" baseline="0">
              <a:solidFill>
                <a:schemeClr val="tx1"/>
              </a:solidFill>
              <a:latin typeface="Calibri Light" pitchFamily="0" charset="0"/>
              <a:ea typeface="等线 Light" pitchFamily="0" charset="0"/>
              <a:cs typeface="Lucida Sans"/>
            </a:endParaRPr>
          </a:p>
        </p:txBody>
      </p:sp>
      <p:sp>
        <p:nvSpPr>
          <p:cNvPr id="8" name="文本框"/>
          <p:cNvSpPr>
            <a:spLocks noGrp="1"/>
          </p:cNvSpPr>
          <p:nvPr>
            <p:ph type="subTitle" idx="1"/>
          </p:nvPr>
        </p:nvSpPr>
        <p:spPr>
          <a:xfrm rot="0">
            <a:off x="1524000" y="3602038"/>
            <a:ext cx="9144000" cy="1655762"/>
          </a:xfrm>
          <a:prstGeom prst="rect"/>
          <a:noFill/>
          <a:ln w="12700" cmpd="sng" cap="flat">
            <a:noFill/>
            <a:prstDash val="solid"/>
            <a:miter/>
          </a:ln>
        </p:spPr>
        <p:txBody>
          <a:bodyPr vert="horz" wrap="square" lIns="91440" tIns="45720" rIns="91440" bIns="45720" anchor="t" anchorCtr="0">
            <a:prstTxWarp prst="textNoShape"/>
          </a:bodyPr>
          <a:lstStyle/>
          <a:p>
            <a:pPr marL="0" indent="0" algn="ctr">
              <a:lnSpc>
                <a:spcPct val="90000"/>
              </a:lnSpc>
              <a:spcBef>
                <a:spcPts val="1000"/>
              </a:spcBef>
              <a:spcAft>
                <a:spcPts val="0"/>
              </a:spcAft>
              <a:buNone/>
            </a:pPr>
            <a:r>
              <a:rPr lang="en-US" altLang="zh-CN" sz="2400" b="0" i="0" u="none" strike="noStrike" kern="1200" cap="none" spc="0" baseline="0">
                <a:solidFill>
                  <a:schemeClr val="tx1"/>
                </a:solidFill>
                <a:latin typeface="Calibri" pitchFamily="0" charset="0"/>
                <a:ea typeface="等线" pitchFamily="0" charset="0"/>
                <a:cs typeface="Lucida Sans"/>
              </a:rPr>
              <a:t>Click to edit Master subtitle style</a:t>
            </a:r>
            <a:endParaRPr lang="zh-CN" altLang="en-US" sz="2400" b="0" i="0" u="none" strike="noStrike" kern="1200" cap="none" spc="0" baseline="0">
              <a:solidFill>
                <a:schemeClr val="tx1"/>
              </a:solidFill>
              <a:latin typeface="Calibri" pitchFamily="0" charset="0"/>
              <a:ea typeface="等线" pitchFamily="0" charset="0"/>
              <a:cs typeface="Lucida Sans"/>
            </a:endParaRPr>
          </a:p>
        </p:txBody>
      </p:sp>
      <p:sp>
        <p:nvSpPr>
          <p:cNvPr id="9" name="文本框"/>
          <p:cNvSpPr>
            <a:spLocks noGrp="1"/>
          </p:cNvSpPr>
          <p:nvPr>
            <p:ph type="dt" idx="10"/>
          </p:nvPr>
        </p:nvSpPr>
        <p:spPr>
          <a:xfrm rot="0">
            <a:off x="838200" y="6356349"/>
            <a:ext cx="2743200" cy="365125"/>
          </a:xfrm>
          <a:prstGeom prst="rect"/>
          <a:noFill/>
          <a:ln cmpd="sng" cap="flat">
            <a:noFill/>
            <a:prstDash val="solid"/>
            <a:miter/>
          </a:ln>
        </p:spPr>
        <p:txBody>
          <a:bodyPr vert="horz" wrap="square" lIns="91440" tIns="45720" rIns="91440" bIns="45720" anchor="ctr" anchorCtr="0">
            <a:prstTxWarp prst="textNoShape"/>
          </a:bodyPr>
          <a:lstStyle/>
          <a:p>
            <a:pPr marL="0" indent="0" algn="l">
              <a:lnSpc>
                <a:spcPct val="100000"/>
              </a:lnSpc>
              <a:spcBef>
                <a:spcPts val="0"/>
              </a:spcBef>
              <a:spcAft>
                <a:spcPts val="0"/>
              </a:spcAft>
              <a:buNone/>
            </a:pPr>
            <a:endParaRPr lang="zh-CN" altLang="en-US" sz="1200" b="0" i="0" u="none" strike="noStrike" kern="1200" cap="none" spc="0" baseline="0">
              <a:solidFill>
                <a:srgbClr val="898989"/>
              </a:solidFill>
              <a:latin typeface="Calibri" pitchFamily="0" charset="0"/>
              <a:ea typeface="等线" pitchFamily="0" charset="0"/>
              <a:cs typeface="Calibri" pitchFamily="0" charset="0"/>
            </a:endParaRPr>
          </a:p>
        </p:txBody>
      </p:sp>
      <p:sp>
        <p:nvSpPr>
          <p:cNvPr id="10" name="文本框"/>
          <p:cNvSpPr>
            <a:spLocks noGrp="1"/>
          </p:cNvSpPr>
          <p:nvPr>
            <p:ph type="ftr"/>
          </p:nvPr>
        </p:nvSpPr>
        <p:spPr>
          <a:xfrm rot="0">
            <a:off x="4038600" y="6356349"/>
            <a:ext cx="4114800" cy="365125"/>
          </a:xfrm>
          <a:prstGeom prst="rect"/>
          <a:noFill/>
          <a:ln cmpd="sng" cap="flat">
            <a:noFill/>
            <a:prstDash val="solid"/>
            <a:miter/>
          </a:ln>
        </p:spPr>
        <p:txBody>
          <a:bodyPr vert="horz" wrap="square" lIns="91440" tIns="45720" rIns="91440" bIns="45720" anchor="ctr" anchorCtr="0">
            <a:prstTxWarp prst="textNoShape"/>
          </a:bodyPr>
          <a:lstStyle/>
          <a:p>
            <a:pPr marL="0" indent="0" algn="ctr">
              <a:lnSpc>
                <a:spcPct val="100000"/>
              </a:lnSpc>
              <a:spcBef>
                <a:spcPts val="0"/>
              </a:spcBef>
              <a:spcAft>
                <a:spcPts val="0"/>
              </a:spcAft>
              <a:buNone/>
            </a:pPr>
            <a:endParaRPr lang="zh-CN" altLang="en-US" sz="1200" b="0" i="0" u="none" strike="noStrike" kern="1200" cap="none" spc="0" baseline="0">
              <a:solidFill>
                <a:srgbClr val="898989"/>
              </a:solidFill>
              <a:latin typeface="Calibri" pitchFamily="0" charset="0"/>
              <a:ea typeface="等线" pitchFamily="0" charset="0"/>
              <a:cs typeface="Calibri" pitchFamily="0" charset="0"/>
            </a:endParaRPr>
          </a:p>
        </p:txBody>
      </p:sp>
      <p:sp>
        <p:nvSpPr>
          <p:cNvPr id="11" name="文本框"/>
          <p:cNvSpPr>
            <a:spLocks noGrp="1"/>
          </p:cNvSpPr>
          <p:nvPr>
            <p:ph type="sldNum"/>
          </p:nvPr>
        </p:nvSpPr>
        <p:spPr>
          <a:xfrm rot="0">
            <a:off x="8610600" y="6356349"/>
            <a:ext cx="2743200" cy="365125"/>
          </a:xfrm>
          <a:prstGeom prst="rect"/>
          <a:noFill/>
          <a:ln cmpd="sng" cap="flat">
            <a:noFill/>
            <a:prstDash val="solid"/>
            <a:miter/>
          </a:ln>
        </p:spPr>
        <p:txBody>
          <a:bodyPr vert="horz" wrap="square" lIns="91440" tIns="45720" rIns="91440" bIns="45720" anchor="ctr" anchorCtr="0">
            <a:prstTxWarp prst="textNoShape"/>
          </a:bodyPr>
          <a:lstStyle/>
          <a:p>
            <a:pPr marL="0" indent="0" algn="r">
              <a:lnSpc>
                <a:spcPct val="100000"/>
              </a:lnSpc>
              <a:spcBef>
                <a:spcPts val="0"/>
              </a:spcBef>
              <a:spcAft>
                <a:spcPts val="0"/>
              </a:spcAft>
              <a:buNone/>
            </a:pPr>
            <a:fld id="{CAD2D6BD-DE1B-4B5F-8B41-2702339687B9}" type="slidenum">
              <a:rPr lang="en-US" altLang="zh-CN" sz="1200" b="0" i="0" u="none" strike="noStrike" kern="1200" cap="none" spc="0" baseline="0">
                <a:solidFill>
                  <a:srgbClr val="898989"/>
                </a:solidFill>
                <a:latin typeface="Calibri" pitchFamily="0" charset="0"/>
                <a:ea typeface="等线" pitchFamily="0" charset="0"/>
                <a:cs typeface="Calibri" pitchFamily="0" charset="0"/>
              </a:rPr>
              <a:t>&lt;#&gt;</a:t>
            </a:fld>
            <a:endParaRPr lang="zh-CN" altLang="en-US" sz="1200" b="0" i="0" u="none" strike="noStrike" kern="1200" cap="none" spc="0" baseline="0">
              <a:solidFill>
                <a:srgbClr val="898989"/>
              </a:solidFill>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077719966"/>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347891272"/>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304570617"/>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18" name="文本框"/>
          <p:cNvSpPr>
            <a:spLocks xmlns:a="http://schemas.openxmlformats.org/drawingml/2006/main" noGrp="1"/>
          </p:cNvSpPr>
          <p:nvPr>
            <p:ph type="title"/>
          </p:nvPr>
        </p:nvSpPr>
        <p:spPr>
          <a:xfrm xmlns:a="http://schemas.openxmlformats.org/drawingml/2006/main" rot="0">
            <a:off x="838200" y="365124"/>
            <a:ext cx="10515600" cy="1325562"/>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r>
              <a:rPr lang="en-US" altLang="zh-CN"/>
              <a:t>Click to edit Master title style</a:t>
            </a:r>
            <a:endParaRPr lang="zh-CN" altLang="en-US"/>
          </a:p>
        </p:txBody>
      </p:sp>
      <p:sp>
        <p:nvSpPr>
          <p:cNvPr id="19" name="文本框"/>
          <p:cNvSpPr>
            <a:spLocks xmlns:a="http://schemas.openxmlformats.org/drawingml/2006/main" noGrp="1"/>
          </p:cNvSpPr>
          <p:nvPr>
            <p:ph type="body" idx="1"/>
          </p:nvPr>
        </p:nvSpPr>
        <p:spPr>
          <a:xfrm xmlns:a="http://schemas.openxmlformats.org/drawingml/2006/main" rot="0">
            <a:off x="838200" y="1825625"/>
            <a:ext cx="10515600" cy="4351338"/>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r>
              <a:rPr lang="en-US" altLang="zh-CN"/>
              <a:t>Click to edit Master text styles</a:t>
            </a:r>
            <a:endParaRPr lang="en-US" altLang="zh-CN"/>
          </a:p>
          <a:p xmlns:a="http://schemas.openxmlformats.org/drawingml/2006/main">
            <a:pPr lvl="1"/>
            <a:r>
              <a:rPr lang="en-US" altLang="zh-CN"/>
              <a:t>Second level</a:t>
            </a:r>
            <a:endParaRPr lang="en-US" altLang="zh-CN"/>
          </a:p>
          <a:p xmlns:a="http://schemas.openxmlformats.org/drawingml/2006/main">
            <a:pPr lvl="2"/>
            <a:r>
              <a:rPr lang="en-US" altLang="zh-CN"/>
              <a:t>Third level</a:t>
            </a:r>
            <a:endParaRPr lang="en-US" altLang="zh-CN"/>
          </a:p>
          <a:p xmlns:a="http://schemas.openxmlformats.org/drawingml/2006/main">
            <a:pPr lvl="3"/>
            <a:r>
              <a:rPr lang="en-US" altLang="zh-CN"/>
              <a:t>Fourth level</a:t>
            </a:r>
            <a:endParaRPr lang="en-US" altLang="zh-CN"/>
          </a:p>
          <a:p xmlns:a="http://schemas.openxmlformats.org/drawingml/2006/main">
            <a:pPr lvl="4"/>
            <a:r>
              <a:rPr lang="en-US" altLang="zh-CN"/>
              <a:t>Fifth level</a:t>
            </a:r>
            <a:endParaRPr lang="zh-CN" altLang="en-US"/>
          </a:p>
        </p:txBody>
      </p:sp>
      <p:sp>
        <p:nvSpPr>
          <p:cNvPr id="20" name="文本框"/>
          <p:cNvSpPr>
            <a:spLocks xmlns:a="http://schemas.openxmlformats.org/drawingml/2006/main" noGrp="1"/>
          </p:cNvSpPr>
          <p:nvPr>
            <p:ph type="dt" idx="10"/>
          </p:nvPr>
        </p:nvSpPr>
        <p:spPr>
          <a:xfrm xmlns:a="http://schemas.openxmlformats.org/drawingml/2006/main" rot="0">
            <a:off x="838200" y="6356349"/>
            <a:ext cx="2743200"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l"/>
            <a:endParaRPr lang="zh-CN" altLang="en-US" sz="1200">
              <a:solidFill>
                <a:srgbClr val="898989"/>
              </a:solidFill>
              <a:latin typeface="Calibri" pitchFamily="0" charset="0"/>
              <a:ea typeface="等线" pitchFamily="0" charset="0"/>
              <a:cs typeface="Calibri" pitchFamily="0" charset="0"/>
            </a:endParaRPr>
          </a:p>
        </p:txBody>
      </p:sp>
      <p:sp>
        <p:nvSpPr>
          <p:cNvPr id="21" name="文本框"/>
          <p:cNvSpPr>
            <a:spLocks xmlns:a="http://schemas.openxmlformats.org/drawingml/2006/main" noGrp="1"/>
          </p:cNvSpPr>
          <p:nvPr>
            <p:ph type="ftr"/>
          </p:nvPr>
        </p:nvSpPr>
        <p:spPr>
          <a:xfrm xmlns:a="http://schemas.openxmlformats.org/drawingml/2006/main" rot="0">
            <a:off x="4038600" y="6356349"/>
            <a:ext cx="4114800"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ctr"/>
            <a:endParaRPr lang="zh-CN" altLang="en-US" sz="1200">
              <a:solidFill>
                <a:srgbClr val="898989"/>
              </a:solidFill>
              <a:latin typeface="Calibri" pitchFamily="0" charset="0"/>
              <a:ea typeface="等线" pitchFamily="0" charset="0"/>
              <a:cs typeface="Calibri" pitchFamily="0" charset="0"/>
            </a:endParaRPr>
          </a:p>
        </p:txBody>
      </p:sp>
      <p:sp>
        <p:nvSpPr>
          <p:cNvPr id="22" name="文本框"/>
          <p:cNvSpPr>
            <a:spLocks xmlns:a="http://schemas.openxmlformats.org/drawingml/2006/main" noGrp="1"/>
          </p:cNvSpPr>
          <p:nvPr>
            <p:ph type="sldNum"/>
          </p:nvPr>
        </p:nvSpPr>
        <p:spPr>
          <a:xfrm xmlns:a="http://schemas.openxmlformats.org/drawingml/2006/main" rot="0">
            <a:off x="8610600" y="6356349"/>
            <a:ext cx="2743200"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fld id="{CAD2D6BD-DE1B-4B5F-8B41-2702339687B9}" type="slidenum">
              <a:rPr lang="en-US" altLang="zh-CN" sz="1200" b="0" i="0" u="none" strike="noStrike" kern="1200" cap="none" spc="0" baseline="0">
                <a:solidFill>
                  <a:srgbClr val="898989"/>
                </a:solidFill>
                <a:latin typeface="Calibri" pitchFamily="0" charset="0"/>
                <a:ea typeface="等线" pitchFamily="0" charset="0"/>
                <a:cs typeface="Calibri" pitchFamily="0" charset="0"/>
              </a:rPr>
              <a:t>&lt;#&gt;</a:t>
            </a:fld>
            <a:endParaRPr lang="zh-CN" altLang="en-US" sz="1200">
              <a:solidFill>
                <a:srgbClr val="898989"/>
              </a:solidFill>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081796929"/>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61526883"/>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019354177"/>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607559675"/>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993025762"/>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506327517"/>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149708125"/>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483738663"/>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262316816"/>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文本框"/>
          <p:cNvSpPr>
            <a:spLocks noGrp="1"/>
          </p:cNvSpPr>
          <p:nvPr>
            <p:ph type="title"/>
          </p:nvPr>
        </p:nvSpPr>
        <p:spPr>
          <a:xfrm rot="0">
            <a:off x="838200" y="365124"/>
            <a:ext cx="10515600" cy="1325562"/>
          </a:xfrm>
          <a:prstGeom prst="rect"/>
          <a:noFill/>
          <a:ln w="12700" cmpd="sng" cap="flat">
            <a:noFill/>
            <a:prstDash val="solid"/>
            <a:miter/>
          </a:ln>
        </p:spPr>
        <p:txBody>
          <a:bodyPr vert="horz" wrap="square" lIns="91440" tIns="45720" rIns="91440" bIns="45720" anchor="ctr" anchorCtr="0">
            <a:prstTxWarp prst="textNoShape"/>
          </a:bodyPr>
          <a:lstStyle/>
          <a:p>
            <a:r>
              <a:rPr lang="en-US" altLang="zh-CN"/>
              <a:t>Click to edit Master title style</a:t>
            </a:r>
            <a:endParaRPr lang="zh-CN" altLang="en-US"/>
          </a:p>
        </p:txBody>
      </p:sp>
      <p:sp>
        <p:nvSpPr>
          <p:cNvPr id="3" name="文本框"/>
          <p:cNvSpPr>
            <a:spLocks noGrp="1"/>
          </p:cNvSpPr>
          <p:nvPr>
            <p:ph type="body" idx="1"/>
          </p:nvPr>
        </p:nvSpPr>
        <p:spPr>
          <a:xfrm rot="0">
            <a:off x="838200" y="1825625"/>
            <a:ext cx="10515600" cy="4351338"/>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4" name="文本框"/>
          <p:cNvSpPr>
            <a:spLocks noGrp="1"/>
          </p:cNvSpPr>
          <p:nvPr>
            <p:ph type="dt" idx="2"/>
          </p:nvPr>
        </p:nvSpPr>
        <p:spPr>
          <a:xfrm rot="0">
            <a:off x="838200" y="6356349"/>
            <a:ext cx="2743200" cy="365125"/>
          </a:xfrm>
          <a:prstGeom prst="rect"/>
          <a:noFill/>
          <a:ln w="12700" cmpd="sng" cap="flat">
            <a:noFill/>
            <a:prstDash val="solid"/>
            <a:miter/>
          </a:ln>
        </p:spPr>
        <p:txBody>
          <a:bodyPr vert="horz" wrap="square" lIns="91440" tIns="45720" rIns="91440" bIns="45720" anchor="ctr" anchorCtr="0">
            <a:prstTxWarp prst="textNoShape"/>
          </a:bodyPr>
          <a:lstStyle/>
          <a:p>
            <a:pPr algn="l"/>
            <a:fld id="{CAD2D6BD-DE1B-4B5F-8B41-2702339687B9}" type="datetime1">
              <a:rPr lang="en-US" altLang="zh-CN" sz="1200">
                <a:solidFill>
                  <a:srgbClr val="898989"/>
                </a:solidFill>
                <a:latin typeface="Calibri" pitchFamily="0" charset="0"/>
                <a:ea typeface="等线" pitchFamily="0" charset="0"/>
                <a:cs typeface="Calibri" pitchFamily="0" charset="0"/>
              </a:rPr>
              <a:t>4/2/2024</a:t>
            </a:fld>
            <a:endParaRPr lang="zh-CN" altLang="en-US" sz="1200">
              <a:solidFill>
                <a:srgbClr val="898989"/>
              </a:solidFill>
              <a:latin typeface="Calibri" pitchFamily="0" charset="0"/>
              <a:ea typeface="等线" pitchFamily="0" charset="0"/>
              <a:cs typeface="Calibri" pitchFamily="0" charset="0"/>
            </a:endParaRPr>
          </a:p>
        </p:txBody>
      </p:sp>
      <p:sp>
        <p:nvSpPr>
          <p:cNvPr id="5" name="文本框"/>
          <p:cNvSpPr>
            <a:spLocks noGrp="1"/>
          </p:cNvSpPr>
          <p:nvPr>
            <p:ph type="ftr" idx="3"/>
          </p:nvPr>
        </p:nvSpPr>
        <p:spPr>
          <a:xfrm rot="0">
            <a:off x="4038600" y="6356349"/>
            <a:ext cx="4114800" cy="365125"/>
          </a:xfrm>
          <a:prstGeom prst="rect"/>
          <a:noFill/>
          <a:ln w="12700" cmpd="sng" cap="flat">
            <a:noFill/>
            <a:prstDash val="solid"/>
            <a:miter/>
          </a:ln>
        </p:spPr>
        <p:txBody>
          <a:bodyPr vert="horz" wrap="square" lIns="91440" tIns="45720" rIns="91440" bIns="45720" anchor="ctr" anchorCtr="0">
            <a:prstTxWarp prst="textNoShape"/>
          </a:bodyPr>
          <a:lstStyle/>
          <a:p>
            <a:pPr algn="ctr"/>
            <a:endParaRPr lang="zh-CN" altLang="en-US" sz="1200">
              <a:solidFill>
                <a:srgbClr val="898989"/>
              </a:solidFill>
              <a:latin typeface="Calibri" pitchFamily="0" charset="0"/>
              <a:ea typeface="等线" pitchFamily="0" charset="0"/>
              <a:cs typeface="Calibri" pitchFamily="0" charset="0"/>
            </a:endParaRPr>
          </a:p>
        </p:txBody>
      </p:sp>
      <p:sp>
        <p:nvSpPr>
          <p:cNvPr id="6" name="文本框"/>
          <p:cNvSpPr>
            <a:spLocks noGrp="1"/>
          </p:cNvSpPr>
          <p:nvPr>
            <p:ph type="sldNum" idx="4"/>
          </p:nvPr>
        </p:nvSpPr>
        <p:spPr>
          <a:xfrm rot="0">
            <a:off x="8610600" y="6356349"/>
            <a:ext cx="2743200" cy="365125"/>
          </a:xfrm>
          <a:prstGeom prst="rect"/>
          <a:noFill/>
          <a:ln w="12700" cmpd="sng" cap="flat">
            <a:noFill/>
            <a:prstDash val="solid"/>
            <a:miter/>
          </a:ln>
        </p:spPr>
        <p:txBody>
          <a:bodyPr vert="horz" wrap="square" lIns="91440" tIns="45720" rIns="91440" bIns="45720" anchor="ctr" anchorCtr="0">
            <a:prstTxWarp prst="textNoShape"/>
          </a:bodyPr>
          <a:lstStyle/>
          <a:p>
            <a:pPr algn="r"/>
            <a:fld id="{CAD2D6BD-DE1B-4B5F-8B41-2702339687B9}" type="slidenum">
              <a:rPr lang="en-US" altLang="zh-CN" sz="1200" b="0" i="0" u="none" strike="noStrike" kern="1200" cap="none" spc="0" baseline="0">
                <a:solidFill>
                  <a:srgbClr val="898989"/>
                </a:solidFill>
                <a:latin typeface="Calibri" pitchFamily="0" charset="0"/>
                <a:ea typeface="等线" pitchFamily="0" charset="0"/>
                <a:cs typeface="Calibri" pitchFamily="0" charset="0"/>
              </a:rPr>
              <a:t>&lt;#&gt;</a:t>
            </a:fld>
            <a:endParaRPr lang="zh-CN" altLang="en-US" sz="1200">
              <a:solidFill>
                <a:srgbClr val="898989"/>
              </a:solidFill>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2042406328"/>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lvl1pPr algn="l" defTabSz="914400" eaLnBrk="1" fontAlgn="auto" latinLnBrk="0" hangingPunct="1">
        <a:lnSpc>
          <a:spcPct val="90000"/>
        </a:lnSpc>
        <a:spcBef>
          <a:spcPts val="0"/>
        </a:spcBef>
        <a:buNone/>
        <a:defRPr sz="4400" kern="1200">
          <a:solidFill>
            <a:schemeClr val="tx1"/>
          </a:solidFill>
          <a:latin typeface="Calibri Light" pitchFamily="0" charset="0"/>
          <a:ea typeface="等线 Light" pitchFamily="0" charset="0"/>
          <a:cs typeface="Calibri Light" pitchFamily="0" charset="0"/>
        </a:defRPr>
      </a:lvl1pPr>
    </p:titleStyle>
    <p:bodyStyle>
      <a:lvl1pPr marL="228600" indent="-228600" algn="l" defTabSz="914400" eaLnBrk="1" fontAlgn="auto" latinLnBrk="0" hangingPunct="1">
        <a:lnSpc>
          <a:spcPct val="90000"/>
        </a:lnSpc>
        <a:spcBef>
          <a:spcPts val="1000"/>
        </a:spcBef>
        <a:buFont typeface="Arial" pitchFamily="34" charset="0"/>
        <a:buChar char="•"/>
        <a:defRPr sz="2800" kern="1200">
          <a:solidFill>
            <a:schemeClr val="tx1"/>
          </a:solidFill>
          <a:latin typeface="Calibri" pitchFamily="0" charset="0"/>
          <a:ea typeface="等线" pitchFamily="0" charset="0"/>
          <a:cs typeface="Calibri" pitchFamily="0" charset="0"/>
        </a:defRPr>
      </a:lvl1pPr>
      <a:lvl2pPr marL="685800" indent="-228600" algn="l" defTabSz="914400" eaLnBrk="1" fontAlgn="auto" latinLnBrk="0" hangingPunct="1">
        <a:lnSpc>
          <a:spcPct val="90000"/>
        </a:lnSpc>
        <a:spcBef>
          <a:spcPts val="500"/>
        </a:spcBef>
        <a:buFont typeface="Arial" pitchFamily="34" charset="0"/>
        <a:buChar char="•"/>
        <a:defRPr sz="2400" kern="1200">
          <a:solidFill>
            <a:schemeClr val="tx1"/>
          </a:solidFill>
          <a:latin typeface="Calibri" pitchFamily="0" charset="0"/>
          <a:ea typeface="等线" pitchFamily="0" charset="0"/>
          <a:cs typeface="Calibri" pitchFamily="0" charset="0"/>
        </a:defRPr>
      </a:lvl2pPr>
      <a:lvl3pPr marL="1143000" indent="-228600" algn="l" defTabSz="914400" eaLnBrk="1" fontAlgn="auto" latinLnBrk="0" hangingPunct="1">
        <a:lnSpc>
          <a:spcPct val="90000"/>
        </a:lnSpc>
        <a:spcBef>
          <a:spcPts val="500"/>
        </a:spcBef>
        <a:buFont typeface="Arial" pitchFamily="34" charset="0"/>
        <a:buChar char="•"/>
        <a:defRPr sz="2000" kern="1200">
          <a:solidFill>
            <a:schemeClr val="tx1"/>
          </a:solidFill>
          <a:latin typeface="Calibri" pitchFamily="0" charset="0"/>
          <a:ea typeface="等线" pitchFamily="0" charset="0"/>
          <a:cs typeface="Calibri" pitchFamily="0" charset="0"/>
        </a:defRPr>
      </a:lvl3pPr>
      <a:lvl4pPr marL="1600200" indent="-228600" algn="l" defTabSz="914400" eaLnBrk="1" fontAlgn="auto" latinLnBrk="0" hangingPunct="1">
        <a:lnSpc>
          <a:spcPct val="90000"/>
        </a:lnSpc>
        <a:spcBef>
          <a:spcPts val="500"/>
        </a:spcBef>
        <a:buFont typeface="Arial" pitchFamily="34" charset="0"/>
        <a:buChar char="•"/>
        <a:defRPr sz="1800" kern="1200">
          <a:solidFill>
            <a:schemeClr val="tx1"/>
          </a:solidFill>
          <a:latin typeface="Calibri" pitchFamily="0" charset="0"/>
          <a:ea typeface="等线" pitchFamily="0" charset="0"/>
          <a:cs typeface="Calibri" pitchFamily="0" charset="0"/>
        </a:defRPr>
      </a:lvl4pPr>
      <a:lvl5pPr marL="2057400" indent="-228600" algn="l" defTabSz="914400" eaLnBrk="1" fontAlgn="auto" latinLnBrk="0" hangingPunct="1">
        <a:lnSpc>
          <a:spcPct val="90000"/>
        </a:lnSpc>
        <a:spcBef>
          <a:spcPts val="500"/>
        </a:spcBef>
        <a:buFont typeface="Arial" pitchFamily="34" charset="0"/>
        <a:buChar char="•"/>
        <a:defRPr sz="1800" kern="1200">
          <a:solidFill>
            <a:schemeClr val="tx1"/>
          </a:solidFill>
          <a:latin typeface="Calibri" pitchFamily="0" charset="0"/>
          <a:ea typeface="等线" pitchFamily="0" charset="0"/>
          <a:cs typeface="Calibri" pitchFamily="0" charset="0"/>
        </a:defRPr>
      </a:lvl5pPr>
      <a:lvl6pPr marL="2514600" indent="-228600" algn="l" defTabSz="914400" eaLnBrk="1" fontAlgn="auto" latinLnBrk="0" hangingPunct="1">
        <a:lnSpc>
          <a:spcPct val="90000"/>
        </a:lnSpc>
        <a:spcBef>
          <a:spcPts val="500"/>
        </a:spcBef>
        <a:buFont typeface="Arial" pitchFamily="34" charset="0"/>
        <a:buChar char="•"/>
        <a:defRPr sz="1800" kern="1200">
          <a:solidFill>
            <a:schemeClr val="tx1"/>
          </a:solidFill>
          <a:latin typeface="Calibri" pitchFamily="0" charset="0"/>
          <a:ea typeface="等线" pitchFamily="0" charset="0"/>
          <a:cs typeface="Calibri" pitchFamily="0" charset="0"/>
        </a:defRPr>
      </a:lvl6pPr>
      <a:lvl7pPr marL="2971800" indent="-228600" algn="l" defTabSz="914400" eaLnBrk="1" fontAlgn="auto" latinLnBrk="0" hangingPunct="1">
        <a:lnSpc>
          <a:spcPct val="90000"/>
        </a:lnSpc>
        <a:spcBef>
          <a:spcPts val="500"/>
        </a:spcBef>
        <a:buFont typeface="Arial" pitchFamily="34" charset="0"/>
        <a:buChar char="•"/>
        <a:defRPr sz="1800" kern="1200">
          <a:solidFill>
            <a:schemeClr val="tx1"/>
          </a:solidFill>
          <a:latin typeface="Calibri" pitchFamily="0" charset="0"/>
          <a:ea typeface="等线" pitchFamily="0" charset="0"/>
          <a:cs typeface="Calibri" pitchFamily="0" charset="0"/>
        </a:defRPr>
      </a:lvl7pPr>
      <a:lvl8pPr marL="3429000" indent="-228600" algn="l" defTabSz="914400" eaLnBrk="1" fontAlgn="auto" latinLnBrk="0" hangingPunct="1">
        <a:lnSpc>
          <a:spcPct val="90000"/>
        </a:lnSpc>
        <a:spcBef>
          <a:spcPts val="500"/>
        </a:spcBef>
        <a:buFont typeface="Arial" pitchFamily="34" charset="0"/>
        <a:buChar char="•"/>
        <a:defRPr sz="1800" kern="1200">
          <a:solidFill>
            <a:schemeClr val="tx1"/>
          </a:solidFill>
          <a:latin typeface="Calibri" pitchFamily="0" charset="0"/>
          <a:ea typeface="等线" pitchFamily="0" charset="0"/>
          <a:cs typeface="Calibri" pitchFamily="0" charset="0"/>
        </a:defRPr>
      </a:lvl8pPr>
      <a:lvl9pPr marL="3429000" indent="-228600" algn="l" defTabSz="914400" eaLnBrk="1" fontAlgn="auto" latinLnBrk="0" hangingPunct="1">
        <a:lnSpc>
          <a:spcPct val="90000"/>
        </a:lnSpc>
        <a:spcBef>
          <a:spcPts val="500"/>
        </a:spcBef>
        <a:buFont typeface="Arial" pitchFamily="34" charset="0"/>
        <a:buChar char="•"/>
        <a:defRPr sz="1800" kern="1200">
          <a:solidFill>
            <a:schemeClr val="tx1"/>
          </a:solidFill>
          <a:latin typeface="Calibri" pitchFamily="0" charset="0"/>
          <a:ea typeface="等线"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1.jpeg"/><Relationship Id="rId2"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image" Target="../media/9.jpeg"/><Relationship Id="rId2"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image" Target="../media/10.jpeg"/><Relationship Id="rId2"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image" Target="../media/2.jpeg"/><Relationship Id="rId2"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image" Target="../media/3.jpeg"/><Relationship Id="rId2" Type="http://schemas.openxmlformats.org/officeDocument/2006/relationships/slideLayout" Target="../slideLayouts/slideLayout12.xml"/><Relationship Id="rId3" Type="http://schemas.openxmlformats.org/officeDocument/2006/relationships/comments" Target="../comments/comment1.xml"/></Relationships>
</file>

<file path=ppt/slides/_rels/slide4.xml.rels><?xml version="1.0" encoding="UTF-8" standalone="yes"?>
<Relationships xmlns="http://schemas.openxmlformats.org/package/2006/relationships"><Relationship Id="rId1" Type="http://schemas.openxmlformats.org/officeDocument/2006/relationships/image" Target="../media/4.jpeg"/><Relationship Id="rId2"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image" Target="../media/3.jpeg"/><Relationship Id="rId2"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image" Target="../media/5.jpeg"/><Relationship Id="rId2"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image" Target="../media/6.jpeg"/><Relationship Id="rId2"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image" Target="../media/7.jpeg"/><Relationship Id="rId2"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image" Target="../media/8.jpeg"/><Relationship Id="rId2" Type="http://schemas.openxmlformats.org/officeDocument/2006/relationships/slideLayout" Target="../slideLayouts/slideLayout12.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2" name="图片"/>
          <p:cNvPicPr>
            <a:picLocks noChangeAspect="1"/>
          </p:cNvPicPr>
          <p:nvPr/>
        </p:nvPicPr>
        <p:blipFill>
          <a:blip r:embed="rId1" cstate="print"/>
          <a:stretch>
            <a:fillRect/>
          </a:stretch>
        </p:blipFill>
        <p:spPr>
          <a:xfrm rot="0">
            <a:off x="0" y="0"/>
            <a:ext cx="12192000" cy="6858000"/>
          </a:xfrm>
          <a:prstGeom prst="rect"/>
          <a:noFill/>
          <a:ln w="12700" cmpd="sng" cap="flat">
            <a:noFill/>
            <a:prstDash val="solid"/>
            <a:miter/>
          </a:ln>
        </p:spPr>
      </p:pic>
      <p:sp>
        <p:nvSpPr>
          <p:cNvPr id="13" name="矩形"/>
          <p:cNvSpPr>
            <a:spLocks/>
          </p:cNvSpPr>
          <p:nvPr/>
        </p:nvSpPr>
        <p:spPr>
          <a:xfrm rot="0">
            <a:off x="2324099" y="0"/>
            <a:ext cx="8470900" cy="154876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9600" b="0" i="0" u="none" strike="noStrike" kern="1200" cap="none" spc="0" baseline="0">
                <a:solidFill>
                  <a:schemeClr val="bg1"/>
                </a:solidFill>
                <a:latin typeface="Calibri" pitchFamily="0" charset="0"/>
                <a:ea typeface="等线" pitchFamily="0" charset="0"/>
                <a:cs typeface="Calibri" pitchFamily="0" charset="0"/>
              </a:rPr>
              <a:t>Clouds security </a:t>
            </a:r>
            <a:endParaRPr lang="zh-CN" altLang="en-US" sz="9600" b="0" i="0" u="none" strike="noStrike" kern="1200" cap="none" spc="0" baseline="0">
              <a:solidFill>
                <a:schemeClr val="bg1"/>
              </a:solidFill>
              <a:latin typeface="Calibri" pitchFamily="0" charset="0"/>
              <a:ea typeface="等线" pitchFamily="0" charset="0"/>
              <a:cs typeface="Calibri" pitchFamily="0" charset="0"/>
            </a:endParaRPr>
          </a:p>
        </p:txBody>
      </p:sp>
      <p:sp>
        <p:nvSpPr>
          <p:cNvPr id="14" name="矩形"/>
          <p:cNvSpPr>
            <a:spLocks/>
          </p:cNvSpPr>
          <p:nvPr/>
        </p:nvSpPr>
        <p:spPr>
          <a:xfrm rot="0">
            <a:off x="1308099" y="2848429"/>
            <a:ext cx="3699328" cy="25203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3200" b="0" i="0" u="none" strike="noStrike" kern="1200" cap="none" spc="0" baseline="0">
                <a:solidFill>
                  <a:schemeClr val="bg1"/>
                </a:solidFill>
                <a:latin typeface="Calibri" pitchFamily="0" charset="0"/>
                <a:ea typeface="等线" pitchFamily="0" charset="0"/>
                <a:cs typeface="Calibri" pitchFamily="0" charset="0"/>
              </a:rPr>
              <a:t>Student Name:</a:t>
            </a:r>
            <a:endParaRPr lang="en-US" altLang="zh-CN" sz="3200" b="0" i="0" u="none" strike="noStrike" kern="1200" cap="none" spc="0" baseline="0">
              <a:solidFill>
                <a:schemeClr val="bg1"/>
              </a:solidFill>
              <a:latin typeface="Calibri" pitchFamily="0" charset="0"/>
              <a:ea typeface="等线" pitchFamily="0" charset="0"/>
              <a:cs typeface="Calibri" pitchFamily="0" charset="0"/>
            </a:endParaRPr>
          </a:p>
          <a:p>
            <a:pPr marL="0" indent="0" algn="l">
              <a:lnSpc>
                <a:spcPct val="100000"/>
              </a:lnSpc>
              <a:spcBef>
                <a:spcPts val="0"/>
              </a:spcBef>
              <a:spcAft>
                <a:spcPts val="0"/>
              </a:spcAft>
              <a:buNone/>
            </a:pPr>
            <a:endParaRPr lang="en-US" altLang="zh-CN" sz="3200" b="0" i="0" u="none" strike="noStrike" kern="1200" cap="none" spc="0" baseline="0">
              <a:solidFill>
                <a:schemeClr val="bg1"/>
              </a:solidFill>
              <a:latin typeface="Calibri" pitchFamily="0" charset="0"/>
              <a:ea typeface="等线" pitchFamily="0" charset="0"/>
              <a:cs typeface="Calibri" pitchFamily="0" charset="0"/>
            </a:endParaRPr>
          </a:p>
          <a:p>
            <a:pPr marL="0" indent="0" algn="l">
              <a:lnSpc>
                <a:spcPct val="100000"/>
              </a:lnSpc>
              <a:spcBef>
                <a:spcPts val="0"/>
              </a:spcBef>
              <a:spcAft>
                <a:spcPts val="0"/>
              </a:spcAft>
              <a:buNone/>
            </a:pPr>
            <a:r>
              <a:rPr lang="en-US" altLang="zh-CN" sz="3200" b="0" i="0" u="none" strike="noStrike" kern="1200" cap="none" spc="0" baseline="0">
                <a:solidFill>
                  <a:schemeClr val="bg1"/>
                </a:solidFill>
                <a:latin typeface="Calibri" pitchFamily="0" charset="0"/>
                <a:ea typeface="等线" pitchFamily="0" charset="0"/>
                <a:cs typeface="Calibri" pitchFamily="0" charset="0"/>
              </a:rPr>
              <a:t>College Name:</a:t>
            </a:r>
            <a:endParaRPr lang="en-US" altLang="zh-CN" sz="3200" b="0" i="0" u="none" strike="noStrike" kern="1200" cap="none" spc="0" baseline="0">
              <a:solidFill>
                <a:schemeClr val="bg1"/>
              </a:solidFill>
              <a:latin typeface="Calibri" pitchFamily="0" charset="0"/>
              <a:ea typeface="等线" pitchFamily="0" charset="0"/>
              <a:cs typeface="Calibri" pitchFamily="0" charset="0"/>
            </a:endParaRPr>
          </a:p>
          <a:p>
            <a:pPr marL="0" indent="0" algn="l">
              <a:lnSpc>
                <a:spcPct val="100000"/>
              </a:lnSpc>
              <a:spcBef>
                <a:spcPts val="0"/>
              </a:spcBef>
              <a:spcAft>
                <a:spcPts val="0"/>
              </a:spcAft>
              <a:buNone/>
            </a:pPr>
            <a:endParaRPr lang="en-US" altLang="zh-CN" sz="3200" b="0" i="0" u="none" strike="noStrike" kern="1200" cap="none" spc="0" baseline="0">
              <a:solidFill>
                <a:schemeClr val="bg1"/>
              </a:solidFill>
              <a:latin typeface="Calibri" pitchFamily="0" charset="0"/>
              <a:ea typeface="等线" pitchFamily="0" charset="0"/>
              <a:cs typeface="Calibri" pitchFamily="0" charset="0"/>
            </a:endParaRPr>
          </a:p>
          <a:p>
            <a:pPr marL="0" indent="0" algn="l">
              <a:lnSpc>
                <a:spcPct val="100000"/>
              </a:lnSpc>
              <a:spcBef>
                <a:spcPts val="0"/>
              </a:spcBef>
              <a:spcAft>
                <a:spcPts val="0"/>
              </a:spcAft>
              <a:buNone/>
            </a:pPr>
            <a:r>
              <a:rPr lang="en-US" altLang="zh-CN" sz="3200" b="0" i="0" u="none" strike="noStrike" kern="1200" cap="none" spc="0" baseline="0">
                <a:solidFill>
                  <a:schemeClr val="bg1"/>
                </a:solidFill>
                <a:latin typeface="Calibri" pitchFamily="0" charset="0"/>
                <a:ea typeface="等线" pitchFamily="0" charset="0"/>
                <a:cs typeface="Calibri" pitchFamily="0" charset="0"/>
              </a:rPr>
              <a:t>Deparment    :</a:t>
            </a:r>
            <a:endParaRPr lang="zh-CN" altLang="en-US" sz="3200" b="0" i="0" u="none" strike="noStrike" kern="1200" cap="none" spc="0" baseline="0">
              <a:solidFill>
                <a:schemeClr val="bg1"/>
              </a:solidFill>
              <a:latin typeface="Calibri" pitchFamily="0" charset="0"/>
              <a:ea typeface="等线" pitchFamily="0" charset="0"/>
              <a:cs typeface="Calibri" pitchFamily="0" charset="0"/>
            </a:endParaRPr>
          </a:p>
        </p:txBody>
      </p:sp>
      <p:sp>
        <p:nvSpPr>
          <p:cNvPr id="15" name="矩形"/>
          <p:cNvSpPr>
            <a:spLocks/>
          </p:cNvSpPr>
          <p:nvPr/>
        </p:nvSpPr>
        <p:spPr>
          <a:xfrm rot="0">
            <a:off x="3820885" y="2844225"/>
            <a:ext cx="4089400" cy="63436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3600" b="0" i="0" u="none" strike="noStrike" kern="1200" cap="none" spc="0" baseline="0">
                <a:solidFill>
                  <a:schemeClr val="bg1"/>
                </a:solidFill>
                <a:latin typeface="Calibri" pitchFamily="0" charset="0"/>
                <a:ea typeface="等线" pitchFamily="0" charset="0"/>
                <a:cs typeface="Calibri" pitchFamily="0" charset="0"/>
              </a:rPr>
              <a:t> </a:t>
            </a:r>
            <a:r>
              <a:rPr lang="en-US" altLang="zh-CN" sz="3600" b="0" i="0" u="none" strike="noStrike" kern="1200" cap="none" spc="0" baseline="0">
                <a:solidFill>
                  <a:schemeClr val="bg1"/>
                </a:solidFill>
                <a:latin typeface="Calibri" pitchFamily="0" charset="0"/>
                <a:ea typeface="等线" pitchFamily="0" charset="0"/>
                <a:cs typeface="Calibri" pitchFamily="0" charset="0"/>
              </a:rPr>
              <a:t>M.BABU</a:t>
            </a:r>
            <a:endParaRPr lang="zh-CN" altLang="en-US" sz="3600" b="0" i="0" u="none" strike="noStrike" kern="1200" cap="none" spc="0" baseline="0">
              <a:solidFill>
                <a:schemeClr val="bg1"/>
              </a:solidFill>
              <a:latin typeface="Calibri" pitchFamily="0" charset="0"/>
              <a:ea typeface="等线" pitchFamily="0" charset="0"/>
              <a:cs typeface="Calibri" pitchFamily="0" charset="0"/>
            </a:endParaRPr>
          </a:p>
        </p:txBody>
      </p:sp>
      <p:sp>
        <p:nvSpPr>
          <p:cNvPr id="16" name="矩形"/>
          <p:cNvSpPr>
            <a:spLocks/>
          </p:cNvSpPr>
          <p:nvPr/>
        </p:nvSpPr>
        <p:spPr>
          <a:xfrm rot="0">
            <a:off x="3820885" y="3864125"/>
            <a:ext cx="6335486" cy="5772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3200" b="0" i="0" u="none" strike="noStrike" kern="1200" cap="none" spc="0" baseline="0">
                <a:solidFill>
                  <a:schemeClr val="bg1"/>
                </a:solidFill>
                <a:latin typeface="Calibri" pitchFamily="0" charset="0"/>
                <a:ea typeface="等线" pitchFamily="0" charset="0"/>
                <a:cs typeface="Calibri" pitchFamily="0" charset="0"/>
              </a:rPr>
              <a:t> The kavery Engineering college </a:t>
            </a:r>
            <a:endParaRPr lang="zh-CN" altLang="en-US" sz="3200" b="0" i="0" u="none" strike="noStrike" kern="1200" cap="none" spc="0" baseline="0">
              <a:solidFill>
                <a:schemeClr val="bg1"/>
              </a:solidFill>
              <a:latin typeface="Calibri" pitchFamily="0" charset="0"/>
              <a:ea typeface="等线" pitchFamily="0" charset="0"/>
              <a:cs typeface="Calibri" pitchFamily="0" charset="0"/>
            </a:endParaRPr>
          </a:p>
        </p:txBody>
      </p:sp>
      <p:sp>
        <p:nvSpPr>
          <p:cNvPr id="17" name="矩形"/>
          <p:cNvSpPr>
            <a:spLocks/>
          </p:cNvSpPr>
          <p:nvPr/>
        </p:nvSpPr>
        <p:spPr>
          <a:xfrm rot="0">
            <a:off x="3820885" y="4703565"/>
            <a:ext cx="6030686" cy="10629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3200" b="0" i="0" u="none" strike="noStrike" kern="1200" cap="none" spc="0" baseline="0">
                <a:solidFill>
                  <a:schemeClr val="bg1"/>
                </a:solidFill>
                <a:latin typeface="Calibri" pitchFamily="0" charset="0"/>
                <a:ea typeface="等线" pitchFamily="0" charset="0"/>
                <a:cs typeface="Calibri" pitchFamily="0" charset="0"/>
              </a:rPr>
              <a:t> B. E. Computer science and    Engineering </a:t>
            </a:r>
            <a:endParaRPr lang="zh-CN" altLang="en-US" sz="3200" b="0" i="0" u="none" strike="noStrike" kern="1200" cap="none" spc="0" baseline="0">
              <a:solidFill>
                <a:schemeClr val="bg1"/>
              </a:solidFill>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519800942"/>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48" name="图片"/>
          <p:cNvPicPr>
            <a:picLocks noChangeAspect="1"/>
          </p:cNvPicPr>
          <p:nvPr/>
        </p:nvPicPr>
        <p:blipFill>
          <a:blip r:embed="rId1" cstate="print"/>
          <a:stretch>
            <a:fillRect/>
          </a:stretch>
        </p:blipFill>
        <p:spPr>
          <a:xfrm rot="0">
            <a:off x="0" y="0"/>
            <a:ext cx="12192000" cy="6858000"/>
          </a:xfrm>
          <a:prstGeom prst="rect"/>
          <a:noFill/>
          <a:ln w="12700" cmpd="sng" cap="flat">
            <a:noFill/>
            <a:prstDash val="solid"/>
            <a:miter/>
          </a:ln>
        </p:spPr>
      </p:pic>
      <p:sp>
        <p:nvSpPr>
          <p:cNvPr id="49" name="矩形"/>
          <p:cNvSpPr>
            <a:spLocks/>
          </p:cNvSpPr>
          <p:nvPr/>
        </p:nvSpPr>
        <p:spPr>
          <a:xfrm rot="0">
            <a:off x="1498600" y="199572"/>
            <a:ext cx="11056258" cy="17297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5400" b="0" i="0" u="none" strike="noStrike" kern="1200" cap="none" spc="0" baseline="0">
                <a:solidFill>
                  <a:srgbClr val="C00000"/>
                </a:solidFill>
                <a:latin typeface="Calibri" pitchFamily="0" charset="0"/>
                <a:ea typeface="等线" pitchFamily="0" charset="0"/>
                <a:cs typeface="Calibri" pitchFamily="0" charset="0"/>
              </a:rPr>
              <a:t>Users /customers expect cloud security </a:t>
            </a:r>
            <a:endParaRPr lang="zh-CN" altLang="en-US" sz="5400" b="0" i="0" u="none" strike="noStrike" kern="1200" cap="none" spc="0" baseline="0">
              <a:solidFill>
                <a:srgbClr val="C00000"/>
              </a:solidFill>
              <a:latin typeface="Calibri" pitchFamily="0" charset="0"/>
              <a:ea typeface="等线" pitchFamily="0" charset="0"/>
              <a:cs typeface="Calibri" pitchFamily="0" charset="0"/>
            </a:endParaRPr>
          </a:p>
        </p:txBody>
      </p:sp>
      <p:sp>
        <p:nvSpPr>
          <p:cNvPr id="50" name="矩形"/>
          <p:cNvSpPr>
            <a:spLocks/>
          </p:cNvSpPr>
          <p:nvPr/>
        </p:nvSpPr>
        <p:spPr>
          <a:xfrm rot="0">
            <a:off x="1048657" y="2598003"/>
            <a:ext cx="10094686" cy="37109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4800" b="0" i="0" u="none" strike="noStrike" kern="1200" cap="none" spc="0" baseline="0">
                <a:solidFill>
                  <a:schemeClr val="bg1"/>
                </a:solidFill>
                <a:latin typeface="Calibri" pitchFamily="0" charset="0"/>
                <a:ea typeface="等线" pitchFamily="0" charset="0"/>
                <a:cs typeface="Calibri" pitchFamily="0" charset="0"/>
              </a:rPr>
              <a:t>⭐ Strong overall security offered .</a:t>
            </a:r>
            <a:endParaRPr lang="en-US" altLang="zh-CN" sz="4800" b="0" i="0" u="none" strike="noStrike" kern="1200" cap="none" spc="0" baseline="0">
              <a:solidFill>
                <a:schemeClr val="bg1"/>
              </a:solidFill>
              <a:latin typeface="Calibri" pitchFamily="0" charset="0"/>
              <a:ea typeface="等线" pitchFamily="0" charset="0"/>
              <a:cs typeface="Calibri" pitchFamily="0" charset="0"/>
            </a:endParaRPr>
          </a:p>
          <a:p>
            <a:pPr marL="0" indent="0" algn="l">
              <a:lnSpc>
                <a:spcPct val="100000"/>
              </a:lnSpc>
              <a:spcBef>
                <a:spcPts val="0"/>
              </a:spcBef>
              <a:spcAft>
                <a:spcPts val="0"/>
              </a:spcAft>
              <a:buNone/>
            </a:pPr>
            <a:r>
              <a:rPr lang="en-US" altLang="zh-CN" sz="4800" b="0" i="0" u="none" strike="noStrike" kern="1200" cap="none" spc="0" baseline="0">
                <a:solidFill>
                  <a:schemeClr val="bg1"/>
                </a:solidFill>
                <a:latin typeface="Calibri" pitchFamily="0" charset="0"/>
                <a:ea typeface="等线" pitchFamily="0" charset="0"/>
                <a:cs typeface="Calibri" pitchFamily="0" charset="0"/>
              </a:rPr>
              <a:t>⭐ Suite of security solutions offered.</a:t>
            </a:r>
            <a:endParaRPr lang="en-US" altLang="zh-CN" sz="4800" b="0" i="0" u="none" strike="noStrike" kern="1200" cap="none" spc="0" baseline="0">
              <a:solidFill>
                <a:schemeClr val="bg1"/>
              </a:solidFill>
              <a:latin typeface="Calibri" pitchFamily="0" charset="0"/>
              <a:ea typeface="等线" pitchFamily="0" charset="0"/>
              <a:cs typeface="Calibri" pitchFamily="0" charset="0"/>
            </a:endParaRPr>
          </a:p>
          <a:p>
            <a:pPr marL="0" indent="0" algn="l">
              <a:lnSpc>
                <a:spcPct val="100000"/>
              </a:lnSpc>
              <a:spcBef>
                <a:spcPts val="0"/>
              </a:spcBef>
              <a:spcAft>
                <a:spcPts val="0"/>
              </a:spcAft>
              <a:buNone/>
            </a:pPr>
            <a:r>
              <a:rPr lang="en-US" altLang="zh-CN" sz="4800" b="0" i="0" u="none" strike="noStrike" kern="1200" cap="none" spc="0" baseline="0">
                <a:solidFill>
                  <a:schemeClr val="bg1"/>
                </a:solidFill>
                <a:latin typeface="Calibri" pitchFamily="0" charset="0"/>
                <a:ea typeface="等线" pitchFamily="0" charset="0"/>
                <a:cs typeface="Calibri" pitchFamily="0" charset="0"/>
              </a:rPr>
              <a:t>⭐Encryption key management features offered. </a:t>
            </a:r>
            <a:endParaRPr lang="en-US" altLang="zh-CN" sz="4800" b="0" i="0" u="none" strike="noStrike" kern="1200" cap="none" spc="0" baseline="0">
              <a:solidFill>
                <a:schemeClr val="bg1"/>
              </a:solidFill>
              <a:latin typeface="Calibri" pitchFamily="0" charset="0"/>
              <a:ea typeface="等线" pitchFamily="0" charset="0"/>
              <a:cs typeface="Calibri" pitchFamily="0" charset="0"/>
            </a:endParaRPr>
          </a:p>
          <a:p>
            <a:pPr marL="0" indent="0" algn="l">
              <a:lnSpc>
                <a:spcPct val="100000"/>
              </a:lnSpc>
              <a:spcBef>
                <a:spcPts val="0"/>
              </a:spcBef>
              <a:spcAft>
                <a:spcPts val="0"/>
              </a:spcAft>
              <a:buNone/>
            </a:pPr>
            <a:r>
              <a:rPr lang="en-US" altLang="zh-CN" sz="4800" b="0" i="0" u="none" strike="noStrike" kern="1200" cap="none" spc="0" baseline="0">
                <a:solidFill>
                  <a:schemeClr val="bg1"/>
                </a:solidFill>
                <a:latin typeface="Calibri" pitchFamily="0" charset="0"/>
                <a:ea typeface="等线" pitchFamily="0" charset="0"/>
                <a:cs typeface="Calibri" pitchFamily="0" charset="0"/>
              </a:rPr>
              <a:t>⭐ Available of fine control. </a:t>
            </a:r>
            <a:endParaRPr lang="zh-CN" altLang="en-US" sz="4800" b="0" i="0" u="none" strike="noStrike" kern="1200" cap="none" spc="0" baseline="0">
              <a:solidFill>
                <a:schemeClr val="bg1"/>
              </a:solidFill>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989949944"/>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51" name="图片"/>
          <p:cNvPicPr>
            <a:picLocks noChangeAspect="1"/>
          </p:cNvPicPr>
          <p:nvPr/>
        </p:nvPicPr>
        <p:blipFill>
          <a:blip r:embed="rId1" cstate="print"/>
          <a:stretch>
            <a:fillRect/>
          </a:stretch>
        </p:blipFill>
        <p:spPr>
          <a:xfrm rot="0">
            <a:off x="0" y="0"/>
            <a:ext cx="12192000" cy="6858000"/>
          </a:xfrm>
          <a:prstGeom prst="rect"/>
          <a:noFill/>
          <a:ln w="12700" cmpd="sng" cap="flat">
            <a:noFill/>
            <a:prstDash val="solid"/>
            <a:miter/>
          </a:ln>
        </p:spPr>
      </p:pic>
      <p:sp>
        <p:nvSpPr>
          <p:cNvPr id="52" name="矩形"/>
          <p:cNvSpPr>
            <a:spLocks/>
          </p:cNvSpPr>
          <p:nvPr/>
        </p:nvSpPr>
        <p:spPr>
          <a:xfrm rot="0">
            <a:off x="3657599" y="2789312"/>
            <a:ext cx="8733972" cy="154876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9600" b="0" i="0" u="none" strike="noStrike" kern="1200" cap="none" spc="0" baseline="0">
                <a:solidFill>
                  <a:schemeClr val="bg1"/>
                </a:solidFill>
                <a:latin typeface="Calibri" pitchFamily="0" charset="0"/>
                <a:ea typeface="等线" pitchFamily="0" charset="0"/>
                <a:cs typeface="Calibri" pitchFamily="0" charset="0"/>
              </a:rPr>
              <a:t>Thank you </a:t>
            </a:r>
            <a:endParaRPr lang="zh-CN" altLang="en-US" sz="9600" b="0" i="0" u="none" strike="noStrike" kern="1200" cap="none" spc="0" baseline="0">
              <a:solidFill>
                <a:schemeClr val="bg1"/>
              </a:solidFill>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344264954"/>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23" name="图片"/>
          <p:cNvPicPr>
            <a:picLocks noChangeAspect="1"/>
          </p:cNvPicPr>
          <p:nvPr/>
        </p:nvPicPr>
        <p:blipFill>
          <a:blip r:embed="rId1" cstate="print"/>
          <a:stretch>
            <a:fillRect/>
          </a:stretch>
        </p:blipFill>
        <p:spPr>
          <a:xfrm rot="0">
            <a:off x="0" y="0"/>
            <a:ext cx="12192000" cy="6858000"/>
          </a:xfrm>
          <a:prstGeom prst="rect"/>
          <a:noFill/>
          <a:ln w="12700" cmpd="sng" cap="flat">
            <a:noFill/>
            <a:prstDash val="solid"/>
            <a:miter/>
          </a:ln>
        </p:spPr>
      </p:pic>
      <p:sp>
        <p:nvSpPr>
          <p:cNvPr id="24" name="矩形"/>
          <p:cNvSpPr>
            <a:spLocks/>
          </p:cNvSpPr>
          <p:nvPr/>
        </p:nvSpPr>
        <p:spPr>
          <a:xfrm rot="0">
            <a:off x="5526314" y="2823028"/>
            <a:ext cx="1828800" cy="1828800"/>
          </a:xfrm>
          <a:prstGeom prst="rect"/>
          <a:noFill/>
          <a:ln w="12700" cmpd="sng" cap="flat">
            <a:noFill/>
            <a:prstDash val="solid"/>
            <a:miter/>
          </a:ln>
        </p:spPr>
      </p:sp>
      <p:sp>
        <p:nvSpPr>
          <p:cNvPr id="25" name="矩形"/>
          <p:cNvSpPr>
            <a:spLocks/>
          </p:cNvSpPr>
          <p:nvPr/>
        </p:nvSpPr>
        <p:spPr>
          <a:xfrm rot="0">
            <a:off x="5181599" y="2514600"/>
            <a:ext cx="1828800" cy="1828800"/>
          </a:xfrm>
          <a:prstGeom prst="rect"/>
          <a:noFill/>
          <a:ln w="12700" cmpd="sng" cap="flat">
            <a:noFill/>
            <a:prstDash val="solid"/>
            <a:miter/>
          </a:ln>
        </p:spPr>
      </p:sp>
      <p:sp>
        <p:nvSpPr>
          <p:cNvPr id="26" name="矩形"/>
          <p:cNvSpPr>
            <a:spLocks/>
          </p:cNvSpPr>
          <p:nvPr/>
        </p:nvSpPr>
        <p:spPr>
          <a:xfrm flipV="1" rot="10800000">
            <a:off x="1153885" y="920621"/>
            <a:ext cx="9579428" cy="4892041"/>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4000" b="0" i="0" u="none" strike="noStrike" kern="1200" cap="none" spc="0" baseline="0">
                <a:solidFill>
                  <a:schemeClr val="tx1"/>
                </a:solidFill>
                <a:latin typeface="Calibri" pitchFamily="0" charset="0"/>
                <a:ea typeface="等线" pitchFamily="0" charset="0"/>
                <a:cs typeface="Calibri" pitchFamily="0" charset="0"/>
              </a:rPr>
              <a:t>◾</a:t>
            </a:r>
            <a:r>
              <a:rPr lang="en-US" altLang="zh-CN" sz="4000" b="0" i="0" u="none" strike="noStrike" kern="1200" cap="none" spc="0" baseline="0">
                <a:solidFill>
                  <a:schemeClr val="bg1"/>
                </a:solidFill>
                <a:latin typeface="Calibri" pitchFamily="0" charset="0"/>
                <a:ea typeface="等线" pitchFamily="0" charset="0"/>
                <a:cs typeface="Calibri" pitchFamily="0" charset="0"/>
              </a:rPr>
              <a:t>Introduction </a:t>
            </a:r>
            <a:endParaRPr lang="en-US" altLang="zh-CN" sz="4000" b="0" i="0" u="none" strike="noStrike" kern="1200" cap="none" spc="0" baseline="0">
              <a:solidFill>
                <a:schemeClr val="bg1"/>
              </a:solidFill>
              <a:latin typeface="Calibri" pitchFamily="0" charset="0"/>
              <a:ea typeface="等线" pitchFamily="0" charset="0"/>
              <a:cs typeface="Calibri" pitchFamily="0" charset="0"/>
            </a:endParaRPr>
          </a:p>
          <a:p>
            <a:pPr marL="0" indent="0" algn="l">
              <a:lnSpc>
                <a:spcPct val="100000"/>
              </a:lnSpc>
              <a:spcBef>
                <a:spcPts val="0"/>
              </a:spcBef>
              <a:spcAft>
                <a:spcPts val="0"/>
              </a:spcAft>
              <a:buNone/>
            </a:pPr>
            <a:r>
              <a:rPr lang="en-US" altLang="zh-CN" sz="4000" b="0" i="0" u="none" strike="noStrike" kern="1200" cap="none" spc="0" baseline="0">
                <a:solidFill>
                  <a:schemeClr val="bg1"/>
                </a:solidFill>
                <a:latin typeface="Calibri" pitchFamily="0" charset="0"/>
                <a:ea typeface="等线" pitchFamily="0" charset="0"/>
                <a:cs typeface="Calibri" pitchFamily="0" charset="0"/>
              </a:rPr>
              <a:t>◾solutions of issues in cloud security </a:t>
            </a:r>
            <a:endParaRPr lang="en-US" altLang="zh-CN" sz="4000" b="0" i="0" u="none" strike="noStrike" kern="1200" cap="none" spc="0" baseline="0">
              <a:solidFill>
                <a:schemeClr val="bg1"/>
              </a:solidFill>
              <a:latin typeface="Calibri" pitchFamily="0" charset="0"/>
              <a:ea typeface="等线" pitchFamily="0" charset="0"/>
              <a:cs typeface="Calibri" pitchFamily="0" charset="0"/>
            </a:endParaRPr>
          </a:p>
          <a:p>
            <a:pPr marL="0" indent="0" algn="l">
              <a:lnSpc>
                <a:spcPct val="100000"/>
              </a:lnSpc>
              <a:spcBef>
                <a:spcPts val="0"/>
              </a:spcBef>
              <a:spcAft>
                <a:spcPts val="0"/>
              </a:spcAft>
              <a:buNone/>
            </a:pPr>
            <a:r>
              <a:rPr lang="en-US" altLang="zh-CN" sz="4000" b="0" i="0" u="none" strike="noStrike" kern="1200" cap="none" spc="0" baseline="0">
                <a:solidFill>
                  <a:schemeClr val="bg1"/>
                </a:solidFill>
                <a:latin typeface="Calibri" pitchFamily="0" charset="0"/>
                <a:ea typeface="等线" pitchFamily="0" charset="0"/>
                <a:cs typeface="Calibri" pitchFamily="0" charset="0"/>
              </a:rPr>
              <a:t>◾future of cloud security </a:t>
            </a:r>
            <a:endParaRPr lang="en-US" altLang="zh-CN" sz="4000" b="0" i="0" u="none" strike="noStrike" kern="1200" cap="none" spc="0" baseline="0">
              <a:solidFill>
                <a:schemeClr val="bg1"/>
              </a:solidFill>
              <a:latin typeface="Calibri" pitchFamily="0" charset="0"/>
              <a:ea typeface="等线" pitchFamily="0" charset="0"/>
              <a:cs typeface="Calibri" pitchFamily="0" charset="0"/>
            </a:endParaRPr>
          </a:p>
          <a:p>
            <a:pPr marL="0" indent="0" algn="l">
              <a:lnSpc>
                <a:spcPct val="100000"/>
              </a:lnSpc>
              <a:spcBef>
                <a:spcPts val="0"/>
              </a:spcBef>
              <a:spcAft>
                <a:spcPts val="0"/>
              </a:spcAft>
              <a:buNone/>
            </a:pPr>
            <a:r>
              <a:rPr lang="en-US" altLang="zh-CN" sz="4000" b="0" i="0" u="none" strike="noStrike" kern="1200" cap="none" spc="0" baseline="0">
                <a:solidFill>
                  <a:schemeClr val="bg1"/>
                </a:solidFill>
                <a:latin typeface="Calibri" pitchFamily="0" charset="0"/>
                <a:ea typeface="等线" pitchFamily="0" charset="0"/>
                <a:cs typeface="Calibri" pitchFamily="0" charset="0"/>
              </a:rPr>
              <a:t>◾security and privacy issues </a:t>
            </a:r>
            <a:endParaRPr lang="en-US" altLang="zh-CN" sz="4000" b="0" i="0" u="none" strike="noStrike" kern="1200" cap="none" spc="0" baseline="0">
              <a:solidFill>
                <a:schemeClr val="bg1"/>
              </a:solidFill>
              <a:latin typeface="Calibri" pitchFamily="0" charset="0"/>
              <a:ea typeface="等线" pitchFamily="0" charset="0"/>
              <a:cs typeface="Calibri" pitchFamily="0" charset="0"/>
            </a:endParaRPr>
          </a:p>
          <a:p>
            <a:pPr marL="0" indent="0" algn="l">
              <a:lnSpc>
                <a:spcPct val="100000"/>
              </a:lnSpc>
              <a:spcBef>
                <a:spcPts val="0"/>
              </a:spcBef>
              <a:spcAft>
                <a:spcPts val="0"/>
              </a:spcAft>
              <a:buNone/>
            </a:pPr>
            <a:r>
              <a:rPr lang="en-US" altLang="zh-CN" sz="4000" b="0" i="0" u="none" strike="noStrike" kern="1200" cap="none" spc="0" baseline="0">
                <a:solidFill>
                  <a:schemeClr val="bg1"/>
                </a:solidFill>
                <a:latin typeface="Calibri" pitchFamily="0" charset="0"/>
                <a:ea typeface="等线" pitchFamily="0" charset="0"/>
                <a:cs typeface="Calibri" pitchFamily="0" charset="0"/>
              </a:rPr>
              <a:t>◾challenges of cloud security </a:t>
            </a:r>
            <a:endParaRPr lang="en-US" altLang="zh-CN" sz="4000" b="0" i="0" u="none" strike="noStrike" kern="1200" cap="none" spc="0" baseline="0">
              <a:solidFill>
                <a:schemeClr val="bg1"/>
              </a:solidFill>
              <a:latin typeface="Calibri" pitchFamily="0" charset="0"/>
              <a:ea typeface="等线" pitchFamily="0" charset="0"/>
              <a:cs typeface="Calibri" pitchFamily="0" charset="0"/>
            </a:endParaRPr>
          </a:p>
          <a:p>
            <a:pPr marL="0" indent="0" algn="l">
              <a:lnSpc>
                <a:spcPct val="100000"/>
              </a:lnSpc>
              <a:spcBef>
                <a:spcPts val="0"/>
              </a:spcBef>
              <a:spcAft>
                <a:spcPts val="0"/>
              </a:spcAft>
              <a:buNone/>
            </a:pPr>
            <a:r>
              <a:rPr lang="en-US" altLang="zh-CN" sz="4000" b="0" i="0" u="none" strike="noStrike" kern="1200" cap="none" spc="0" baseline="0">
                <a:solidFill>
                  <a:schemeClr val="bg1"/>
                </a:solidFill>
                <a:latin typeface="Calibri" pitchFamily="0" charset="0"/>
                <a:ea typeface="等线" pitchFamily="0" charset="0"/>
                <a:cs typeface="Calibri" pitchFamily="0" charset="0"/>
              </a:rPr>
              <a:t>◾important </a:t>
            </a:r>
            <a:endParaRPr lang="en-US" altLang="zh-CN" sz="4000" b="0" i="0" u="none" strike="noStrike" kern="1200" cap="none" spc="0" baseline="0">
              <a:solidFill>
                <a:schemeClr val="bg1"/>
              </a:solidFill>
              <a:latin typeface="Calibri" pitchFamily="0" charset="0"/>
              <a:ea typeface="等线" pitchFamily="0" charset="0"/>
              <a:cs typeface="Calibri" pitchFamily="0" charset="0"/>
            </a:endParaRPr>
          </a:p>
          <a:p>
            <a:pPr marL="0" indent="0" algn="l">
              <a:lnSpc>
                <a:spcPct val="100000"/>
              </a:lnSpc>
              <a:spcBef>
                <a:spcPts val="0"/>
              </a:spcBef>
              <a:spcAft>
                <a:spcPts val="0"/>
              </a:spcAft>
              <a:buNone/>
            </a:pPr>
            <a:r>
              <a:rPr lang="en-US" altLang="zh-CN" sz="4000" b="0" i="0" u="none" strike="noStrike" kern="1200" cap="none" spc="0" baseline="0">
                <a:solidFill>
                  <a:schemeClr val="bg1"/>
                </a:solidFill>
                <a:latin typeface="Calibri" pitchFamily="0" charset="0"/>
                <a:ea typeface="等线" pitchFamily="0" charset="0"/>
                <a:cs typeface="Calibri" pitchFamily="0" charset="0"/>
              </a:rPr>
              <a:t>◾associated with cloud security </a:t>
            </a:r>
            <a:endParaRPr lang="en-US" altLang="zh-CN" sz="4000" b="0" i="0" u="none" strike="noStrike" kern="1200" cap="none" spc="0" baseline="0">
              <a:solidFill>
                <a:schemeClr val="bg1"/>
              </a:solidFill>
              <a:latin typeface="Calibri" pitchFamily="0" charset="0"/>
              <a:ea typeface="等线" pitchFamily="0" charset="0"/>
              <a:cs typeface="Calibri" pitchFamily="0" charset="0"/>
            </a:endParaRPr>
          </a:p>
          <a:p>
            <a:pPr marL="0" indent="0" algn="l">
              <a:lnSpc>
                <a:spcPct val="100000"/>
              </a:lnSpc>
              <a:spcBef>
                <a:spcPts val="0"/>
              </a:spcBef>
              <a:spcAft>
                <a:spcPts val="0"/>
              </a:spcAft>
              <a:buNone/>
            </a:pPr>
            <a:r>
              <a:rPr lang="en-US" altLang="zh-CN" sz="4000" b="0" i="0" u="none" strike="noStrike" kern="1200" cap="none" spc="0" baseline="0">
                <a:solidFill>
                  <a:schemeClr val="bg1"/>
                </a:solidFill>
                <a:latin typeface="Calibri" pitchFamily="0" charset="0"/>
                <a:ea typeface="等线" pitchFamily="0" charset="0"/>
                <a:cs typeface="Calibri" pitchFamily="0" charset="0"/>
              </a:rPr>
              <a:t>◾users /customers expect cloud security </a:t>
            </a:r>
            <a:endParaRPr lang="zh-CN" altLang="en-US" sz="4000" b="0" i="0" u="none" strike="noStrike" kern="1200" cap="none" spc="0" baseline="0">
              <a:solidFill>
                <a:schemeClr val="bg1"/>
              </a:solidFill>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667404139"/>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27" name="图片"/>
          <p:cNvPicPr>
            <a:picLocks noChangeAspect="1"/>
          </p:cNvPicPr>
          <p:nvPr/>
        </p:nvPicPr>
        <p:blipFill>
          <a:blip r:embed="rId1" cstate="print"/>
          <a:stretch>
            <a:fillRect/>
          </a:stretch>
        </p:blipFill>
        <p:spPr>
          <a:xfrm rot="0">
            <a:off x="72572" y="108857"/>
            <a:ext cx="12192000" cy="6858000"/>
          </a:xfrm>
          <a:prstGeom prst="rect"/>
          <a:noFill/>
          <a:ln w="12700" cmpd="sng" cap="flat">
            <a:noFill/>
            <a:prstDash val="solid"/>
            <a:miter/>
          </a:ln>
        </p:spPr>
      </p:pic>
      <p:sp>
        <p:nvSpPr>
          <p:cNvPr id="28" name="矩形"/>
          <p:cNvSpPr>
            <a:spLocks/>
          </p:cNvSpPr>
          <p:nvPr/>
        </p:nvSpPr>
        <p:spPr>
          <a:xfrm rot="0">
            <a:off x="3839027" y="373743"/>
            <a:ext cx="7282543" cy="9105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5400" b="0" i="0" u="none" strike="noStrike" kern="1200" cap="none" spc="0" baseline="0">
                <a:solidFill>
                  <a:srgbClr val="C00000"/>
                </a:solidFill>
                <a:latin typeface="Calibri" pitchFamily="0" charset="0"/>
                <a:ea typeface="等线" pitchFamily="0" charset="0"/>
                <a:cs typeface="Calibri" pitchFamily="0" charset="0"/>
              </a:rPr>
              <a:t>INTRODUCTION</a:t>
            </a:r>
            <a:endParaRPr lang="zh-CN" altLang="en-US" sz="5400" b="0" i="0" u="none" strike="noStrike" kern="1200" cap="none" spc="0" baseline="0">
              <a:solidFill>
                <a:srgbClr val="C00000"/>
              </a:solidFill>
              <a:latin typeface="Calibri" pitchFamily="0" charset="0"/>
              <a:ea typeface="等线" pitchFamily="0" charset="0"/>
              <a:cs typeface="Calibri" pitchFamily="0" charset="0"/>
            </a:endParaRPr>
          </a:p>
        </p:txBody>
      </p:sp>
      <p:sp>
        <p:nvSpPr>
          <p:cNvPr id="29" name="矩形"/>
          <p:cNvSpPr>
            <a:spLocks/>
          </p:cNvSpPr>
          <p:nvPr/>
        </p:nvSpPr>
        <p:spPr>
          <a:xfrm rot="0">
            <a:off x="767443" y="1935317"/>
            <a:ext cx="10802257" cy="37109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4800" b="0" i="0" u="none" strike="noStrike" kern="1200" cap="none" spc="0" baseline="0">
                <a:solidFill>
                  <a:schemeClr val="bg1"/>
                </a:solidFill>
                <a:latin typeface="Calibri" pitchFamily="0" charset="0"/>
                <a:ea typeface="等线" pitchFamily="0" charset="0"/>
                <a:cs typeface="Calibri" pitchFamily="0" charset="0"/>
              </a:rPr>
              <a:t>⭐The information of numerous cloud based services and geographically dispersed cloud service providers, sensitive information of different entities are normally stored in remote servers. </a:t>
            </a:r>
            <a:endParaRPr lang="zh-CN" altLang="en-US" sz="4800" b="0" i="0" u="none" strike="noStrike" kern="1200" cap="none" spc="0" baseline="0">
              <a:solidFill>
                <a:schemeClr val="bg1"/>
              </a:solidFill>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302096708"/>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30" name="图片"/>
          <p:cNvPicPr>
            <a:picLocks noChangeAspect="1"/>
          </p:cNvPicPr>
          <p:nvPr/>
        </p:nvPicPr>
        <p:blipFill>
          <a:blip r:embed="rId1" cstate="print"/>
          <a:stretch>
            <a:fillRect/>
          </a:stretch>
        </p:blipFill>
        <p:spPr>
          <a:xfrm rot="0">
            <a:off x="18143" y="18143"/>
            <a:ext cx="12192000" cy="6985000"/>
          </a:xfrm>
          <a:prstGeom prst="rect"/>
          <a:noFill/>
          <a:ln w="12700" cmpd="sng" cap="flat">
            <a:noFill/>
            <a:prstDash val="solid"/>
            <a:miter/>
          </a:ln>
        </p:spPr>
      </p:pic>
      <p:sp>
        <p:nvSpPr>
          <p:cNvPr id="31" name="矩形"/>
          <p:cNvSpPr>
            <a:spLocks/>
          </p:cNvSpPr>
          <p:nvPr/>
        </p:nvSpPr>
        <p:spPr>
          <a:xfrm rot="0">
            <a:off x="1426028" y="273959"/>
            <a:ext cx="10584543" cy="9105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5400" b="0" i="0" u="none" strike="noStrike" kern="1200" cap="none" spc="0" baseline="0">
                <a:solidFill>
                  <a:srgbClr val="C00000"/>
                </a:solidFill>
                <a:latin typeface="Calibri" pitchFamily="0" charset="0"/>
                <a:ea typeface="等线" pitchFamily="0" charset="0"/>
                <a:cs typeface="Calibri" pitchFamily="0" charset="0"/>
              </a:rPr>
              <a:t>Solution of Issues in Cloud security </a:t>
            </a:r>
            <a:endParaRPr lang="zh-CN" altLang="en-US" sz="5400" b="0" i="0" u="none" strike="noStrike" kern="1200" cap="none" spc="0" baseline="0">
              <a:solidFill>
                <a:srgbClr val="C00000"/>
              </a:solidFill>
              <a:latin typeface="Calibri" pitchFamily="0" charset="0"/>
              <a:ea typeface="等线" pitchFamily="0" charset="0"/>
              <a:cs typeface="Calibri" pitchFamily="0" charset="0"/>
            </a:endParaRPr>
          </a:p>
        </p:txBody>
      </p:sp>
      <p:sp>
        <p:nvSpPr>
          <p:cNvPr id="32" name="矩形"/>
          <p:cNvSpPr>
            <a:spLocks/>
          </p:cNvSpPr>
          <p:nvPr/>
        </p:nvSpPr>
        <p:spPr>
          <a:xfrm rot="0">
            <a:off x="491670" y="1868412"/>
            <a:ext cx="11918043" cy="37109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4800" b="0" i="0" u="none" strike="noStrike" kern="1200" cap="none" spc="0" baseline="0">
                <a:solidFill>
                  <a:schemeClr val="bg1"/>
                </a:solidFill>
                <a:latin typeface="Calibri" pitchFamily="0" charset="0"/>
                <a:ea typeface="等线" pitchFamily="0" charset="0"/>
                <a:cs typeface="Calibri" pitchFamily="0" charset="0"/>
              </a:rPr>
              <a:t>⭐Network and security audits. </a:t>
            </a:r>
            <a:endParaRPr lang="en-US" altLang="zh-CN" sz="4800" b="0" i="0" u="none" strike="noStrike" kern="1200" cap="none" spc="0" baseline="0">
              <a:solidFill>
                <a:schemeClr val="bg1"/>
              </a:solidFill>
              <a:latin typeface="Calibri" pitchFamily="0" charset="0"/>
              <a:ea typeface="等线" pitchFamily="0" charset="0"/>
              <a:cs typeface="Calibri" pitchFamily="0" charset="0"/>
            </a:endParaRPr>
          </a:p>
          <a:p>
            <a:pPr marL="0" indent="0" algn="l">
              <a:lnSpc>
                <a:spcPct val="100000"/>
              </a:lnSpc>
              <a:spcBef>
                <a:spcPts val="0"/>
              </a:spcBef>
              <a:spcAft>
                <a:spcPts val="0"/>
              </a:spcAft>
              <a:buNone/>
            </a:pPr>
            <a:r>
              <a:rPr lang="en-US" altLang="zh-CN" sz="4800" b="0" i="0" u="none" strike="noStrike" kern="1200" cap="none" spc="0" baseline="0">
                <a:solidFill>
                  <a:schemeClr val="bg1"/>
                </a:solidFill>
                <a:latin typeface="Calibri" pitchFamily="0" charset="0"/>
                <a:ea typeface="等线" pitchFamily="0" charset="0"/>
                <a:cs typeface="Calibri" pitchFamily="0" charset="0"/>
              </a:rPr>
              <a:t>⭐Security threat assessments. </a:t>
            </a:r>
            <a:endParaRPr lang="en-US" altLang="zh-CN" sz="4800" b="0" i="0" u="none" strike="noStrike" kern="1200" cap="none" spc="0" baseline="0">
              <a:solidFill>
                <a:schemeClr val="bg1"/>
              </a:solidFill>
              <a:latin typeface="Calibri" pitchFamily="0" charset="0"/>
              <a:ea typeface="等线" pitchFamily="0" charset="0"/>
              <a:cs typeface="Calibri" pitchFamily="0" charset="0"/>
            </a:endParaRPr>
          </a:p>
          <a:p>
            <a:pPr marL="0" indent="0" algn="l">
              <a:lnSpc>
                <a:spcPct val="100000"/>
              </a:lnSpc>
              <a:spcBef>
                <a:spcPts val="0"/>
              </a:spcBef>
              <a:spcAft>
                <a:spcPts val="0"/>
              </a:spcAft>
              <a:buNone/>
            </a:pPr>
            <a:r>
              <a:rPr lang="en-US" altLang="zh-CN" sz="4800" b="0" i="0" u="none" strike="noStrike" kern="1200" cap="none" spc="0" baseline="0">
                <a:solidFill>
                  <a:schemeClr val="bg1"/>
                </a:solidFill>
                <a:latin typeface="Calibri" pitchFamily="0" charset="0"/>
                <a:ea typeface="等线" pitchFamily="0" charset="0"/>
                <a:cs typeface="Calibri" pitchFamily="0" charset="0"/>
              </a:rPr>
              <a:t>⭐secure network and infrastructure design. </a:t>
            </a:r>
            <a:endParaRPr lang="en-US" altLang="zh-CN" sz="4800" b="0" i="0" u="none" strike="noStrike" kern="1200" cap="none" spc="0" baseline="0">
              <a:solidFill>
                <a:schemeClr val="bg1"/>
              </a:solidFill>
              <a:latin typeface="Calibri" pitchFamily="0" charset="0"/>
              <a:ea typeface="等线" pitchFamily="0" charset="0"/>
              <a:cs typeface="Calibri" pitchFamily="0" charset="0"/>
            </a:endParaRPr>
          </a:p>
          <a:p>
            <a:pPr marL="0" indent="0" algn="l">
              <a:lnSpc>
                <a:spcPct val="100000"/>
              </a:lnSpc>
              <a:spcBef>
                <a:spcPts val="0"/>
              </a:spcBef>
              <a:spcAft>
                <a:spcPts val="0"/>
              </a:spcAft>
              <a:buNone/>
            </a:pPr>
            <a:r>
              <a:rPr lang="en-US" altLang="zh-CN" sz="4800" b="0" i="0" u="none" strike="noStrike" kern="1200" cap="none" spc="0" baseline="0">
                <a:solidFill>
                  <a:schemeClr val="bg1"/>
                </a:solidFill>
                <a:latin typeface="Calibri" pitchFamily="0" charset="0"/>
                <a:ea typeface="等线" pitchFamily="0" charset="0"/>
                <a:cs typeface="Calibri" pitchFamily="0" charset="0"/>
              </a:rPr>
              <a:t>⭐Data loss prevention for information in motion and at rest. </a:t>
            </a:r>
            <a:endParaRPr lang="zh-CN" altLang="en-US" sz="4800" b="0" i="0" u="none" strike="noStrike" kern="1200" cap="none" spc="0" baseline="0">
              <a:solidFill>
                <a:schemeClr val="bg1"/>
              </a:solidFill>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236788736"/>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33" name="图片"/>
          <p:cNvPicPr>
            <a:picLocks noChangeAspect="1"/>
          </p:cNvPicPr>
          <p:nvPr/>
        </p:nvPicPr>
        <p:blipFill>
          <a:blip r:embed="rId1" cstate="print"/>
          <a:stretch>
            <a:fillRect/>
          </a:stretch>
        </p:blipFill>
        <p:spPr>
          <a:xfrm rot="0">
            <a:off x="0" y="0"/>
            <a:ext cx="12192000" cy="6858000"/>
          </a:xfrm>
          <a:prstGeom prst="rect"/>
          <a:noFill/>
          <a:ln w="12700" cmpd="sng" cap="flat">
            <a:noFill/>
            <a:prstDash val="solid"/>
            <a:miter/>
          </a:ln>
        </p:spPr>
      </p:pic>
      <p:sp>
        <p:nvSpPr>
          <p:cNvPr id="34" name="矩形"/>
          <p:cNvSpPr>
            <a:spLocks/>
          </p:cNvSpPr>
          <p:nvPr/>
        </p:nvSpPr>
        <p:spPr>
          <a:xfrm rot="0">
            <a:off x="2472871" y="156029"/>
            <a:ext cx="7246257" cy="9105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5400" b="0" i="0" u="none" strike="noStrike" kern="1200" cap="none" spc="0" baseline="0">
                <a:solidFill>
                  <a:srgbClr val="C00000"/>
                </a:solidFill>
                <a:latin typeface="Calibri" pitchFamily="0" charset="0"/>
                <a:ea typeface="等线" pitchFamily="0" charset="0"/>
                <a:cs typeface="Calibri" pitchFamily="0" charset="0"/>
              </a:rPr>
              <a:t>Future Of cloud security </a:t>
            </a:r>
            <a:endParaRPr lang="zh-CN" altLang="en-US" sz="5400" b="0" i="0" u="none" strike="noStrike" kern="1200" cap="none" spc="0" baseline="0">
              <a:solidFill>
                <a:srgbClr val="C00000"/>
              </a:solidFill>
              <a:latin typeface="Calibri" pitchFamily="0" charset="0"/>
              <a:ea typeface="等线" pitchFamily="0" charset="0"/>
              <a:cs typeface="Calibri" pitchFamily="0" charset="0"/>
            </a:endParaRPr>
          </a:p>
        </p:txBody>
      </p:sp>
      <p:sp>
        <p:nvSpPr>
          <p:cNvPr id="35" name="矩形"/>
          <p:cNvSpPr>
            <a:spLocks/>
          </p:cNvSpPr>
          <p:nvPr/>
        </p:nvSpPr>
        <p:spPr>
          <a:xfrm rot="0">
            <a:off x="217714" y="1079359"/>
            <a:ext cx="11974285" cy="58826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4800" b="0" i="0" u="none" strike="noStrike" kern="1200" cap="none" spc="0" baseline="0">
                <a:solidFill>
                  <a:schemeClr val="bg1"/>
                </a:solidFill>
                <a:latin typeface="Calibri" pitchFamily="0" charset="0"/>
                <a:ea typeface="等线" pitchFamily="0" charset="0"/>
                <a:cs typeface="Calibri" pitchFamily="0" charset="0"/>
              </a:rPr>
              <a:t>⭐It is facing many challenges regarding the security of data. </a:t>
            </a:r>
            <a:endParaRPr lang="en-US" altLang="zh-CN" sz="4800" b="0" i="0" u="none" strike="noStrike" kern="1200" cap="none" spc="0" baseline="0">
              <a:solidFill>
                <a:schemeClr val="bg1"/>
              </a:solidFill>
              <a:latin typeface="Calibri" pitchFamily="0" charset="0"/>
              <a:ea typeface="等线" pitchFamily="0" charset="0"/>
              <a:cs typeface="Calibri" pitchFamily="0" charset="0"/>
            </a:endParaRPr>
          </a:p>
          <a:p>
            <a:pPr marL="0" indent="0" algn="l">
              <a:lnSpc>
                <a:spcPct val="100000"/>
              </a:lnSpc>
              <a:spcBef>
                <a:spcPts val="0"/>
              </a:spcBef>
              <a:spcAft>
                <a:spcPts val="0"/>
              </a:spcAft>
              <a:buNone/>
            </a:pPr>
            <a:r>
              <a:rPr lang="en-US" altLang="zh-CN" sz="4800" b="0" i="0" u="none" strike="noStrike" kern="1200" cap="none" spc="0" baseline="0">
                <a:solidFill>
                  <a:schemeClr val="bg1"/>
                </a:solidFill>
                <a:latin typeface="Calibri" pitchFamily="0" charset="0"/>
                <a:ea typeface="等线" pitchFamily="0" charset="0"/>
                <a:cs typeface="Calibri" pitchFamily="0" charset="0"/>
              </a:rPr>
              <a:t>⭐notification of this technology helps to secure the data. </a:t>
            </a:r>
            <a:endParaRPr lang="en-US" altLang="zh-CN" sz="4800" b="0" i="0" u="none" strike="noStrike" kern="1200" cap="none" spc="0" baseline="0">
              <a:solidFill>
                <a:schemeClr val="bg1"/>
              </a:solidFill>
              <a:latin typeface="Calibri" pitchFamily="0" charset="0"/>
              <a:ea typeface="等线" pitchFamily="0" charset="0"/>
              <a:cs typeface="Calibri" pitchFamily="0" charset="0"/>
            </a:endParaRPr>
          </a:p>
          <a:p>
            <a:pPr marL="0" indent="0" algn="l">
              <a:lnSpc>
                <a:spcPct val="100000"/>
              </a:lnSpc>
              <a:spcBef>
                <a:spcPts val="0"/>
              </a:spcBef>
              <a:spcAft>
                <a:spcPts val="0"/>
              </a:spcAft>
              <a:buNone/>
            </a:pPr>
            <a:r>
              <a:rPr lang="en-US" altLang="zh-CN" sz="4800" b="0" i="0" u="none" strike="noStrike" kern="1200" cap="none" spc="0" baseline="0">
                <a:solidFill>
                  <a:schemeClr val="bg1"/>
                </a:solidFill>
                <a:latin typeface="Calibri" pitchFamily="0" charset="0"/>
                <a:ea typeface="等线" pitchFamily="0" charset="0"/>
                <a:cs typeface="Calibri" pitchFamily="0" charset="0"/>
              </a:rPr>
              <a:t>⭐many recharge an this technology are taking place which eventually help this technology to expand it is scope in future leading to more secure data. </a:t>
            </a:r>
            <a:endParaRPr lang="zh-CN" altLang="en-US" sz="4800" b="0" i="0" u="none" strike="noStrike" kern="1200" cap="none" spc="0" baseline="0">
              <a:solidFill>
                <a:schemeClr val="bg1"/>
              </a:solidFill>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493183235"/>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36" name="图片"/>
          <p:cNvPicPr>
            <a:picLocks noChangeAspect="1"/>
          </p:cNvPicPr>
          <p:nvPr/>
        </p:nvPicPr>
        <p:blipFill>
          <a:blip r:embed="rId1" cstate="print"/>
          <a:stretch>
            <a:fillRect/>
          </a:stretch>
        </p:blipFill>
        <p:spPr>
          <a:xfrm rot="0">
            <a:off x="0" y="0"/>
            <a:ext cx="12192000" cy="6858000"/>
          </a:xfrm>
          <a:prstGeom prst="rect"/>
          <a:noFill/>
          <a:ln w="12700" cmpd="sng" cap="flat">
            <a:noFill/>
            <a:prstDash val="solid"/>
            <a:miter/>
          </a:ln>
        </p:spPr>
      </p:pic>
      <p:sp>
        <p:nvSpPr>
          <p:cNvPr id="37" name="矩形"/>
          <p:cNvSpPr>
            <a:spLocks/>
          </p:cNvSpPr>
          <p:nvPr/>
        </p:nvSpPr>
        <p:spPr>
          <a:xfrm rot="0">
            <a:off x="2587169" y="183243"/>
            <a:ext cx="9895115" cy="9105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5400" b="0" i="0" u="none" strike="noStrike" kern="1200" cap="none" spc="0" baseline="0">
                <a:solidFill>
                  <a:srgbClr val="C00000"/>
                </a:solidFill>
                <a:latin typeface="Calibri" pitchFamily="0" charset="0"/>
                <a:ea typeface="等线" pitchFamily="0" charset="0"/>
                <a:cs typeface="Calibri" pitchFamily="0" charset="0"/>
              </a:rPr>
              <a:t>Security and privacy issues </a:t>
            </a:r>
            <a:endParaRPr lang="zh-CN" altLang="en-US" sz="5400" b="0" i="0" u="none" strike="noStrike" kern="1200" cap="none" spc="0" baseline="0">
              <a:solidFill>
                <a:srgbClr val="C00000"/>
              </a:solidFill>
              <a:latin typeface="Calibri" pitchFamily="0" charset="0"/>
              <a:ea typeface="等线" pitchFamily="0" charset="0"/>
              <a:cs typeface="Calibri" pitchFamily="0" charset="0"/>
            </a:endParaRPr>
          </a:p>
        </p:txBody>
      </p:sp>
      <p:sp>
        <p:nvSpPr>
          <p:cNvPr id="38" name="矩形"/>
          <p:cNvSpPr>
            <a:spLocks/>
          </p:cNvSpPr>
          <p:nvPr/>
        </p:nvSpPr>
        <p:spPr>
          <a:xfrm rot="0">
            <a:off x="415470" y="1905505"/>
            <a:ext cx="9895115" cy="29870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4800" b="0" i="0" u="none" strike="noStrike" kern="1200" cap="none" spc="0" baseline="0">
                <a:solidFill>
                  <a:schemeClr val="bg1"/>
                </a:solidFill>
                <a:latin typeface="Calibri" pitchFamily="0" charset="0"/>
                <a:ea typeface="等线" pitchFamily="0" charset="0"/>
                <a:cs typeface="Calibri" pitchFamily="0" charset="0"/>
              </a:rPr>
              <a:t>⭐Its ensures it is user can use them at any time at any place. </a:t>
            </a:r>
            <a:endParaRPr lang="en-US" altLang="zh-CN" sz="4800" b="0" i="0" u="none" strike="noStrike" kern="1200" cap="none" spc="0" baseline="0">
              <a:solidFill>
                <a:schemeClr val="bg1"/>
              </a:solidFill>
              <a:latin typeface="Calibri" pitchFamily="0" charset="0"/>
              <a:ea typeface="等线" pitchFamily="0" charset="0"/>
              <a:cs typeface="Calibri" pitchFamily="0" charset="0"/>
            </a:endParaRPr>
          </a:p>
          <a:p>
            <a:pPr marL="0" indent="0" algn="l">
              <a:lnSpc>
                <a:spcPct val="100000"/>
              </a:lnSpc>
              <a:spcBef>
                <a:spcPts val="0"/>
              </a:spcBef>
              <a:spcAft>
                <a:spcPts val="0"/>
              </a:spcAft>
              <a:buNone/>
            </a:pPr>
            <a:r>
              <a:rPr lang="en-US" altLang="zh-CN" sz="4800" b="0" i="0" u="none" strike="noStrike" kern="1200" cap="none" spc="0" baseline="0">
                <a:solidFill>
                  <a:schemeClr val="bg1"/>
                </a:solidFill>
                <a:latin typeface="Calibri" pitchFamily="0" charset="0"/>
                <a:ea typeface="等线" pitchFamily="0" charset="0"/>
                <a:cs typeface="Calibri" pitchFamily="0" charset="0"/>
              </a:rPr>
              <a:t>⭐it means keeping use data secret in the cloud system . </a:t>
            </a:r>
            <a:endParaRPr lang="zh-CN" altLang="en-US" sz="4800" b="0" i="0" u="none" strike="noStrike" kern="1200" cap="none" spc="0" baseline="0">
              <a:solidFill>
                <a:schemeClr val="bg1"/>
              </a:solidFill>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433964770"/>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39" name="图片"/>
          <p:cNvPicPr>
            <a:picLocks noChangeAspect="1"/>
          </p:cNvPicPr>
          <p:nvPr/>
        </p:nvPicPr>
        <p:blipFill>
          <a:blip r:embed="rId1" cstate="print"/>
          <a:stretch>
            <a:fillRect/>
          </a:stretch>
        </p:blipFill>
        <p:spPr>
          <a:xfrm rot="0">
            <a:off x="0" y="0"/>
            <a:ext cx="12192000" cy="6985000"/>
          </a:xfrm>
          <a:prstGeom prst="rect"/>
          <a:noFill/>
          <a:ln w="12700" cmpd="sng" cap="flat">
            <a:noFill/>
            <a:prstDash val="solid"/>
            <a:miter/>
          </a:ln>
        </p:spPr>
      </p:pic>
      <p:sp>
        <p:nvSpPr>
          <p:cNvPr id="40" name="矩形"/>
          <p:cNvSpPr>
            <a:spLocks/>
          </p:cNvSpPr>
          <p:nvPr/>
        </p:nvSpPr>
        <p:spPr>
          <a:xfrm rot="0">
            <a:off x="2260599" y="126999"/>
            <a:ext cx="10366830" cy="9105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5400" b="0" i="0" u="none" strike="noStrike" kern="1200" cap="none" spc="0" baseline="0">
                <a:solidFill>
                  <a:srgbClr val="C00000"/>
                </a:solidFill>
                <a:latin typeface="Calibri" pitchFamily="0" charset="0"/>
                <a:ea typeface="等线" pitchFamily="0" charset="0"/>
                <a:cs typeface="Calibri" pitchFamily="0" charset="0"/>
              </a:rPr>
              <a:t>Challenge of cloud security </a:t>
            </a:r>
            <a:endParaRPr lang="zh-CN" altLang="en-US" sz="5400" b="0" i="0" u="none" strike="noStrike" kern="1200" cap="none" spc="0" baseline="0">
              <a:solidFill>
                <a:srgbClr val="C00000"/>
              </a:solidFill>
              <a:latin typeface="Calibri" pitchFamily="0" charset="0"/>
              <a:ea typeface="等线" pitchFamily="0" charset="0"/>
              <a:cs typeface="Calibri" pitchFamily="0" charset="0"/>
            </a:endParaRPr>
          </a:p>
        </p:txBody>
      </p:sp>
      <p:sp>
        <p:nvSpPr>
          <p:cNvPr id="41" name="矩形"/>
          <p:cNvSpPr>
            <a:spLocks/>
          </p:cNvSpPr>
          <p:nvPr/>
        </p:nvSpPr>
        <p:spPr>
          <a:xfrm rot="0">
            <a:off x="315685" y="2070410"/>
            <a:ext cx="11168742" cy="37109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4800" b="0" i="0" u="none" strike="noStrike" kern="1200" cap="none" spc="0" baseline="0">
                <a:solidFill>
                  <a:schemeClr val="bg1"/>
                </a:solidFill>
                <a:latin typeface="Calibri" pitchFamily="0" charset="0"/>
                <a:ea typeface="等线" pitchFamily="0" charset="0"/>
                <a:cs typeface="Calibri" pitchFamily="0" charset="0"/>
              </a:rPr>
              <a:t>⭐ Csps believes that security is end users issue .</a:t>
            </a:r>
            <a:endParaRPr lang="en-US" altLang="zh-CN" sz="4800" b="0" i="0" u="none" strike="noStrike" kern="1200" cap="none" spc="0" baseline="0">
              <a:solidFill>
                <a:schemeClr val="bg1"/>
              </a:solidFill>
              <a:latin typeface="Calibri" pitchFamily="0" charset="0"/>
              <a:ea typeface="等线" pitchFamily="0" charset="0"/>
              <a:cs typeface="Calibri" pitchFamily="0" charset="0"/>
            </a:endParaRPr>
          </a:p>
          <a:p>
            <a:pPr marL="0" indent="0" algn="l">
              <a:lnSpc>
                <a:spcPct val="100000"/>
              </a:lnSpc>
              <a:spcBef>
                <a:spcPts val="0"/>
              </a:spcBef>
              <a:spcAft>
                <a:spcPts val="0"/>
              </a:spcAft>
              <a:buNone/>
            </a:pPr>
            <a:r>
              <a:rPr lang="en-US" altLang="zh-CN" sz="4800" b="0" i="0" u="none" strike="noStrike" kern="1200" cap="none" spc="0" baseline="0">
                <a:solidFill>
                  <a:schemeClr val="bg1"/>
                </a:solidFill>
                <a:latin typeface="Calibri" pitchFamily="0" charset="0"/>
                <a:ea typeface="等线" pitchFamily="0" charset="0"/>
                <a:cs typeface="Calibri" pitchFamily="0" charset="0"/>
              </a:rPr>
              <a:t>⭐ Lack of Awareness about cloud security</a:t>
            </a:r>
            <a:endParaRPr lang="en-US" altLang="zh-CN" sz="4800" b="0" i="0" u="none" strike="noStrike" kern="1200" cap="none" spc="0" baseline="0">
              <a:solidFill>
                <a:schemeClr val="bg1"/>
              </a:solidFill>
              <a:latin typeface="Calibri" pitchFamily="0" charset="0"/>
              <a:ea typeface="等线" pitchFamily="0" charset="0"/>
              <a:cs typeface="Calibri" pitchFamily="0" charset="0"/>
            </a:endParaRPr>
          </a:p>
          <a:p>
            <a:pPr marL="0" indent="0" algn="l">
              <a:lnSpc>
                <a:spcPct val="100000"/>
              </a:lnSpc>
              <a:spcBef>
                <a:spcPts val="0"/>
              </a:spcBef>
              <a:spcAft>
                <a:spcPts val="0"/>
              </a:spcAft>
              <a:buNone/>
            </a:pPr>
            <a:r>
              <a:rPr lang="en-US" altLang="zh-CN" sz="4800" b="0" i="0" u="none" strike="noStrike" kern="1200" cap="none" spc="0" baseline="0">
                <a:solidFill>
                  <a:schemeClr val="bg1"/>
                </a:solidFill>
                <a:latin typeface="Calibri" pitchFamily="0" charset="0"/>
                <a:ea typeface="等线" pitchFamily="0" charset="0"/>
                <a:cs typeface="Calibri" pitchFamily="0" charset="0"/>
              </a:rPr>
              <a:t>⭐inconsistent network connections issues </a:t>
            </a:r>
            <a:endParaRPr lang="en-US" altLang="zh-CN" sz="4800" b="0" i="0" u="none" strike="noStrike" kern="1200" cap="none" spc="0" baseline="0">
              <a:solidFill>
                <a:schemeClr val="bg1"/>
              </a:solidFill>
              <a:latin typeface="Calibri" pitchFamily="0" charset="0"/>
              <a:ea typeface="等线" pitchFamily="0" charset="0"/>
              <a:cs typeface="Calibri" pitchFamily="0" charset="0"/>
            </a:endParaRPr>
          </a:p>
          <a:p>
            <a:pPr marL="0" indent="0" algn="l">
              <a:lnSpc>
                <a:spcPct val="100000"/>
              </a:lnSpc>
              <a:spcBef>
                <a:spcPts val="0"/>
              </a:spcBef>
              <a:spcAft>
                <a:spcPts val="0"/>
              </a:spcAft>
              <a:buNone/>
            </a:pPr>
            <a:r>
              <a:rPr lang="en-US" altLang="zh-CN" sz="4800" b="0" i="0" u="none" strike="noStrike" kern="1200" cap="none" spc="0" baseline="0">
                <a:solidFill>
                  <a:schemeClr val="bg1"/>
                </a:solidFill>
                <a:latin typeface="Calibri" pitchFamily="0" charset="0"/>
                <a:ea typeface="等线" pitchFamily="0" charset="0"/>
                <a:cs typeface="Calibri" pitchFamily="0" charset="0"/>
              </a:rPr>
              <a:t>⭐Lack of proper cloud security standards </a:t>
            </a:r>
            <a:endParaRPr lang="zh-CN" altLang="en-US" sz="4800" b="0" i="0" u="none" strike="noStrike" kern="1200" cap="none" spc="0" baseline="0">
              <a:solidFill>
                <a:schemeClr val="bg1"/>
              </a:solidFill>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338587297"/>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42" name="图片"/>
          <p:cNvPicPr>
            <a:picLocks noChangeAspect="1"/>
          </p:cNvPicPr>
          <p:nvPr/>
        </p:nvPicPr>
        <p:blipFill>
          <a:blip r:embed="rId1" cstate="print"/>
          <a:stretch>
            <a:fillRect/>
          </a:stretch>
        </p:blipFill>
        <p:spPr>
          <a:xfrm rot="0">
            <a:off x="0" y="0"/>
            <a:ext cx="12192000" cy="6858000"/>
          </a:xfrm>
          <a:prstGeom prst="rect"/>
          <a:noFill/>
          <a:ln w="12700" cmpd="sng" cap="flat">
            <a:noFill/>
            <a:prstDash val="solid"/>
            <a:miter/>
          </a:ln>
        </p:spPr>
      </p:pic>
      <p:sp>
        <p:nvSpPr>
          <p:cNvPr id="43" name="矩形"/>
          <p:cNvSpPr>
            <a:spLocks/>
          </p:cNvSpPr>
          <p:nvPr/>
        </p:nvSpPr>
        <p:spPr>
          <a:xfrm rot="0">
            <a:off x="1988457" y="126999"/>
            <a:ext cx="9332685" cy="9105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5400" b="0" i="0" u="none" strike="noStrike" kern="1200" cap="none" spc="0" baseline="0">
                <a:solidFill>
                  <a:srgbClr val="C00000"/>
                </a:solidFill>
                <a:latin typeface="Calibri" pitchFamily="0" charset="0"/>
                <a:ea typeface="等线" pitchFamily="0" charset="0"/>
                <a:cs typeface="Calibri" pitchFamily="0" charset="0"/>
              </a:rPr>
              <a:t>Important of cloud security </a:t>
            </a:r>
            <a:endParaRPr lang="zh-CN" altLang="en-US" sz="5400" b="0" i="0" u="none" strike="noStrike" kern="1200" cap="none" spc="0" baseline="0">
              <a:solidFill>
                <a:srgbClr val="C00000"/>
              </a:solidFill>
              <a:latin typeface="Calibri" pitchFamily="0" charset="0"/>
              <a:ea typeface="等线" pitchFamily="0" charset="0"/>
              <a:cs typeface="Calibri" pitchFamily="0" charset="0"/>
            </a:endParaRPr>
          </a:p>
        </p:txBody>
      </p:sp>
      <p:sp>
        <p:nvSpPr>
          <p:cNvPr id="44" name="矩形"/>
          <p:cNvSpPr>
            <a:spLocks/>
          </p:cNvSpPr>
          <p:nvPr/>
        </p:nvSpPr>
        <p:spPr>
          <a:xfrm rot="0">
            <a:off x="1194706" y="2430671"/>
            <a:ext cx="10920185" cy="29870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4800" b="0" i="0" u="none" strike="noStrike" kern="1200" cap="none" spc="0" baseline="0">
                <a:solidFill>
                  <a:schemeClr val="bg1"/>
                </a:solidFill>
                <a:latin typeface="Calibri" pitchFamily="0" charset="0"/>
                <a:ea typeface="等线" pitchFamily="0" charset="0"/>
                <a:cs typeface="Calibri" pitchFamily="0" charset="0"/>
              </a:rPr>
              <a:t>⭐ Increasing usage of cloud services in non – traditional sectors .</a:t>
            </a:r>
            <a:endParaRPr lang="en-US" altLang="zh-CN" sz="4800" b="0" i="0" u="none" strike="noStrike" kern="1200" cap="none" spc="0" baseline="0">
              <a:solidFill>
                <a:schemeClr val="bg1"/>
              </a:solidFill>
              <a:latin typeface="Calibri" pitchFamily="0" charset="0"/>
              <a:ea typeface="等线" pitchFamily="0" charset="0"/>
              <a:cs typeface="Calibri" pitchFamily="0" charset="0"/>
            </a:endParaRPr>
          </a:p>
          <a:p>
            <a:pPr marL="0" indent="0" algn="l">
              <a:lnSpc>
                <a:spcPct val="100000"/>
              </a:lnSpc>
              <a:spcBef>
                <a:spcPts val="0"/>
              </a:spcBef>
              <a:spcAft>
                <a:spcPts val="0"/>
              </a:spcAft>
              <a:buNone/>
            </a:pPr>
            <a:r>
              <a:rPr lang="en-US" altLang="zh-CN" sz="4800" b="0" i="0" u="none" strike="noStrike" kern="1200" cap="none" spc="0" baseline="0">
                <a:solidFill>
                  <a:schemeClr val="bg1"/>
                </a:solidFill>
                <a:latin typeface="Calibri" pitchFamily="0" charset="0"/>
                <a:ea typeface="等线" pitchFamily="0" charset="0"/>
                <a:cs typeface="Calibri" pitchFamily="0" charset="0"/>
              </a:rPr>
              <a:t>⭐Rise in cloud service specific attacks. </a:t>
            </a:r>
            <a:endParaRPr lang="en-US" altLang="zh-CN" sz="4800" b="0" i="0" u="none" strike="noStrike" kern="1200" cap="none" spc="0" baseline="0">
              <a:solidFill>
                <a:schemeClr val="bg1"/>
              </a:solidFill>
              <a:latin typeface="Calibri" pitchFamily="0" charset="0"/>
              <a:ea typeface="等线" pitchFamily="0" charset="0"/>
              <a:cs typeface="Calibri" pitchFamily="0" charset="0"/>
            </a:endParaRPr>
          </a:p>
          <a:p>
            <a:pPr marL="0" indent="0" algn="l">
              <a:lnSpc>
                <a:spcPct val="100000"/>
              </a:lnSpc>
              <a:spcBef>
                <a:spcPts val="0"/>
              </a:spcBef>
              <a:spcAft>
                <a:spcPts val="0"/>
              </a:spcAft>
              <a:buNone/>
            </a:pPr>
            <a:r>
              <a:rPr lang="en-US" altLang="zh-CN" sz="4800" b="0" i="0" u="none" strike="noStrike" kern="1200" cap="none" spc="0" baseline="0">
                <a:solidFill>
                  <a:schemeClr val="bg1"/>
                </a:solidFill>
                <a:latin typeface="Calibri" pitchFamily="0" charset="0"/>
                <a:ea typeface="等线" pitchFamily="0" charset="0"/>
                <a:cs typeface="Calibri" pitchFamily="0" charset="0"/>
              </a:rPr>
              <a:t>⭐Rise in Employee mobility. </a:t>
            </a:r>
            <a:endParaRPr lang="zh-CN" altLang="en-US" sz="4800" b="0" i="0" u="none" strike="noStrike" kern="1200" cap="none" spc="0" baseline="0">
              <a:solidFill>
                <a:schemeClr val="bg1"/>
              </a:solidFill>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474858124"/>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45" name="图片"/>
          <p:cNvPicPr>
            <a:picLocks noChangeAspect="1"/>
          </p:cNvPicPr>
          <p:nvPr/>
        </p:nvPicPr>
        <p:blipFill>
          <a:blip r:embed="rId1" cstate="print"/>
          <a:stretch>
            <a:fillRect/>
          </a:stretch>
        </p:blipFill>
        <p:spPr>
          <a:xfrm rot="0">
            <a:off x="0" y="0"/>
            <a:ext cx="12192000" cy="6858000"/>
          </a:xfrm>
          <a:prstGeom prst="rect"/>
          <a:noFill/>
          <a:ln w="12700" cmpd="sng" cap="flat">
            <a:noFill/>
            <a:prstDash val="solid"/>
            <a:miter/>
          </a:ln>
        </p:spPr>
      </p:pic>
      <p:sp>
        <p:nvSpPr>
          <p:cNvPr id="46" name="矩形"/>
          <p:cNvSpPr>
            <a:spLocks/>
          </p:cNvSpPr>
          <p:nvPr/>
        </p:nvSpPr>
        <p:spPr>
          <a:xfrm rot="0">
            <a:off x="1952171" y="308428"/>
            <a:ext cx="9060544" cy="9105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5400" b="0" i="0" u="none" strike="noStrike" kern="1200" cap="none" spc="0" baseline="0">
                <a:solidFill>
                  <a:srgbClr val="C00000"/>
                </a:solidFill>
                <a:latin typeface="Calibri" pitchFamily="0" charset="0"/>
                <a:ea typeface="等线" pitchFamily="0" charset="0"/>
                <a:cs typeface="Calibri" pitchFamily="0" charset="0"/>
              </a:rPr>
              <a:t>Associated with cloud security </a:t>
            </a:r>
            <a:endParaRPr lang="zh-CN" altLang="en-US" sz="5400" b="0" i="0" u="none" strike="noStrike" kern="1200" cap="none" spc="0" baseline="0">
              <a:solidFill>
                <a:srgbClr val="C00000"/>
              </a:solidFill>
              <a:latin typeface="Calibri" pitchFamily="0" charset="0"/>
              <a:ea typeface="等线" pitchFamily="0" charset="0"/>
              <a:cs typeface="Calibri" pitchFamily="0" charset="0"/>
            </a:endParaRPr>
          </a:p>
        </p:txBody>
      </p:sp>
      <p:sp>
        <p:nvSpPr>
          <p:cNvPr id="47" name="矩形"/>
          <p:cNvSpPr>
            <a:spLocks/>
          </p:cNvSpPr>
          <p:nvPr/>
        </p:nvSpPr>
        <p:spPr>
          <a:xfrm rot="0">
            <a:off x="1498599" y="1540186"/>
            <a:ext cx="10239830" cy="44348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4800" b="0" i="0" u="none" strike="noStrike" kern="1200" cap="none" spc="0" baseline="0">
                <a:solidFill>
                  <a:schemeClr val="bg1"/>
                </a:solidFill>
                <a:latin typeface="Calibri" pitchFamily="0" charset="0"/>
                <a:ea typeface="等线" pitchFamily="0" charset="0"/>
                <a:cs typeface="Calibri" pitchFamily="0" charset="0"/>
              </a:rPr>
              <a:t>⭐ Increasing partnership between csps and security solutions provides Expected . </a:t>
            </a:r>
            <a:endParaRPr lang="en-US" altLang="zh-CN" sz="4800" b="0" i="0" u="none" strike="noStrike" kern="1200" cap="none" spc="0" baseline="0">
              <a:solidFill>
                <a:schemeClr val="bg1"/>
              </a:solidFill>
              <a:latin typeface="Calibri" pitchFamily="0" charset="0"/>
              <a:ea typeface="等线" pitchFamily="0" charset="0"/>
              <a:cs typeface="Calibri" pitchFamily="0" charset="0"/>
            </a:endParaRPr>
          </a:p>
          <a:p>
            <a:pPr marL="0" indent="0" algn="l">
              <a:lnSpc>
                <a:spcPct val="100000"/>
              </a:lnSpc>
              <a:spcBef>
                <a:spcPts val="0"/>
              </a:spcBef>
              <a:spcAft>
                <a:spcPts val="0"/>
              </a:spcAft>
              <a:buNone/>
            </a:pPr>
            <a:r>
              <a:rPr lang="en-US" altLang="zh-CN" sz="4800" b="0" i="0" u="none" strike="noStrike" kern="1200" cap="none" spc="0" baseline="0">
                <a:solidFill>
                  <a:schemeClr val="bg1"/>
                </a:solidFill>
                <a:latin typeface="Calibri" pitchFamily="0" charset="0"/>
                <a:ea typeface="等线" pitchFamily="0" charset="0"/>
                <a:cs typeface="Calibri" pitchFamily="0" charset="0"/>
              </a:rPr>
              <a:t>⭐ IncreasingEmergence of cloud services specific security solutions provides. </a:t>
            </a:r>
            <a:endParaRPr lang="zh-CN" altLang="en-US" sz="4800" b="0" i="0" u="none" strike="noStrike" kern="1200" cap="none" spc="0" baseline="0">
              <a:solidFill>
                <a:schemeClr val="bg1"/>
              </a:solidFill>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432049510"/>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0</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PowerPoint Presentation</dc:title>
  <dc:creator>Unknown User</dc:creator>
  <cp:lastModifiedBy>root</cp:lastModifiedBy>
  <cp:revision>11</cp:revision>
  <dcterms:created xsi:type="dcterms:W3CDTF">2024-04-02T05:47:40Z</dcterms:created>
  <dcterms:modified xsi:type="dcterms:W3CDTF">2024-04-02T07:48:41Z</dcterms:modified>
</cp:coreProperties>
</file>