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67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124A5-D245-4593-855E-3D128F2D64C7}" v="1387" dt="2021-01-26T11:27:54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Sonowal" userId="1e0192f996d60204" providerId="Windows Live" clId="Web-{F4376C45-E0F5-41D4-8D1D-1CE45F81BAF4}"/>
    <pc:docChg chg="addSld modSld sldOrd addMainMaster delMainMaster">
      <pc:chgData name="Sanket Sonowal" userId="1e0192f996d60204" providerId="Windows Live" clId="Web-{F4376C45-E0F5-41D4-8D1D-1CE45F81BAF4}" dt="2021-01-23T17:03:05.197" v="945" actId="20577"/>
      <pc:docMkLst>
        <pc:docMk/>
      </pc:docMkLst>
      <pc:sldChg chg="addSp delSp modSp mod setBg modClrScheme delAnim setClrOvrMap chgLayout">
        <pc:chgData name="Sanket Sonowal" userId="1e0192f996d60204" providerId="Windows Live" clId="Web-{F4376C45-E0F5-41D4-8D1D-1CE45F81BAF4}" dt="2021-01-23T15:37:30.700" v="76" actId="20577"/>
        <pc:sldMkLst>
          <pc:docMk/>
          <pc:sldMk cId="109857222" sldId="256"/>
        </pc:sldMkLst>
        <pc:spChg chg="mo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nket Sonowal" userId="1e0192f996d60204" providerId="Windows Live" clId="Web-{F4376C45-E0F5-41D4-8D1D-1CE45F81BAF4}" dt="2021-01-23T15:36:22.230" v="5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5" creationId="{32ECD917-2DC1-4905-8E83-AFFBB2808A07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6" creationId="{960C9942-DDB7-47FB-8944-8AABC8844888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7" creationId="{EC199F73-795E-469A-AF4B-13FA2C7AB76F}"/>
          </ac:spMkLst>
        </pc:spChg>
        <pc:spChg chg="add del">
          <ac:chgData name="Sanket Sonowal" userId="1e0192f996d60204" providerId="Windows Live" clId="Web-{F4376C45-E0F5-41D4-8D1D-1CE45F81BAF4}" dt="2021-01-23T15:26:55.350" v="3"/>
          <ac:spMkLst>
            <pc:docMk/>
            <pc:sldMk cId="109857222" sldId="256"/>
            <ac:spMk id="8" creationId="{551580BD-7D80-4957-A58D-916E994AB787}"/>
          </ac:spMkLst>
        </pc:spChg>
        <pc:spChg chg="add del">
          <ac:chgData name="Sanket Sonowal" userId="1e0192f996d60204" providerId="Windows Live" clId="Web-{F4376C45-E0F5-41D4-8D1D-1CE45F81BAF4}" dt="2021-01-23T15:24:20.912" v="1"/>
          <ac:spMkLst>
            <pc:docMk/>
            <pc:sldMk cId="109857222" sldId="256"/>
            <ac:spMk id="9" creationId="{2FB82883-1DC0-4BE1-A607-009095F3355A}"/>
          </ac:spMkLst>
        </pc:spChg>
        <pc:spChg chg="add del">
          <ac:chgData name="Sanket Sonowal" userId="1e0192f996d60204" providerId="Windows Live" clId="Web-{F4376C45-E0F5-41D4-8D1D-1CE45F81BAF4}" dt="2021-01-23T15:26:55.350" v="3"/>
          <ac:spMkLst>
            <pc:docMk/>
            <pc:sldMk cId="109857222" sldId="256"/>
            <ac:spMk id="10" creationId="{1083FDF1-CB0C-4EFE-9AAE-1C9EED259F33}"/>
          </ac:spMkLst>
        </pc:spChg>
        <pc:spChg chg="add del">
          <ac:chgData name="Sanket Sonowal" userId="1e0192f996d60204" providerId="Windows Live" clId="Web-{F4376C45-E0F5-41D4-8D1D-1CE45F81BAF4}" dt="2021-01-23T15:24:20.912" v="1"/>
          <ac:spMkLst>
            <pc:docMk/>
            <pc:sldMk cId="109857222" sldId="256"/>
            <ac:spMk id="11" creationId="{9FA98EAA-A866-4C95-A2A8-44E46FBAD5A0}"/>
          </ac:spMkLst>
        </pc:spChg>
        <pc:spChg chg="add del">
          <ac:chgData name="Sanket Sonowal" userId="1e0192f996d60204" providerId="Windows Live" clId="Web-{F4376C45-E0F5-41D4-8D1D-1CE45F81BAF4}" dt="2021-01-23T15:26:55.350" v="3"/>
          <ac:spMkLst>
            <pc:docMk/>
            <pc:sldMk cId="109857222" sldId="256"/>
            <ac:spMk id="12" creationId="{CB59DE95-F3B9-4A35-9681-78FA926F024B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13" creationId="{9390A67C-4194-4292-830C-9717E526D669}"/>
          </ac:spMkLst>
        </pc:spChg>
        <pc:spChg chg="add mo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17" creationId="{99DC5E9C-F5F4-4728-B3B0-C78E1F62568C}"/>
          </ac:spMkLst>
        </pc:spChg>
        <pc:spChg chg="add mod">
          <ac:chgData name="Sanket Sonowal" userId="1e0192f996d60204" providerId="Windows Live" clId="Web-{F4376C45-E0F5-41D4-8D1D-1CE45F81BAF4}" dt="2021-01-23T15:37:30.700" v="76" actId="20577"/>
          <ac:spMkLst>
            <pc:docMk/>
            <pc:sldMk cId="109857222" sldId="256"/>
            <ac:spMk id="20" creationId="{7B47AAE5-4A2C-4971-BF80-3195BE5220DD}"/>
          </ac:spMkLst>
        </pc:spChg>
        <pc:spChg chg="add del">
          <ac:chgData name="Sanket Sonowal" userId="1e0192f996d60204" providerId="Windows Live" clId="Web-{F4376C45-E0F5-41D4-8D1D-1CE45F81BAF4}" dt="2021-01-23T15:36:46.590" v="60"/>
          <ac:spMkLst>
            <pc:docMk/>
            <pc:sldMk cId="109857222" sldId="256"/>
            <ac:spMk id="21" creationId="{362FF41A-2981-42B8-99B8-9A7F64A35218}"/>
          </ac:spMkLst>
        </pc:spChg>
        <pc:spChg chg="add del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22" creationId="{9E433CB3-EAB2-4842-A1DD-7BC051B55670}"/>
          </ac:spMkLst>
        </pc:spChg>
        <pc:spChg chg="add del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24" creationId="{A87376E7-9AC1-477E-9D52-27424009C1A1}"/>
          </ac:spMkLst>
        </pc:spChg>
        <pc:spChg chg="add del">
          <ac:chgData name="Sanket Sonowal" userId="1e0192f996d60204" providerId="Windows Live" clId="Web-{F4376C45-E0F5-41D4-8D1D-1CE45F81BAF4}" dt="2021-01-23T15:29:37.930" v="19"/>
          <ac:spMkLst>
            <pc:docMk/>
            <pc:sldMk cId="109857222" sldId="256"/>
            <ac:spMk id="26" creationId="{5964CBE2-084A-47DF-A704-CF5F6217B569}"/>
          </ac:spMkLst>
        </pc:spChg>
        <pc:spChg chg="add del">
          <ac:chgData name="Sanket Sonowal" userId="1e0192f996d60204" providerId="Windows Live" clId="Web-{F4376C45-E0F5-41D4-8D1D-1CE45F81BAF4}" dt="2021-01-23T15:35:12.777" v="21"/>
          <ac:spMkLst>
            <pc:docMk/>
            <pc:sldMk cId="109857222" sldId="256"/>
            <ac:spMk id="27" creationId="{C1FA8F66-3B85-411D-A2A6-A50DF3026D9A}"/>
          </ac:spMkLst>
        </pc:spChg>
        <pc:spChg chg="add del">
          <ac:chgData name="Sanket Sonowal" userId="1e0192f996d60204" providerId="Windows Live" clId="Web-{F4376C45-E0F5-41D4-8D1D-1CE45F81BAF4}" dt="2021-01-23T15:35:12.777" v="21"/>
          <ac:spMkLst>
            <pc:docMk/>
            <pc:sldMk cId="109857222" sldId="256"/>
            <ac:spMk id="28" creationId="{4179E790-E691-4202-B7FA-62924FC8D195}"/>
          </ac:spMkLst>
        </pc:spChg>
        <pc:spChg chg="add del">
          <ac:chgData name="Sanket Sonowal" userId="1e0192f996d60204" providerId="Windows Live" clId="Web-{F4376C45-E0F5-41D4-8D1D-1CE45F81BAF4}" dt="2021-01-23T15:29:12.711" v="17"/>
          <ac:spMkLst>
            <pc:docMk/>
            <pc:sldMk cId="109857222" sldId="256"/>
            <ac:spMk id="29" creationId="{742DFF2D-EA41-4CBE-9659-C2917E4882E5}"/>
          </ac:spMkLst>
        </pc:spChg>
        <pc:spChg chg="add del">
          <ac:chgData name="Sanket Sonowal" userId="1e0192f996d60204" providerId="Windows Live" clId="Web-{F4376C45-E0F5-41D4-8D1D-1CE45F81BAF4}" dt="2021-01-23T15:35:12.777" v="21"/>
          <ac:spMkLst>
            <pc:docMk/>
            <pc:sldMk cId="109857222" sldId="256"/>
            <ac:spMk id="30" creationId="{065EE0A0-4DA6-4AA2-A475-14DB03C55AFA}"/>
          </ac:spMkLst>
        </pc:spChg>
        <pc:spChg chg="add del">
          <ac:chgData name="Sanket Sonowal" userId="1e0192f996d60204" providerId="Windows Live" clId="Web-{F4376C45-E0F5-41D4-8D1D-1CE45F81BAF4}" dt="2021-01-23T15:29:37.930" v="19"/>
          <ac:spMkLst>
            <pc:docMk/>
            <pc:sldMk cId="109857222" sldId="256"/>
            <ac:spMk id="31" creationId="{86E3368C-B3A5-484E-8070-EC7E903F8637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2" creationId="{C7B352FC-1F44-4AB9-A2BD-FBF231C6B1C1}"/>
          </ac:spMkLst>
        </pc:spChg>
        <pc:spChg chg="add del">
          <ac:chgData name="Sanket Sonowal" userId="1e0192f996d60204" providerId="Windows Live" clId="Web-{F4376C45-E0F5-41D4-8D1D-1CE45F81BAF4}" dt="2021-01-23T15:29:37.930" v="19"/>
          <ac:spMkLst>
            <pc:docMk/>
            <pc:sldMk cId="109857222" sldId="256"/>
            <ac:spMk id="33" creationId="{72A2B9B4-6095-47C2-8BBC-4792C5C7AE99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4" creationId="{0ADDB668-2CA4-4D2B-9C34-3487CA330BA8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5" creationId="{D5FD337D-4D6B-4C8B-B6F5-121097E09881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6" creationId="{2568BC19-F052-4108-93E1-6A3D1DEC072F}"/>
          </ac:spMkLst>
        </pc:spChg>
        <pc:picChg chg="add del">
          <ac:chgData name="Sanket Sonowal" userId="1e0192f996d60204" providerId="Windows Live" clId="Web-{F4376C45-E0F5-41D4-8D1D-1CE45F81BAF4}" dt="2021-01-23T15:24:20.912" v="1"/>
          <ac:picMkLst>
            <pc:docMk/>
            <pc:sldMk cId="109857222" sldId="256"/>
            <ac:picMk id="4" creationId="{8F58667C-22DE-40F5-A1A7-BD914818B6E8}"/>
          </ac:picMkLst>
        </pc:picChg>
        <pc:picChg chg="add mod ord">
          <ac:chgData name="Sanket Sonowal" userId="1e0192f996d60204" providerId="Windows Live" clId="Web-{F4376C45-E0F5-41D4-8D1D-1CE45F81BAF4}" dt="2021-01-23T15:36:38.402" v="58" actId="1076"/>
          <ac:picMkLst>
            <pc:docMk/>
            <pc:sldMk cId="109857222" sldId="256"/>
            <ac:picMk id="15" creationId="{F5939D59-C6BA-4C7E-BD3D-73C6152913D8}"/>
          </ac:picMkLst>
        </pc:picChg>
        <pc:cxnChg chg="add del">
          <ac:chgData name="Sanket Sonowal" userId="1e0192f996d60204" providerId="Windows Live" clId="Web-{F4376C45-E0F5-41D4-8D1D-1CE45F81BAF4}" dt="2021-01-23T15:26:55.350" v="3"/>
          <ac:cxnSpMkLst>
            <pc:docMk/>
            <pc:sldMk cId="109857222" sldId="256"/>
            <ac:cxnSpMk id="14" creationId="{5E687E3B-9C6D-4102-8F38-DCB77C49C6FD}"/>
          </ac:cxnSpMkLst>
        </pc:cxnChg>
        <pc:cxnChg chg="add del">
          <ac:chgData name="Sanket Sonowal" userId="1e0192f996d60204" providerId="Windows Live" clId="Web-{F4376C45-E0F5-41D4-8D1D-1CE45F81BAF4}" dt="2021-01-23T15:26:55.350" v="3"/>
          <ac:cxnSpMkLst>
            <pc:docMk/>
            <pc:sldMk cId="109857222" sldId="256"/>
            <ac:cxnSpMk id="16" creationId="{3F65C608-2429-428E-BDC9-29C15CF307B9}"/>
          </ac:cxnSpMkLst>
        </pc:cxnChg>
        <pc:cxnChg chg="add del">
          <ac:chgData name="Sanket Sonowal" userId="1e0192f996d60204" providerId="Windows Live" clId="Web-{F4376C45-E0F5-41D4-8D1D-1CE45F81BAF4}" dt="2021-01-23T15:26:55.350" v="3"/>
          <ac:cxnSpMkLst>
            <pc:docMk/>
            <pc:sldMk cId="109857222" sldId="256"/>
            <ac:cxnSpMk id="18" creationId="{573C7C39-C73B-4051-B742-C9086B7BE3EC}"/>
          </ac:cxnSpMkLst>
        </pc:cxnChg>
      </pc:sldChg>
      <pc:sldChg chg="modSp new ord">
        <pc:chgData name="Sanket Sonowal" userId="1e0192f996d60204" providerId="Windows Live" clId="Web-{F4376C45-E0F5-41D4-8D1D-1CE45F81BAF4}" dt="2021-01-23T16:47:36.907" v="616" actId="14100"/>
        <pc:sldMkLst>
          <pc:docMk/>
          <pc:sldMk cId="909049060" sldId="257"/>
        </pc:sldMkLst>
        <pc:spChg chg="mod">
          <ac:chgData name="Sanket Sonowal" userId="1e0192f996d60204" providerId="Windows Live" clId="Web-{F4376C45-E0F5-41D4-8D1D-1CE45F81BAF4}" dt="2021-01-23T16:47:32.470" v="615" actId="20577"/>
          <ac:spMkLst>
            <pc:docMk/>
            <pc:sldMk cId="909049060" sldId="257"/>
            <ac:spMk id="2" creationId="{0E769786-47F9-4B64-A7A4-183F8A299DB4}"/>
          </ac:spMkLst>
        </pc:spChg>
        <pc:spChg chg="mod">
          <ac:chgData name="Sanket Sonowal" userId="1e0192f996d60204" providerId="Windows Live" clId="Web-{F4376C45-E0F5-41D4-8D1D-1CE45F81BAF4}" dt="2021-01-23T16:01:57.634" v="287" actId="1076"/>
          <ac:spMkLst>
            <pc:docMk/>
            <pc:sldMk cId="909049060" sldId="257"/>
            <ac:spMk id="3" creationId="{E9AA8C2C-F928-4930-AF6A-E23A2D2E0AB2}"/>
          </ac:spMkLst>
        </pc:spChg>
        <pc:spChg chg="mod">
          <ac:chgData name="Sanket Sonowal" userId="1e0192f996d60204" providerId="Windows Live" clId="Web-{F4376C45-E0F5-41D4-8D1D-1CE45F81BAF4}" dt="2021-01-23T16:47:36.907" v="616" actId="14100"/>
          <ac:spMkLst>
            <pc:docMk/>
            <pc:sldMk cId="909049060" sldId="257"/>
            <ac:spMk id="4" creationId="{B3C00696-B6E2-4580-9C7C-4A11178AA7DB}"/>
          </ac:spMkLst>
        </pc:spChg>
      </pc:sldChg>
      <pc:sldChg chg="addSp delSp modSp new mod ord setBg setClrOvrMap">
        <pc:chgData name="Sanket Sonowal" userId="1e0192f996d60204" providerId="Windows Live" clId="Web-{F4376C45-E0F5-41D4-8D1D-1CE45F81BAF4}" dt="2021-01-23T15:57:47.101" v="272"/>
        <pc:sldMkLst>
          <pc:docMk/>
          <pc:sldMk cId="2040494244" sldId="258"/>
        </pc:sldMkLst>
        <pc:spChg chg="mod or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" creationId="{3A85D374-3E7C-4AC2-907A-BE8849840749}"/>
          </ac:spMkLst>
        </pc:spChg>
        <pc:spChg chg="del">
          <ac:chgData name="Sanket Sonowal" userId="1e0192f996d60204" providerId="Windows Live" clId="Web-{F4376C45-E0F5-41D4-8D1D-1CE45F81BAF4}" dt="2021-01-23T15:41:14.592" v="80"/>
          <ac:spMkLst>
            <pc:docMk/>
            <pc:sldMk cId="2040494244" sldId="258"/>
            <ac:spMk id="3" creationId="{3B739108-89DE-4B9B-A6B2-81A2DA50DC4F}"/>
          </ac:spMkLst>
        </pc:spChg>
        <pc:spChg chg="add del mod">
          <ac:chgData name="Sanket Sonowal" userId="1e0192f996d60204" providerId="Windows Live" clId="Web-{F4376C45-E0F5-41D4-8D1D-1CE45F81BAF4}" dt="2021-01-23T15:41:21.764" v="84"/>
          <ac:spMkLst>
            <pc:docMk/>
            <pc:sldMk cId="2040494244" sldId="258"/>
            <ac:spMk id="5" creationId="{7AD0A119-1C6B-4DE7-B3EB-1836FCE1ED54}"/>
          </ac:spMkLst>
        </pc:spChg>
        <pc:spChg chg="add del mod">
          <ac:chgData name="Sanket Sonowal" userId="1e0192f996d60204" providerId="Windows Live" clId="Web-{F4376C45-E0F5-41D4-8D1D-1CE45F81BAF4}" dt="2021-01-23T15:41:29.467" v="86"/>
          <ac:spMkLst>
            <pc:docMk/>
            <pc:sldMk cId="2040494244" sldId="258"/>
            <ac:spMk id="8" creationId="{862221AD-ED7A-4A22-AFCE-DD3ED6BA1039}"/>
          </ac:spMkLst>
        </pc:spChg>
        <pc:spChg chg="add del mod">
          <ac:chgData name="Sanket Sonowal" userId="1e0192f996d60204" providerId="Windows Live" clId="Web-{F4376C45-E0F5-41D4-8D1D-1CE45F81BAF4}" dt="2021-01-23T15:41:58.905" v="92"/>
          <ac:spMkLst>
            <pc:docMk/>
            <pc:sldMk cId="2040494244" sldId="258"/>
            <ac:spMk id="10" creationId="{6CD59F50-3452-40B6-BC43-E5D952BC7E74}"/>
          </ac:spMkLst>
        </pc:spChg>
        <pc:spChg chg="add mo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13" creationId="{408F9223-8398-4C12-BDA6-F10E3EA32BC0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14" creationId="{584F637F-FE8C-421E-9727-ABAD8907A471}"/>
          </ac:spMkLst>
        </pc:spChg>
        <pc:spChg chg="add del mod">
          <ac:chgData name="Sanket Sonowal" userId="1e0192f996d60204" providerId="Windows Live" clId="Web-{F4376C45-E0F5-41D4-8D1D-1CE45F81BAF4}" dt="2021-01-23T15:42:12.874" v="97"/>
          <ac:spMkLst>
            <pc:docMk/>
            <pc:sldMk cId="2040494244" sldId="258"/>
            <ac:spMk id="15" creationId="{DEDF7E30-8C2E-4105-B5BE-B6F9D378A8E8}"/>
          </ac:spMkLst>
        </pc:spChg>
        <pc:spChg chg="add mod">
          <ac:chgData name="Sanket Sonowal" userId="1e0192f996d60204" providerId="Windows Live" clId="Web-{F4376C45-E0F5-41D4-8D1D-1CE45F81BAF4}" dt="2021-01-23T15:55:35.599" v="263" actId="14100"/>
          <ac:spMkLst>
            <pc:docMk/>
            <pc:sldMk cId="2040494244" sldId="258"/>
            <ac:spMk id="16" creationId="{5D8E8A3B-3DA1-434E-BF84-566E2CDA7D22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17" creationId="{21A75659-5A6F-4F77-9679-678A00B9D8DC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19" creationId="{EFAEC92A-2230-45B0-A12F-07F9F9EA45AD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21" creationId="{55D4142C-5077-457F-A6AD-3FECFDB39685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23" creationId="{7A5F0580-5EE9-419F-96EE-B6529EF6E7D0}"/>
          </ac:spMkLst>
        </pc:spChg>
        <pc:spChg chg="ad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5" creationId="{92468898-5A6E-4D55-85EC-308E785EE06C}"/>
          </ac:spMkLst>
        </pc:spChg>
        <pc:spChg chg="ad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7" creationId="{3E23A947-2D45-4208-AE2B-64948C87A3EB}"/>
          </ac:spMkLst>
        </pc:spChg>
        <pc:spChg chg="ad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9" creationId="{E5BBB0F9-6A59-4D02-A9C7-A2D6516684CE}"/>
          </ac:spMkLst>
        </pc:spChg>
        <pc:picChg chg="add del mod ord">
          <ac:chgData name="Sanket Sonowal" userId="1e0192f996d60204" providerId="Windows Live" clId="Web-{F4376C45-E0F5-41D4-8D1D-1CE45F81BAF4}" dt="2021-01-23T15:41:21.795" v="85"/>
          <ac:picMkLst>
            <pc:docMk/>
            <pc:sldMk cId="2040494244" sldId="258"/>
            <ac:picMk id="4" creationId="{872FB142-57D0-431E-88E9-F2863708B1B6}"/>
          </ac:picMkLst>
        </pc:picChg>
        <pc:picChg chg="add del mod ord">
          <ac:chgData name="Sanket Sonowal" userId="1e0192f996d60204" providerId="Windows Live" clId="Web-{F4376C45-E0F5-41D4-8D1D-1CE45F81BAF4}" dt="2021-01-23T15:41:58.905" v="92"/>
          <ac:picMkLst>
            <pc:docMk/>
            <pc:sldMk cId="2040494244" sldId="258"/>
            <ac:picMk id="9" creationId="{2DCA043E-25A9-4341-8812-C72A03BA8E23}"/>
          </ac:picMkLst>
        </pc:picChg>
        <pc:picChg chg="add del mod">
          <ac:chgData name="Sanket Sonowal" userId="1e0192f996d60204" providerId="Windows Live" clId="Web-{F4376C45-E0F5-41D4-8D1D-1CE45F81BAF4}" dt="2021-01-23T15:57:04.741" v="267"/>
          <ac:picMkLst>
            <pc:docMk/>
            <pc:sldMk cId="2040494244" sldId="258"/>
            <ac:picMk id="18" creationId="{30411A4F-4E8E-48B5-A22F-1575A2D733CF}"/>
          </ac:picMkLst>
        </pc:picChg>
        <pc:picChg chg="add mod ord">
          <ac:chgData name="Sanket Sonowal" userId="1e0192f996d60204" providerId="Windows Live" clId="Web-{F4376C45-E0F5-41D4-8D1D-1CE45F81BAF4}" dt="2021-01-23T15:57:47.101" v="272"/>
          <ac:picMkLst>
            <pc:docMk/>
            <pc:sldMk cId="2040494244" sldId="258"/>
            <ac:picMk id="20" creationId="{B475CC0B-7229-42D1-B359-68AD6891346D}"/>
          </ac:picMkLst>
        </pc:picChg>
      </pc:sldChg>
      <pc:sldChg chg="addSp delSp modSp new mod ord setBg">
        <pc:chgData name="Sanket Sonowal" userId="1e0192f996d60204" providerId="Windows Live" clId="Web-{F4376C45-E0F5-41D4-8D1D-1CE45F81BAF4}" dt="2021-01-23T16:21:54.410" v="424" actId="20577"/>
        <pc:sldMkLst>
          <pc:docMk/>
          <pc:sldMk cId="3062233874" sldId="259"/>
        </pc:sldMkLst>
        <pc:spChg chg="mo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2" creationId="{F8BD4764-A94B-442E-9371-E6EFA1097947}"/>
          </ac:spMkLst>
        </pc:spChg>
        <pc:spChg chg="del">
          <ac:chgData name="Sanket Sonowal" userId="1e0192f996d60204" providerId="Windows Live" clId="Web-{F4376C45-E0F5-41D4-8D1D-1CE45F81BAF4}" dt="2021-01-23T16:19:56.237" v="397"/>
          <ac:spMkLst>
            <pc:docMk/>
            <pc:sldMk cId="3062233874" sldId="259"/>
            <ac:spMk id="3" creationId="{A8B8AAF4-30AE-430F-AC32-43E22DA15533}"/>
          </ac:spMkLst>
        </pc:spChg>
        <pc:spChg chg="del">
          <ac:chgData name="Sanket Sonowal" userId="1e0192f996d60204" providerId="Windows Live" clId="Web-{F4376C45-E0F5-41D4-8D1D-1CE45F81BAF4}" dt="2021-01-23T16:18:58.065" v="396"/>
          <ac:spMkLst>
            <pc:docMk/>
            <pc:sldMk cId="3062233874" sldId="259"/>
            <ac:spMk id="4" creationId="{FDCBA4B5-03C5-4E6A-AB8F-D7D89635A489}"/>
          </ac:spMkLst>
        </pc:spChg>
        <pc:spChg chg="add mod">
          <ac:chgData name="Sanket Sonowal" userId="1e0192f996d60204" providerId="Windows Live" clId="Web-{F4376C45-E0F5-41D4-8D1D-1CE45F81BAF4}" dt="2021-01-23T16:21:30.035" v="415" actId="20577"/>
          <ac:spMkLst>
            <pc:docMk/>
            <pc:sldMk cId="3062233874" sldId="259"/>
            <ac:spMk id="8" creationId="{B95E545E-1C76-4998-A89B-A6C462715FBC}"/>
          </ac:spMkLst>
        </pc:spChg>
        <pc:spChg chg="add mod">
          <ac:chgData name="Sanket Sonowal" userId="1e0192f996d60204" providerId="Windows Live" clId="Web-{F4376C45-E0F5-41D4-8D1D-1CE45F81BAF4}" dt="2021-01-23T16:21:54.410" v="424" actId="20577"/>
          <ac:spMkLst>
            <pc:docMk/>
            <pc:sldMk cId="3062233874" sldId="259"/>
            <ac:spMk id="9" creationId="{2ED6BEDC-B874-4944-8BC7-075343B2382A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2" creationId="{8D06CE56-3881-4ADA-8CEF-D18B02C242A3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4" creationId="{79F3C543-62EC-4433-9C93-A2CD8764E9B4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6" creationId="{A9120B09-F6CA-437E-B1DE-587311BBBAFA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8" creationId="{A3473CF9-37EB-43E7-89EF-D2D1C53D1DAC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20" creationId="{586B4EF9-43BA-4655-A6FF-1D8E21574C95}"/>
          </ac:spMkLst>
        </pc:spChg>
        <pc:picChg chg="add mod ord modCrop">
          <ac:chgData name="Sanket Sonowal" userId="1e0192f996d60204" providerId="Windows Live" clId="Web-{F4376C45-E0F5-41D4-8D1D-1CE45F81BAF4}" dt="2021-01-23T16:20:59.581" v="407"/>
          <ac:picMkLst>
            <pc:docMk/>
            <pc:sldMk cId="3062233874" sldId="259"/>
            <ac:picMk id="5" creationId="{96206A07-F934-4DA1-BC7D-1DF3379B3E1E}"/>
          </ac:picMkLst>
        </pc:picChg>
        <pc:picChg chg="add mod">
          <ac:chgData name="Sanket Sonowal" userId="1e0192f996d60204" providerId="Windows Live" clId="Web-{F4376C45-E0F5-41D4-8D1D-1CE45F81BAF4}" dt="2021-01-23T16:20:59.581" v="407"/>
          <ac:picMkLst>
            <pc:docMk/>
            <pc:sldMk cId="3062233874" sldId="259"/>
            <ac:picMk id="7" creationId="{EB7F17AF-4EAF-4FEE-829B-281C3263C2FA}"/>
          </ac:picMkLst>
        </pc:picChg>
      </pc:sldChg>
      <pc:sldChg chg="modSp new">
        <pc:chgData name="Sanket Sonowal" userId="1e0192f996d60204" providerId="Windows Live" clId="Web-{F4376C45-E0F5-41D4-8D1D-1CE45F81BAF4}" dt="2021-01-23T16:26:59.256" v="530" actId="20577"/>
        <pc:sldMkLst>
          <pc:docMk/>
          <pc:sldMk cId="2219185888" sldId="260"/>
        </pc:sldMkLst>
        <pc:spChg chg="mod">
          <ac:chgData name="Sanket Sonowal" userId="1e0192f996d60204" providerId="Windows Live" clId="Web-{F4376C45-E0F5-41D4-8D1D-1CE45F81BAF4}" dt="2021-01-23T16:22:39.129" v="436" actId="14100"/>
          <ac:spMkLst>
            <pc:docMk/>
            <pc:sldMk cId="2219185888" sldId="260"/>
            <ac:spMk id="2" creationId="{D9CEE7E5-D678-4BDF-A501-54EF721D8324}"/>
          </ac:spMkLst>
        </pc:spChg>
        <pc:spChg chg="mod">
          <ac:chgData name="Sanket Sonowal" userId="1e0192f996d60204" providerId="Windows Live" clId="Web-{F4376C45-E0F5-41D4-8D1D-1CE45F81BAF4}" dt="2021-01-23T16:26:59.256" v="530" actId="20577"/>
          <ac:spMkLst>
            <pc:docMk/>
            <pc:sldMk cId="2219185888" sldId="260"/>
            <ac:spMk id="4" creationId="{F363D8CE-ACC1-4B0E-82B6-808812A056F5}"/>
          </ac:spMkLst>
        </pc:spChg>
      </pc:sldChg>
      <pc:sldChg chg="modSp new ord">
        <pc:chgData name="Sanket Sonowal" userId="1e0192f996d60204" providerId="Windows Live" clId="Web-{F4376C45-E0F5-41D4-8D1D-1CE45F81BAF4}" dt="2021-01-23T16:51:07.706" v="726" actId="20577"/>
        <pc:sldMkLst>
          <pc:docMk/>
          <pc:sldMk cId="1230903297" sldId="261"/>
        </pc:sldMkLst>
        <pc:spChg chg="mod">
          <ac:chgData name="Sanket Sonowal" userId="1e0192f996d60204" providerId="Windows Live" clId="Web-{F4376C45-E0F5-41D4-8D1D-1CE45F81BAF4}" dt="2021-01-23T16:46:50.766" v="602" actId="14100"/>
          <ac:spMkLst>
            <pc:docMk/>
            <pc:sldMk cId="1230903297" sldId="261"/>
            <ac:spMk id="2" creationId="{08582616-F942-463F-93A3-BE297A01CF95}"/>
          </ac:spMkLst>
        </pc:spChg>
        <pc:spChg chg="mod">
          <ac:chgData name="Sanket Sonowal" userId="1e0192f996d60204" providerId="Windows Live" clId="Web-{F4376C45-E0F5-41D4-8D1D-1CE45F81BAF4}" dt="2021-01-23T16:51:07.706" v="726" actId="20577"/>
          <ac:spMkLst>
            <pc:docMk/>
            <pc:sldMk cId="1230903297" sldId="261"/>
            <ac:spMk id="4" creationId="{F2357589-BCB2-4BF8-A3B8-7950A14BCB7A}"/>
          </ac:spMkLst>
        </pc:spChg>
      </pc:sldChg>
      <pc:sldChg chg="modSp new ord">
        <pc:chgData name="Sanket Sonowal" userId="1e0192f996d60204" providerId="Windows Live" clId="Web-{F4376C45-E0F5-41D4-8D1D-1CE45F81BAF4}" dt="2021-01-23T16:47:16.720" v="606"/>
        <pc:sldMkLst>
          <pc:docMk/>
          <pc:sldMk cId="1352472307" sldId="262"/>
        </pc:sldMkLst>
        <pc:spChg chg="mod">
          <ac:chgData name="Sanket Sonowal" userId="1e0192f996d60204" providerId="Windows Live" clId="Web-{F4376C45-E0F5-41D4-8D1D-1CE45F81BAF4}" dt="2021-01-23T16:29:36.070" v="537" actId="14100"/>
          <ac:spMkLst>
            <pc:docMk/>
            <pc:sldMk cId="1352472307" sldId="262"/>
            <ac:spMk id="2" creationId="{99FAF6E6-4828-476B-8A8F-966D08805469}"/>
          </ac:spMkLst>
        </pc:spChg>
        <pc:spChg chg="mod">
          <ac:chgData name="Sanket Sonowal" userId="1e0192f996d60204" providerId="Windows Live" clId="Web-{F4376C45-E0F5-41D4-8D1D-1CE45F81BAF4}" dt="2021-01-23T16:46:36.735" v="588" actId="20577"/>
          <ac:spMkLst>
            <pc:docMk/>
            <pc:sldMk cId="1352472307" sldId="262"/>
            <ac:spMk id="4" creationId="{9939FC9D-CD87-4546-8F7F-499D1367EE7F}"/>
          </ac:spMkLst>
        </pc:spChg>
      </pc:sldChg>
      <pc:sldChg chg="modSp new">
        <pc:chgData name="Sanket Sonowal" userId="1e0192f996d60204" providerId="Windows Live" clId="Web-{F4376C45-E0F5-41D4-8D1D-1CE45F81BAF4}" dt="2021-01-23T16:56:33.146" v="828" actId="20577"/>
        <pc:sldMkLst>
          <pc:docMk/>
          <pc:sldMk cId="426875019" sldId="263"/>
        </pc:sldMkLst>
        <pc:spChg chg="mod">
          <ac:chgData name="Sanket Sonowal" userId="1e0192f996d60204" providerId="Windows Live" clId="Web-{F4376C45-E0F5-41D4-8D1D-1CE45F81BAF4}" dt="2021-01-23T16:51:29.550" v="739" actId="14100"/>
          <ac:spMkLst>
            <pc:docMk/>
            <pc:sldMk cId="426875019" sldId="263"/>
            <ac:spMk id="2" creationId="{329B22AF-E9B2-4049-BE05-C542F5BB9691}"/>
          </ac:spMkLst>
        </pc:spChg>
        <pc:spChg chg="mod">
          <ac:chgData name="Sanket Sonowal" userId="1e0192f996d60204" providerId="Windows Live" clId="Web-{F4376C45-E0F5-41D4-8D1D-1CE45F81BAF4}" dt="2021-01-23T16:56:33.146" v="828" actId="20577"/>
          <ac:spMkLst>
            <pc:docMk/>
            <pc:sldMk cId="426875019" sldId="263"/>
            <ac:spMk id="4" creationId="{9DFC8C43-0515-4E51-A30E-3F13833D96C0}"/>
          </ac:spMkLst>
        </pc:spChg>
      </pc:sldChg>
      <pc:sldChg chg="modSp new">
        <pc:chgData name="Sanket Sonowal" userId="1e0192f996d60204" providerId="Windows Live" clId="Web-{F4376C45-E0F5-41D4-8D1D-1CE45F81BAF4}" dt="2021-01-23T16:57:40.600" v="880" actId="20577"/>
        <pc:sldMkLst>
          <pc:docMk/>
          <pc:sldMk cId="1196801164" sldId="264"/>
        </pc:sldMkLst>
        <pc:spChg chg="mod">
          <ac:chgData name="Sanket Sonowal" userId="1e0192f996d60204" providerId="Windows Live" clId="Web-{F4376C45-E0F5-41D4-8D1D-1CE45F81BAF4}" dt="2021-01-23T16:56:42.256" v="836" actId="14100"/>
          <ac:spMkLst>
            <pc:docMk/>
            <pc:sldMk cId="1196801164" sldId="264"/>
            <ac:spMk id="2" creationId="{CB9F519E-AB07-4FF5-8D27-7EF8E1C79955}"/>
          </ac:spMkLst>
        </pc:spChg>
        <pc:spChg chg="mod">
          <ac:chgData name="Sanket Sonowal" userId="1e0192f996d60204" providerId="Windows Live" clId="Web-{F4376C45-E0F5-41D4-8D1D-1CE45F81BAF4}" dt="2021-01-23T16:57:40.600" v="880" actId="20577"/>
          <ac:spMkLst>
            <pc:docMk/>
            <pc:sldMk cId="1196801164" sldId="264"/>
            <ac:spMk id="4" creationId="{20449202-7D3D-4CE1-AE94-556E80D36066}"/>
          </ac:spMkLst>
        </pc:spChg>
      </pc:sldChg>
      <pc:sldChg chg="addSp delSp modSp add ord replId">
        <pc:chgData name="Sanket Sonowal" userId="1e0192f996d60204" providerId="Windows Live" clId="Web-{F4376C45-E0F5-41D4-8D1D-1CE45F81BAF4}" dt="2021-01-23T17:03:05.197" v="945" actId="20577"/>
        <pc:sldMkLst>
          <pc:docMk/>
          <pc:sldMk cId="2410689923" sldId="265"/>
        </pc:sldMkLst>
        <pc:spChg chg="mo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" creationId="{F8BD4764-A94B-442E-9371-E6EFA1097947}"/>
          </ac:spMkLst>
        </pc:spChg>
        <pc:spChg chg="del mod">
          <ac:chgData name="Sanket Sonowal" userId="1e0192f996d60204" providerId="Windows Live" clId="Web-{F4376C45-E0F5-41D4-8D1D-1CE45F81BAF4}" dt="2021-01-23T17:00:46.102" v="908"/>
          <ac:spMkLst>
            <pc:docMk/>
            <pc:sldMk cId="2410689923" sldId="265"/>
            <ac:spMk id="8" creationId="{B95E545E-1C76-4998-A89B-A6C462715FBC}"/>
          </ac:spMkLst>
        </pc:spChg>
        <pc:spChg chg="del">
          <ac:chgData name="Sanket Sonowal" userId="1e0192f996d60204" providerId="Windows Live" clId="Web-{F4376C45-E0F5-41D4-8D1D-1CE45F81BAF4}" dt="2021-01-23T17:00:48.773" v="909"/>
          <ac:spMkLst>
            <pc:docMk/>
            <pc:sldMk cId="2410689923" sldId="265"/>
            <ac:spMk id="9" creationId="{2ED6BEDC-B874-4944-8BC7-075343B2382A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2" creationId="{8D06CE56-3881-4ADA-8CEF-D18B02C242A3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4" creationId="{79F3C543-62EC-4433-9C93-A2CD8764E9B4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6" creationId="{A9120B09-F6CA-437E-B1DE-587311BBBAFA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8" creationId="{A3473CF9-37EB-43E7-89EF-D2D1C53D1DAC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0" creationId="{586B4EF9-43BA-4655-A6FF-1D8E21574C95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5" creationId="{8D06CE56-3881-4ADA-8CEF-D18B02C242A3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7" creationId="{79F3C543-62EC-4433-9C93-A2CD8764E9B4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9" creationId="{9825EEB4-E185-4371-A8FF-AF57010F7B03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31" creationId="{8EA2E5B2-7E46-41D7-993E-1472B65EDE2D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33" creationId="{789E161B-D345-4E9F-985D-649330815F57}"/>
          </ac:spMkLst>
        </pc:spChg>
        <pc:graphicFrameChg chg="add mod modGraphic">
          <ac:chgData name="Sanket Sonowal" userId="1e0192f996d60204" providerId="Windows Live" clId="Web-{F4376C45-E0F5-41D4-8D1D-1CE45F81BAF4}" dt="2021-01-23T17:03:05.197" v="945" actId="20577"/>
          <ac:graphicFrameMkLst>
            <pc:docMk/>
            <pc:sldMk cId="2410689923" sldId="265"/>
            <ac:graphicFrameMk id="3" creationId="{E98ABF40-4424-4418-BC9C-B08DB4639C90}"/>
          </ac:graphicFrameMkLst>
        </pc:graphicFrameChg>
        <pc:picChg chg="mod">
          <ac:chgData name="Sanket Sonowal" userId="1e0192f996d60204" providerId="Windows Live" clId="Web-{F4376C45-E0F5-41D4-8D1D-1CE45F81BAF4}" dt="2021-01-23T17:01:54.743" v="920"/>
          <ac:picMkLst>
            <pc:docMk/>
            <pc:sldMk cId="2410689923" sldId="265"/>
            <ac:picMk id="5" creationId="{96206A07-F934-4DA1-BC7D-1DF3379B3E1E}"/>
          </ac:picMkLst>
        </pc:picChg>
        <pc:picChg chg="mod">
          <ac:chgData name="Sanket Sonowal" userId="1e0192f996d60204" providerId="Windows Live" clId="Web-{F4376C45-E0F5-41D4-8D1D-1CE45F81BAF4}" dt="2021-01-23T17:01:54.743" v="920"/>
          <ac:picMkLst>
            <pc:docMk/>
            <pc:sldMk cId="2410689923" sldId="265"/>
            <ac:picMk id="7" creationId="{EB7F17AF-4EAF-4FEE-829B-281C3263C2FA}"/>
          </ac:picMkLst>
        </pc:picChg>
        <pc:picChg chg="add mod">
          <ac:chgData name="Sanket Sonowal" userId="1e0192f996d60204" providerId="Windows Live" clId="Web-{F4376C45-E0F5-41D4-8D1D-1CE45F81BAF4}" dt="2021-01-23T17:01:54.743" v="920"/>
          <ac:picMkLst>
            <pc:docMk/>
            <pc:sldMk cId="2410689923" sldId="265"/>
            <ac:picMk id="13" creationId="{339823B2-C1E1-43E0-8E0E-3D75F3D4B5A0}"/>
          </ac:picMkLst>
        </pc:picChg>
      </pc:sldChg>
      <pc:sldMasterChg chg="add del addSldLayout delSldLayout">
        <pc:chgData name="Sanket Sonowal" userId="1e0192f996d60204" providerId="Windows Live" clId="Web-{F4376C45-E0F5-41D4-8D1D-1CE45F81BAF4}" dt="2021-01-23T15:26:55.413" v="4"/>
        <pc:sldMasterMkLst>
          <pc:docMk/>
          <pc:sldMasterMk cId="2460954070" sldId="2147483660"/>
        </pc:sldMasterMkLst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anket Sonowal" userId="1e0192f996d60204" providerId="Windows Live" clId="Web-{F4376C45-E0F5-41D4-8D1D-1CE45F81BAF4}" dt="2021-01-23T15:24:20.912" v="1"/>
        <pc:sldMasterMkLst>
          <pc:docMk/>
          <pc:sldMasterMk cId="605040880" sldId="2147483672"/>
        </pc:sldMasterMkLst>
        <pc:sldLayoutChg chg="add del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567293030" sldId="2147483673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654404647" sldId="2147483674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3398910120" sldId="2147483675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639224819" sldId="2147483676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1730067311" sldId="2147483677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089308505" sldId="2147483678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639488938" sldId="2147483679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4019750138" sldId="2147483680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1050819536" sldId="2147483681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082837296" sldId="2147483682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3199166941" sldId="2147483683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26:55.350" v="3"/>
        <pc:sldMasterMkLst>
          <pc:docMk/>
          <pc:sldMasterMk cId="2865887119" sldId="2147483685"/>
        </pc:sldMasterMkLst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120181821" sldId="2147483674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211187619" sldId="2147483675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607877923" sldId="2147483676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311404733" sldId="2147483677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89940030" sldId="2147483678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339843157" sldId="2147483679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83442911" sldId="2147483680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651480672" sldId="2147483681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590828439" sldId="2147483682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3045874205" sldId="2147483683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050101093" sldId="2147483684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35:12.855" v="22"/>
        <pc:sldMasterMkLst>
          <pc:docMk/>
          <pc:sldMasterMk cId="1297668439" sldId="2147483711"/>
        </pc:sldMasterMkLst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713412166" sldId="2147483700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778563978" sldId="2147483701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754859261" sldId="2147483702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771552160" sldId="2147483703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887196188" sldId="2147483704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841462339" sldId="2147483705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539361871" sldId="2147483706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26991409" sldId="2147483707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853504616" sldId="2147483708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951260402" sldId="2147483709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187433367" sldId="2147483710"/>
          </pc:sldLayoutMkLst>
        </pc:sldLayoutChg>
      </pc:sldMasterChg>
      <pc:sldMasterChg chg="add addSldLayout">
        <pc:chgData name="Sanket Sonowal" userId="1e0192f996d60204" providerId="Windows Live" clId="Web-{F4376C45-E0F5-41D4-8D1D-1CE45F81BAF4}" dt="2021-01-23T15:35:12.855" v="22"/>
        <pc:sldMasterMkLst>
          <pc:docMk/>
          <pc:sldMasterMk cId="227096840" sldId="2147483748"/>
        </pc:sldMasterMkLst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1711938654" sldId="2147483737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422623012" sldId="2147483738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815798162" sldId="2147483739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3051964346" sldId="2147483740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910311894" sldId="2147483741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992566269" sldId="2147483742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397655359" sldId="2147483743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1324635357" sldId="2147483744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696642252" sldId="2147483745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1793476761" sldId="2147483746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049834481" sldId="2147483747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35:12.777" v="21"/>
        <pc:sldMasterMkLst>
          <pc:docMk/>
          <pc:sldMasterMk cId="3639848471" sldId="2147483748"/>
        </pc:sldMasterMkLst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202472826" sldId="2147483737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924912715" sldId="2147483738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599412778" sldId="2147483739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905844604" sldId="2147483740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703595044" sldId="2147483741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797477516" sldId="2147483742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765186959" sldId="2147483743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898722316" sldId="2147483744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400559094" sldId="2147483745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3816241276" sldId="2147483746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741156275" sldId="2147483747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29:37.930" v="19"/>
        <pc:sldMasterMkLst>
          <pc:docMk/>
          <pc:sldMasterMk cId="676264088" sldId="2147483774"/>
        </pc:sldMasterMkLst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1868251208" sldId="2147483763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1421246159" sldId="2147483764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374324758" sldId="2147483765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2499598781" sldId="2147483766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3548967243" sldId="2147483767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2346807036" sldId="2147483768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4116538249" sldId="2147483769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69913754" sldId="2147483770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3470214523" sldId="2147483771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1912580226" sldId="2147483772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4062949969" sldId="2147483773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29:12.711" v="17"/>
        <pc:sldMasterMkLst>
          <pc:docMk/>
          <pc:sldMasterMk cId="1111098112" sldId="2147483787"/>
        </pc:sldMasterMkLst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4015177423" sldId="2147483776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621625141" sldId="2147483777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534070781" sldId="2147483778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975581607" sldId="2147483779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661118692" sldId="2147483780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289628560" sldId="2147483781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2629775959" sldId="2147483782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427722168" sldId="2147483783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1053032734" sldId="2147483784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81277676" sldId="2147483785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2159358240" sldId="2147483786"/>
          </pc:sldLayoutMkLst>
        </pc:sldLayoutChg>
      </pc:sldMasterChg>
    </pc:docChg>
  </pc:docChgLst>
  <pc:docChgLst>
    <pc:chgData name="Sanket Sonowal" userId="1e0192f996d60204" providerId="Windows Live" clId="Web-{F7D2247D-2F41-420C-8ECC-81C127BB00B5}"/>
    <pc:docChg chg="addSld delSld modSld">
      <pc:chgData name="Sanket Sonowal" userId="1e0192f996d60204" providerId="Windows Live" clId="Web-{F7D2247D-2F41-420C-8ECC-81C127BB00B5}" dt="2021-01-24T13:28:58.393" v="296" actId="20577"/>
      <pc:docMkLst>
        <pc:docMk/>
      </pc:docMkLst>
      <pc:sldChg chg="delSp modSp new del">
        <pc:chgData name="Sanket Sonowal" userId="1e0192f996d60204" providerId="Windows Live" clId="Web-{F7D2247D-2F41-420C-8ECC-81C127BB00B5}" dt="2021-01-24T13:08:18.317" v="69"/>
        <pc:sldMkLst>
          <pc:docMk/>
          <pc:sldMk cId="2770617043" sldId="266"/>
        </pc:sldMkLst>
        <pc:spChg chg="del">
          <ac:chgData name="Sanket Sonowal" userId="1e0192f996d60204" providerId="Windows Live" clId="Web-{F7D2247D-2F41-420C-8ECC-81C127BB00B5}" dt="2021-01-24T13:06:08.178" v="1"/>
          <ac:spMkLst>
            <pc:docMk/>
            <pc:sldMk cId="2770617043" sldId="266"/>
            <ac:spMk id="2" creationId="{DB3F34FB-1B1B-46C5-8647-183774FDB3AB}"/>
          </ac:spMkLst>
        </pc:spChg>
        <pc:spChg chg="mod">
          <ac:chgData name="Sanket Sonowal" userId="1e0192f996d60204" providerId="Windows Live" clId="Web-{F7D2247D-2F41-420C-8ECC-81C127BB00B5}" dt="2021-01-24T13:08:00.848" v="61" actId="20577"/>
          <ac:spMkLst>
            <pc:docMk/>
            <pc:sldMk cId="2770617043" sldId="266"/>
            <ac:spMk id="3" creationId="{0EFD28E2-A1C6-42C8-9896-D68C825E7715}"/>
          </ac:spMkLst>
        </pc:spChg>
        <pc:spChg chg="mod">
          <ac:chgData name="Sanket Sonowal" userId="1e0192f996d60204" providerId="Windows Live" clId="Web-{F7D2247D-2F41-420C-8ECC-81C127BB00B5}" dt="2021-01-24T13:08:07.708" v="68" actId="20577"/>
          <ac:spMkLst>
            <pc:docMk/>
            <pc:sldMk cId="2770617043" sldId="266"/>
            <ac:spMk id="4" creationId="{801B7D3B-AE92-43BD-B772-4481081B5A34}"/>
          </ac:spMkLst>
        </pc:spChg>
      </pc:sldChg>
      <pc:sldChg chg="addSp delSp modSp new">
        <pc:chgData name="Sanket Sonowal" userId="1e0192f996d60204" providerId="Windows Live" clId="Web-{F7D2247D-2F41-420C-8ECC-81C127BB00B5}" dt="2021-01-24T13:12:04.814" v="120" actId="1076"/>
        <pc:sldMkLst>
          <pc:docMk/>
          <pc:sldMk cId="3489232850" sldId="266"/>
        </pc:sldMkLst>
        <pc:spChg chg="mod">
          <ac:chgData name="Sanket Sonowal" userId="1e0192f996d60204" providerId="Windows Live" clId="Web-{F7D2247D-2F41-420C-8ECC-81C127BB00B5}" dt="2021-01-24T13:08:56.941" v="94" actId="20577"/>
          <ac:spMkLst>
            <pc:docMk/>
            <pc:sldMk cId="3489232850" sldId="266"/>
            <ac:spMk id="2" creationId="{8AD20B13-61EE-4906-9288-D3CEF3304E89}"/>
          </ac:spMkLst>
        </pc:spChg>
        <pc:spChg chg="mod">
          <ac:chgData name="Sanket Sonowal" userId="1e0192f996d60204" providerId="Windows Live" clId="Web-{F7D2247D-2F41-420C-8ECC-81C127BB00B5}" dt="2021-01-24T13:09:26.207" v="106" actId="20577"/>
          <ac:spMkLst>
            <pc:docMk/>
            <pc:sldMk cId="3489232850" sldId="266"/>
            <ac:spMk id="3" creationId="{676C3306-3D8E-4E6B-B4CF-867227982F20}"/>
          </ac:spMkLst>
        </pc:spChg>
        <pc:spChg chg="del">
          <ac:chgData name="Sanket Sonowal" userId="1e0192f996d60204" providerId="Windows Live" clId="Web-{F7D2247D-2F41-420C-8ECC-81C127BB00B5}" dt="2021-01-24T13:11:10.689" v="110"/>
          <ac:spMkLst>
            <pc:docMk/>
            <pc:sldMk cId="3489232850" sldId="266"/>
            <ac:spMk id="4" creationId="{881AA131-B2AC-4A4D-913C-1B40077EC731}"/>
          </ac:spMkLst>
        </pc:spChg>
        <pc:spChg chg="mod">
          <ac:chgData name="Sanket Sonowal" userId="1e0192f996d60204" providerId="Windows Live" clId="Web-{F7D2247D-2F41-420C-8ECC-81C127BB00B5}" dt="2021-01-24T13:09:37.956" v="107" actId="20577"/>
          <ac:spMkLst>
            <pc:docMk/>
            <pc:sldMk cId="3489232850" sldId="266"/>
            <ac:spMk id="5" creationId="{B33A5E68-4428-4C05-B6AB-316E42E1DC0C}"/>
          </ac:spMkLst>
        </pc:spChg>
        <pc:spChg chg="del">
          <ac:chgData name="Sanket Sonowal" userId="1e0192f996d60204" providerId="Windows Live" clId="Web-{F7D2247D-2F41-420C-8ECC-81C127BB00B5}" dt="2021-01-24T13:11:56.408" v="119"/>
          <ac:spMkLst>
            <pc:docMk/>
            <pc:sldMk cId="3489232850" sldId="266"/>
            <ac:spMk id="6" creationId="{0284CC08-6A27-405F-9030-3DAACC10E165}"/>
          </ac:spMkLst>
        </pc:spChg>
        <pc:picChg chg="add del">
          <ac:chgData name="Sanket Sonowal" userId="1e0192f996d60204" providerId="Windows Live" clId="Web-{F7D2247D-2F41-420C-8ECC-81C127BB00B5}" dt="2021-01-24T13:09:57.237" v="109"/>
          <ac:picMkLst>
            <pc:docMk/>
            <pc:sldMk cId="3489232850" sldId="266"/>
            <ac:picMk id="8" creationId="{1C1AE224-811F-4891-9963-444F676CD979}"/>
          </ac:picMkLst>
        </pc:picChg>
        <pc:picChg chg="add mod ord">
          <ac:chgData name="Sanket Sonowal" userId="1e0192f996d60204" providerId="Windows Live" clId="Web-{F7D2247D-2F41-420C-8ECC-81C127BB00B5}" dt="2021-01-24T13:11:48.220" v="116" actId="14100"/>
          <ac:picMkLst>
            <pc:docMk/>
            <pc:sldMk cId="3489232850" sldId="266"/>
            <ac:picMk id="9" creationId="{7DE12DE5-D9E8-4C77-BECD-64647CA930C0}"/>
          </ac:picMkLst>
        </pc:picChg>
        <pc:picChg chg="add mod">
          <ac:chgData name="Sanket Sonowal" userId="1e0192f996d60204" providerId="Windows Live" clId="Web-{F7D2247D-2F41-420C-8ECC-81C127BB00B5}" dt="2021-01-24T13:12:04.814" v="120" actId="1076"/>
          <ac:picMkLst>
            <pc:docMk/>
            <pc:sldMk cId="3489232850" sldId="266"/>
            <ac:picMk id="11" creationId="{D47E1F02-2C7A-4911-8EFD-CC6EC742077F}"/>
          </ac:picMkLst>
        </pc:picChg>
      </pc:sldChg>
      <pc:sldChg chg="new del">
        <pc:chgData name="Sanket Sonowal" userId="1e0192f996d60204" providerId="Windows Live" clId="Web-{F7D2247D-2F41-420C-8ECC-81C127BB00B5}" dt="2021-01-24T13:08:32.317" v="71"/>
        <pc:sldMkLst>
          <pc:docMk/>
          <pc:sldMk cId="4032950340" sldId="266"/>
        </pc:sldMkLst>
      </pc:sldChg>
      <pc:sldChg chg="modSp new">
        <pc:chgData name="Sanket Sonowal" userId="1e0192f996d60204" providerId="Windows Live" clId="Web-{F7D2247D-2F41-420C-8ECC-81C127BB00B5}" dt="2021-01-24T13:28:58.393" v="296" actId="20577"/>
        <pc:sldMkLst>
          <pc:docMk/>
          <pc:sldMk cId="951448600" sldId="267"/>
        </pc:sldMkLst>
        <pc:spChg chg="mod">
          <ac:chgData name="Sanket Sonowal" userId="1e0192f996d60204" providerId="Windows Live" clId="Web-{F7D2247D-2F41-420C-8ECC-81C127BB00B5}" dt="2021-01-24T13:18:50.511" v="135" actId="20577"/>
          <ac:spMkLst>
            <pc:docMk/>
            <pc:sldMk cId="951448600" sldId="267"/>
            <ac:spMk id="2" creationId="{E091A1AD-61E6-4C50-9F3C-2DEF36AEEF15}"/>
          </ac:spMkLst>
        </pc:spChg>
        <pc:spChg chg="mod">
          <ac:chgData name="Sanket Sonowal" userId="1e0192f996d60204" providerId="Windows Live" clId="Web-{F7D2247D-2F41-420C-8ECC-81C127BB00B5}" dt="2021-01-24T13:19:40.307" v="144" actId="14100"/>
          <ac:spMkLst>
            <pc:docMk/>
            <pc:sldMk cId="951448600" sldId="267"/>
            <ac:spMk id="3" creationId="{EDEEB1E6-84CA-40E8-9775-18A57ABDC7E0}"/>
          </ac:spMkLst>
        </pc:spChg>
        <pc:spChg chg="mod">
          <ac:chgData name="Sanket Sonowal" userId="1e0192f996d60204" providerId="Windows Live" clId="Web-{F7D2247D-2F41-420C-8ECC-81C127BB00B5}" dt="2021-01-24T13:28:58.393" v="296" actId="20577"/>
          <ac:spMkLst>
            <pc:docMk/>
            <pc:sldMk cId="951448600" sldId="267"/>
            <ac:spMk id="4" creationId="{BB88DD78-77F3-495A-A335-A7EB272B0A13}"/>
          </ac:spMkLst>
        </pc:spChg>
      </pc:sldChg>
    </pc:docChg>
  </pc:docChgLst>
  <pc:docChgLst>
    <pc:chgData name="Sanket Sonowal" userId="1e0192f996d60204" providerId="Windows Live" clId="Web-{C035DA2C-1EC4-43F4-8A97-938483070C00}"/>
    <pc:docChg chg="modSld">
      <pc:chgData name="Sanket Sonowal" userId="1e0192f996d60204" providerId="Windows Live" clId="Web-{C035DA2C-1EC4-43F4-8A97-938483070C00}" dt="2021-01-23T17:33:02.960" v="47"/>
      <pc:docMkLst>
        <pc:docMk/>
      </pc:docMkLst>
      <pc:sldChg chg="addSp delSp modSp">
        <pc:chgData name="Sanket Sonowal" userId="1e0192f996d60204" providerId="Windows Live" clId="Web-{C035DA2C-1EC4-43F4-8A97-938483070C00}" dt="2021-01-23T17:33:02.960" v="47"/>
        <pc:sldMkLst>
          <pc:docMk/>
          <pc:sldMk cId="2410689923" sldId="265"/>
        </pc:sldMkLst>
        <pc:graphicFrameChg chg="add mod modGraphic">
          <ac:chgData name="Sanket Sonowal" userId="1e0192f996d60204" providerId="Windows Live" clId="Web-{C035DA2C-1EC4-43F4-8A97-938483070C00}" dt="2021-01-23T17:31:18.928" v="17" actId="1076"/>
          <ac:graphicFrameMkLst>
            <pc:docMk/>
            <pc:sldMk cId="2410689923" sldId="265"/>
            <ac:graphicFrameMk id="9" creationId="{21B13D7D-908C-4CAD-9AAA-36D96BD2119B}"/>
          </ac:graphicFrameMkLst>
        </pc:graphicFrameChg>
        <pc:graphicFrameChg chg="add del mod modGraphic">
          <ac:chgData name="Sanket Sonowal" userId="1e0192f996d60204" providerId="Windows Live" clId="Web-{C035DA2C-1EC4-43F4-8A97-938483070C00}" dt="2021-01-23T17:32:24.272" v="32"/>
          <ac:graphicFrameMkLst>
            <pc:docMk/>
            <pc:sldMk cId="2410689923" sldId="265"/>
            <ac:graphicFrameMk id="90" creationId="{11152603-8118-46FC-831E-3F134894F367}"/>
          </ac:graphicFrameMkLst>
        </pc:graphicFrameChg>
        <pc:graphicFrameChg chg="add del mod modGraphic">
          <ac:chgData name="Sanket Sonowal" userId="1e0192f996d60204" providerId="Windows Live" clId="Web-{C035DA2C-1EC4-43F4-8A97-938483070C00}" dt="2021-01-23T17:33:02.960" v="47"/>
          <ac:graphicFrameMkLst>
            <pc:docMk/>
            <pc:sldMk cId="2410689923" sldId="265"/>
            <ac:graphicFrameMk id="155" creationId="{4DB57E31-D155-43D7-BDB6-A27289D82867}"/>
          </ac:graphicFrameMkLst>
        </pc:graphicFrameChg>
      </pc:sldChg>
    </pc:docChg>
  </pc:docChgLst>
  <pc:docChgLst>
    <pc:chgData name="Sanket Sonowal" userId="1e0192f996d60204" providerId="LiveId" clId="{C76124A5-D245-4593-855E-3D128F2D64C7}"/>
    <pc:docChg chg="undo redo custSel mod addSld delSld modSld sldOrd">
      <pc:chgData name="Sanket Sonowal" userId="1e0192f996d60204" providerId="LiveId" clId="{C76124A5-D245-4593-855E-3D128F2D64C7}" dt="2021-01-26T11:28:10.163" v="4347" actId="14100"/>
      <pc:docMkLst>
        <pc:docMk/>
      </pc:docMkLst>
      <pc:sldChg chg="addSp delSp modSp mod setBg">
        <pc:chgData name="Sanket Sonowal" userId="1e0192f996d60204" providerId="LiveId" clId="{C76124A5-D245-4593-855E-3D128F2D64C7}" dt="2021-01-26T09:31:06.681" v="1909" actId="20577"/>
        <pc:sldMkLst>
          <pc:docMk/>
          <pc:sldMk cId="909049060" sldId="257"/>
        </pc:sldMkLst>
        <pc:spChg chg="mo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2" creationId="{0E769786-47F9-4B64-A7A4-183F8A299DB4}"/>
          </ac:spMkLst>
        </pc:spChg>
        <pc:spChg chg="add del">
          <ac:chgData name="Sanket Sonowal" userId="1e0192f996d60204" providerId="LiveId" clId="{C76124A5-D245-4593-855E-3D128F2D64C7}" dt="2021-01-25T19:13:11.863" v="1686" actId="478"/>
          <ac:spMkLst>
            <pc:docMk/>
            <pc:sldMk cId="909049060" sldId="257"/>
            <ac:spMk id="3" creationId="{E9AA8C2C-F928-4930-AF6A-E23A2D2E0AB2}"/>
          </ac:spMkLst>
        </pc:spChg>
        <pc:spChg chg="mod ord">
          <ac:chgData name="Sanket Sonowal" userId="1e0192f996d60204" providerId="LiveId" clId="{C76124A5-D245-4593-855E-3D128F2D64C7}" dt="2021-01-26T09:31:06.681" v="1909" actId="20577"/>
          <ac:spMkLst>
            <pc:docMk/>
            <pc:sldMk cId="909049060" sldId="257"/>
            <ac:spMk id="4" creationId="{B3C00696-B6E2-4580-9C7C-4A11178AA7DB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3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7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9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21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23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5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6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7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8" creationId="{B082622D-AAF3-4897-8629-FC918530DD86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9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30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31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3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4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6" creationId="{2C9A9DA9-7DC8-488B-A882-123947B0F3D9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7" creationId="{57F6BDD4-E066-4008-8011-6CC31AEB4556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8" creationId="{2711A8FB-68FC-45FC-B01E-38F809E2D439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9" creationId="{2A865FE3-5FC9-4049-87CF-30019C46C0F5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2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3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4" creationId="{84ECDE7A-6944-466D-8FFE-149A29BA6BAE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5" creationId="{B3420082-9415-44EC-802E-C77D71D59C57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6" creationId="{55A52C45-1FCB-4636-A80F-2849B8226C01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7" creationId="{768EB4DD-3704-43AD-92B3-C4E0C6EA92CB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49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50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51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52" creationId="{D1A4588A-55D5-49B8-BE41-54ACDCFF2C17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53" creationId="{F97E7EA2-EDCD-47E9-81BC-415C606D1B58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5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6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7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8" creationId="{8FC9BE17-9A7B-462D-AE50-3D8777387304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9" creationId="{3EBE8569-6AEC-4B8C-8D53-2DE337CDBA65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60" creationId="{55D4142C-5077-457F-A6AD-3FECFDB39685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61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3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4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6" creationId="{AA474011-A49D-4C7A-BF41-0ACD0A2693B3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7" creationId="{6D72081E-AD41-4FBB-B02B-698A68DBCA5E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8" creationId="{716248AD-805F-41BF-9B57-FC53E5B32F98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9" creationId="{1F82758F-B2B3-4F0A-BB90-4BFFEDD166D6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2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3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4" creationId="{4E2ED6F9-63C3-4A8D-9BB4-1EA62533B672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5" creationId="{6D72081E-AD41-4FBB-B02B-698A68DBCA5E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6" creationId="{716248AD-805F-41BF-9B57-FC53E5B32F98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7" creationId="{1F82758F-B2B3-4F0A-BB90-4BFFEDD166D6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79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0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1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2" creationId="{2C9A9DA9-7DC8-488B-A882-123947B0F3D9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3" creationId="{57F6BDD4-E066-4008-8011-6CC31AEB4556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4" creationId="{2711A8FB-68FC-45FC-B01E-38F809E2D439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5" creationId="{2A865FE3-5FC9-4049-87CF-30019C46C0F5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87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88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89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90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91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92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93" creationId="{0570A85B-3810-4F95-97B0-CBF4CCDB381C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5" creationId="{2D6FBB9D-1CAA-4D05-AB33-BABDFE17B843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6" creationId="{04727B71-B4B6-4823-80A1-68C40B475118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7" creationId="{79A6DB05-9FB5-4B07-8675-74C23D4FD89D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8" creationId="{2C9A9DA9-7DC8-488B-A882-123947B0F3D9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9" creationId="{57F6BDD4-E066-4008-8011-6CC31AEB4556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100" creationId="{2711A8FB-68FC-45FC-B01E-38F809E2D439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101" creationId="{2A865FE3-5FC9-4049-87CF-30019C46C0F5}"/>
          </ac:spMkLst>
        </pc:spChg>
        <pc:picChg chg="add del mod">
          <ac:chgData name="Sanket Sonowal" userId="1e0192f996d60204" providerId="LiveId" clId="{C76124A5-D245-4593-855E-3D128F2D64C7}" dt="2021-01-25T19:13:10.473" v="1685"/>
          <ac:picMkLst>
            <pc:docMk/>
            <pc:sldMk cId="909049060" sldId="257"/>
            <ac:picMk id="5" creationId="{C1E2A73B-79BE-470F-A08A-C4A9CD399B0A}"/>
          </ac:picMkLst>
        </pc:picChg>
        <pc:picChg chg="add mod ord">
          <ac:chgData name="Sanket Sonowal" userId="1e0192f996d60204" providerId="LiveId" clId="{C76124A5-D245-4593-855E-3D128F2D64C7}" dt="2021-01-25T19:14:23.997" v="1715" actId="26606"/>
          <ac:picMkLst>
            <pc:docMk/>
            <pc:sldMk cId="909049060" sldId="257"/>
            <ac:picMk id="6" creationId="{A6B25CE8-9BD5-4176-944D-925055290FAC}"/>
          </ac:picMkLst>
        </pc:picChg>
      </pc:sldChg>
      <pc:sldChg chg="addSp delSp modSp mod">
        <pc:chgData name="Sanket Sonowal" userId="1e0192f996d60204" providerId="LiveId" clId="{C76124A5-D245-4593-855E-3D128F2D64C7}" dt="2021-01-26T09:30:35.379" v="1898" actId="2"/>
        <pc:sldMkLst>
          <pc:docMk/>
          <pc:sldMk cId="2040494244" sldId="258"/>
        </pc:sldMkLst>
        <pc:spChg chg="mod">
          <ac:chgData name="Sanket Sonowal" userId="1e0192f996d60204" providerId="LiveId" clId="{C76124A5-D245-4593-855E-3D128F2D64C7}" dt="2021-01-26T09:30:35.379" v="1898" actId="2"/>
          <ac:spMkLst>
            <pc:docMk/>
            <pc:sldMk cId="2040494244" sldId="258"/>
            <ac:spMk id="13" creationId="{408F9223-8398-4C12-BDA6-F10E3EA32BC0}"/>
          </ac:spMkLst>
        </pc:spChg>
        <pc:picChg chg="add del mod">
          <ac:chgData name="Sanket Sonowal" userId="1e0192f996d60204" providerId="LiveId" clId="{C76124A5-D245-4593-855E-3D128F2D64C7}" dt="2021-01-25T18:40:31.763" v="1488" actId="478"/>
          <ac:picMkLst>
            <pc:docMk/>
            <pc:sldMk cId="2040494244" sldId="258"/>
            <ac:picMk id="4" creationId="{9163F4B5-72A0-42D6-BE57-6A022A77FFDC}"/>
          </ac:picMkLst>
        </pc:picChg>
        <pc:picChg chg="add mod">
          <ac:chgData name="Sanket Sonowal" userId="1e0192f996d60204" providerId="LiveId" clId="{C76124A5-D245-4593-855E-3D128F2D64C7}" dt="2021-01-25T18:40:49.115" v="1494" actId="1076"/>
          <ac:picMkLst>
            <pc:docMk/>
            <pc:sldMk cId="2040494244" sldId="258"/>
            <ac:picMk id="6" creationId="{C410BDAC-E851-466C-8625-ADBE51BCA0EC}"/>
          </ac:picMkLst>
        </pc:picChg>
        <pc:picChg chg="add del">
          <ac:chgData name="Sanket Sonowal" userId="1e0192f996d60204" providerId="LiveId" clId="{C76124A5-D245-4593-855E-3D128F2D64C7}" dt="2021-01-25T18:26:28.345" v="1480" actId="478"/>
          <ac:picMkLst>
            <pc:docMk/>
            <pc:sldMk cId="2040494244" sldId="258"/>
            <ac:picMk id="20" creationId="{B475CC0B-7229-42D1-B359-68AD6891346D}"/>
          </ac:picMkLst>
        </pc:picChg>
      </pc:sldChg>
      <pc:sldChg chg="addSp delSp modSp mod">
        <pc:chgData name="Sanket Sonowal" userId="1e0192f996d60204" providerId="LiveId" clId="{C76124A5-D245-4593-855E-3D128F2D64C7}" dt="2021-01-26T09:29:35.415" v="1888" actId="1076"/>
        <pc:sldMkLst>
          <pc:docMk/>
          <pc:sldMk cId="3062233874" sldId="259"/>
        </pc:sldMkLst>
        <pc:spChg chg="add del mod">
          <ac:chgData name="Sanket Sonowal" userId="1e0192f996d60204" providerId="LiveId" clId="{C76124A5-D245-4593-855E-3D128F2D64C7}" dt="2021-01-25T18:41:18.928" v="1500" actId="478"/>
          <ac:spMkLst>
            <pc:docMk/>
            <pc:sldMk cId="3062233874" sldId="259"/>
            <ac:spMk id="4" creationId="{5672C304-BC7A-4806-BD58-2A0F918CC66C}"/>
          </ac:spMkLst>
        </pc:spChg>
        <pc:spChg chg="mod">
          <ac:chgData name="Sanket Sonowal" userId="1e0192f996d60204" providerId="LiveId" clId="{C76124A5-D245-4593-855E-3D128F2D64C7}" dt="2021-01-26T09:29:27.418" v="1886" actId="1076"/>
          <ac:spMkLst>
            <pc:docMk/>
            <pc:sldMk cId="3062233874" sldId="259"/>
            <ac:spMk id="8" creationId="{B95E545E-1C76-4998-A89B-A6C462715FBC}"/>
          </ac:spMkLst>
        </pc:spChg>
        <pc:spChg chg="mod">
          <ac:chgData name="Sanket Sonowal" userId="1e0192f996d60204" providerId="LiveId" clId="{C76124A5-D245-4593-855E-3D128F2D64C7}" dt="2021-01-26T09:29:35.415" v="1888" actId="1076"/>
          <ac:spMkLst>
            <pc:docMk/>
            <pc:sldMk cId="3062233874" sldId="259"/>
            <ac:spMk id="9" creationId="{2ED6BEDC-B874-4944-8BC7-075343B2382A}"/>
          </ac:spMkLst>
        </pc:spChg>
        <pc:spChg chg="add del mod">
          <ac:chgData name="Sanket Sonowal" userId="1e0192f996d60204" providerId="LiveId" clId="{C76124A5-D245-4593-855E-3D128F2D64C7}" dt="2021-01-25T18:41:45.787" v="1508" actId="478"/>
          <ac:spMkLst>
            <pc:docMk/>
            <pc:sldMk cId="3062233874" sldId="259"/>
            <ac:spMk id="13" creationId="{F8B727F7-2305-4C18-A4E6-B792EE1A6B7C}"/>
          </ac:spMkLst>
        </pc:spChg>
        <pc:picChg chg="add mod">
          <ac:chgData name="Sanket Sonowal" userId="1e0192f996d60204" providerId="LiveId" clId="{C76124A5-D245-4593-855E-3D128F2D64C7}" dt="2021-01-26T09:28:54.431" v="1880" actId="1076"/>
          <ac:picMkLst>
            <pc:docMk/>
            <pc:sldMk cId="3062233874" sldId="259"/>
            <ac:picMk id="4" creationId="{007CEC0A-2864-4AB9-A785-332072C02D94}"/>
          </ac:picMkLst>
        </pc:picChg>
        <pc:picChg chg="add del">
          <ac:chgData name="Sanket Sonowal" userId="1e0192f996d60204" providerId="LiveId" clId="{C76124A5-D245-4593-855E-3D128F2D64C7}" dt="2021-01-25T18:41:33.402" v="1505" actId="478"/>
          <ac:picMkLst>
            <pc:docMk/>
            <pc:sldMk cId="3062233874" sldId="259"/>
            <ac:picMk id="5" creationId="{96206A07-F934-4DA1-BC7D-1DF3379B3E1E}"/>
          </ac:picMkLst>
        </pc:picChg>
        <pc:picChg chg="del">
          <ac:chgData name="Sanket Sonowal" userId="1e0192f996d60204" providerId="LiveId" clId="{C76124A5-D245-4593-855E-3D128F2D64C7}" dt="2021-01-26T08:30:35.419" v="1750" actId="478"/>
          <ac:picMkLst>
            <pc:docMk/>
            <pc:sldMk cId="3062233874" sldId="259"/>
            <ac:picMk id="7" creationId="{EB7F17AF-4EAF-4FEE-829B-281C3263C2FA}"/>
          </ac:picMkLst>
        </pc:picChg>
        <pc:picChg chg="add mod">
          <ac:chgData name="Sanket Sonowal" userId="1e0192f996d60204" providerId="LiveId" clId="{C76124A5-D245-4593-855E-3D128F2D64C7}" dt="2021-01-26T09:29:17.036" v="1883" actId="14100"/>
          <ac:picMkLst>
            <pc:docMk/>
            <pc:sldMk cId="3062233874" sldId="259"/>
            <ac:picMk id="10" creationId="{05AC3885-174D-4517-B2A6-36B44794A87F}"/>
          </ac:picMkLst>
        </pc:picChg>
      </pc:sldChg>
      <pc:sldChg chg="addSp delSp modSp mod setBg">
        <pc:chgData name="Sanket Sonowal" userId="1e0192f996d60204" providerId="LiveId" clId="{C76124A5-D245-4593-855E-3D128F2D64C7}" dt="2021-01-26T09:30:59.782" v="1905" actId="313"/>
        <pc:sldMkLst>
          <pc:docMk/>
          <pc:sldMk cId="2219185888" sldId="260"/>
        </pc:sldMkLst>
        <pc:spChg chg="mo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2" creationId="{D9CEE7E5-D678-4BDF-A501-54EF721D8324}"/>
          </ac:spMkLst>
        </pc:spChg>
        <pc:spChg chg="del">
          <ac:chgData name="Sanket Sonowal" userId="1e0192f996d60204" providerId="LiveId" clId="{C76124A5-D245-4593-855E-3D128F2D64C7}" dt="2021-01-25T18:52:03.072" v="1510" actId="931"/>
          <ac:spMkLst>
            <pc:docMk/>
            <pc:sldMk cId="2219185888" sldId="260"/>
            <ac:spMk id="3" creationId="{D2786869-F8E0-46E2-A629-02623B0136D7}"/>
          </ac:spMkLst>
        </pc:spChg>
        <pc:spChg chg="mod ord">
          <ac:chgData name="Sanket Sonowal" userId="1e0192f996d60204" providerId="LiveId" clId="{C76124A5-D245-4593-855E-3D128F2D64C7}" dt="2021-01-26T09:30:59.782" v="1905" actId="313"/>
          <ac:spMkLst>
            <pc:docMk/>
            <pc:sldMk cId="2219185888" sldId="260"/>
            <ac:spMk id="4" creationId="{F363D8CE-ACC1-4B0E-82B6-808812A056F5}"/>
          </ac:spMkLst>
        </pc:spChg>
        <pc:spChg chg="add del mod">
          <ac:chgData name="Sanket Sonowal" userId="1e0192f996d60204" providerId="LiveId" clId="{C76124A5-D245-4593-855E-3D128F2D64C7}" dt="2021-01-25T18:53:44.833" v="1516" actId="931"/>
          <ac:spMkLst>
            <pc:docMk/>
            <pc:sldMk cId="2219185888" sldId="260"/>
            <ac:spMk id="8" creationId="{9F9EC6C1-45BE-4B11-8AAB-9103C15FC71D}"/>
          </ac:spMkLst>
        </pc:spChg>
        <pc:spChg chg="add del mod">
          <ac:chgData name="Sanket Sonowal" userId="1e0192f996d60204" providerId="LiveId" clId="{C76124A5-D245-4593-855E-3D128F2D64C7}" dt="2021-01-25T18:54:08.204" v="1524" actId="478"/>
          <ac:spMkLst>
            <pc:docMk/>
            <pc:sldMk cId="2219185888" sldId="260"/>
            <ac:spMk id="12" creationId="{2F3DDC5E-FD99-4C43-AF97-3DEE3A6D59A6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3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7" creationId="{8F7AFB9A-7364-478C-B48B-8523CDD9AE8D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9" creationId="{36678033-86B6-40E6-BE90-78D8ED4E3A31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31" creationId="{D2542E1A-076E-4A34-BB67-2BF961754E0C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33" creationId="{75C56826-D4E5-42ED-8529-079651CB3005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35" creationId="{82095FCE-EF05-4443-B97A-85DEE3A5CA17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37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38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39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40" creationId="{B23FE733-F95B-4DF6-AFC5-BEEB3577C494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41" creationId="{9080D120-BD54-46E1-BA37-82F5E8089E90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42" creationId="{81D83946-74FA-498A-AC80-9926F041B5C5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43" creationId="{5060D983-8B52-443A-8183-2A1DE05618B5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5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6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7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8" creationId="{632DF175-2DD8-4694-B4BB-045DCFCE730A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9" creationId="{9080D120-BD54-46E1-BA37-82F5E8089E90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50" creationId="{81D83946-74FA-498A-AC80-9926F041B5C5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51" creationId="{5060D983-8B52-443A-8183-2A1DE05618B5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3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4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6" creationId="{B23FE733-F95B-4DF6-AFC5-BEEB3577C494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7" creationId="{9080D120-BD54-46E1-BA37-82F5E8089E90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8" creationId="{81D83946-74FA-498A-AC80-9926F041B5C5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9" creationId="{5060D983-8B52-443A-8183-2A1DE05618B5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2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3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4" creationId="{3A0D40CB-6D38-453A-B547-06466642698F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5" creationId="{73698F52-1278-47FC-AC8B-E0A516204735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6" creationId="{0D3F55AA-45AA-4023-BCB4-372B22732C78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68" creationId="{2D6FBB9D-1CAA-4D05-AB33-BABDFE17B843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69" creationId="{04727B71-B4B6-4823-80A1-68C40B475118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70" creationId="{79A6DB05-9FB5-4B07-8675-74C23D4FD89D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71" creationId="{49B9E8A9-352D-4DCB-9485-C777000D4979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72" creationId="{C2A9B0E5-C2C1-4B85-99A9-117A659D5FE0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73" creationId="{3A8AEACA-9535-4BE8-A91B-8BE82BA54751}"/>
          </ac:spMkLst>
        </pc:spChg>
        <pc:picChg chg="add del mod">
          <ac:chgData name="Sanket Sonowal" userId="1e0192f996d60204" providerId="LiveId" clId="{C76124A5-D245-4593-855E-3D128F2D64C7}" dt="2021-01-25T18:52:23.369" v="1513" actId="478"/>
          <ac:picMkLst>
            <pc:docMk/>
            <pc:sldMk cId="2219185888" sldId="260"/>
            <ac:picMk id="6" creationId="{BA556C90-77F4-4E19-9050-31A604F4DD29}"/>
          </ac:picMkLst>
        </pc:picChg>
        <pc:picChg chg="add del mod">
          <ac:chgData name="Sanket Sonowal" userId="1e0192f996d60204" providerId="LiveId" clId="{C76124A5-D245-4593-855E-3D128F2D64C7}" dt="2021-01-25T18:54:02.825" v="1523" actId="478"/>
          <ac:picMkLst>
            <pc:docMk/>
            <pc:sldMk cId="2219185888" sldId="260"/>
            <ac:picMk id="10" creationId="{192383C7-5B18-4513-AA77-35E198B5FEB9}"/>
          </ac:picMkLst>
        </pc:picChg>
        <pc:picChg chg="add mod ord">
          <ac:chgData name="Sanket Sonowal" userId="1e0192f996d60204" providerId="LiveId" clId="{C76124A5-D245-4593-855E-3D128F2D64C7}" dt="2021-01-25T19:02:08.964" v="1624" actId="962"/>
          <ac:picMkLst>
            <pc:docMk/>
            <pc:sldMk cId="2219185888" sldId="260"/>
            <ac:picMk id="14" creationId="{F4EE266D-BC8E-4D8B-90CB-2CBC5319CE78}"/>
          </ac:picMkLst>
        </pc:picChg>
        <pc:picChg chg="add mod ord">
          <ac:chgData name="Sanket Sonowal" userId="1e0192f996d60204" providerId="LiveId" clId="{C76124A5-D245-4593-855E-3D128F2D64C7}" dt="2021-01-25T18:58:29.886" v="1551" actId="1076"/>
          <ac:picMkLst>
            <pc:docMk/>
            <pc:sldMk cId="2219185888" sldId="260"/>
            <ac:picMk id="16" creationId="{93E2ADD1-0311-4771-B9B0-076DA9E8B0B2}"/>
          </ac:picMkLst>
        </pc:picChg>
      </pc:sldChg>
      <pc:sldChg chg="addSp delSp modSp mod setBg">
        <pc:chgData name="Sanket Sonowal" userId="1e0192f996d60204" providerId="LiveId" clId="{C76124A5-D245-4593-855E-3D128F2D64C7}" dt="2021-01-26T08:38:44.828" v="1769" actId="26606"/>
        <pc:sldMkLst>
          <pc:docMk/>
          <pc:sldMk cId="1230903297" sldId="261"/>
        </pc:sldMkLst>
        <pc:spChg chg="mo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2" creationId="{08582616-F942-463F-93A3-BE297A01CF95}"/>
          </ac:spMkLst>
        </pc:spChg>
        <pc:spChg chg="del">
          <ac:chgData name="Sanket Sonowal" userId="1e0192f996d60204" providerId="LiveId" clId="{C76124A5-D245-4593-855E-3D128F2D64C7}" dt="2021-01-25T19:12:27.388" v="1680" actId="478"/>
          <ac:spMkLst>
            <pc:docMk/>
            <pc:sldMk cId="1230903297" sldId="261"/>
            <ac:spMk id="3" creationId="{6A9A3569-7E2A-48DE-ADE8-780DA084482B}"/>
          </ac:spMkLst>
        </pc:spChg>
        <pc:spChg chg="mod or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4" creationId="{F2357589-BCB2-4BF8-A3B8-7950A14BCB7A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0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2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4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6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8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20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22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4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5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6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7" creationId="{AA474011-A49D-4C7A-BF41-0ACD0A2693B3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8" creationId="{6D72081E-AD41-4FBB-B02B-698A68DBCA5E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9" creationId="{716248AD-805F-41BF-9B57-FC53E5B32F98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30" creationId="{1F82758F-B2B3-4F0A-BB90-4BFFEDD166D6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2" creationId="{2D6FBB9D-1CAA-4D05-AB33-BABDFE17B843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3" creationId="{04727B71-B4B6-4823-80A1-68C40B475118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4" creationId="{79A6DB05-9FB5-4B07-8675-74C23D4FD89D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5" creationId="{92468898-5A6E-4D55-85EC-308E785EE06C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6" creationId="{3E23A947-2D45-4208-AE2B-64948C87A3EB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7" creationId="{E5BBB0F9-6A59-4D02-A9C7-A2D6516684CE}"/>
          </ac:spMkLst>
        </pc:spChg>
        <pc:picChg chg="add mod">
          <ac:chgData name="Sanket Sonowal" userId="1e0192f996d60204" providerId="LiveId" clId="{C76124A5-D245-4593-855E-3D128F2D64C7}" dt="2021-01-26T08:38:44.828" v="1769" actId="26606"/>
          <ac:picMkLst>
            <pc:docMk/>
            <pc:sldMk cId="1230903297" sldId="261"/>
            <ac:picMk id="5" creationId="{6952C171-2A08-4E28-B750-2BE1A0EFF788}"/>
          </ac:picMkLst>
        </pc:picChg>
        <pc:picChg chg="add del mod">
          <ac:chgData name="Sanket Sonowal" userId="1e0192f996d60204" providerId="LiveId" clId="{C76124A5-D245-4593-855E-3D128F2D64C7}" dt="2021-01-25T19:12:58.935" v="1683" actId="478"/>
          <ac:picMkLst>
            <pc:docMk/>
            <pc:sldMk cId="1230903297" sldId="261"/>
            <ac:picMk id="5" creationId="{AD9FA497-EA8A-4AD7-9389-8EEA39E3CF69}"/>
          </ac:picMkLst>
        </pc:picChg>
      </pc:sldChg>
      <pc:sldChg chg="addSp delSp modSp mod setBg">
        <pc:chgData name="Sanket Sonowal" userId="1e0192f996d60204" providerId="LiveId" clId="{C76124A5-D245-4593-855E-3D128F2D64C7}" dt="2021-01-25T19:12:13.949" v="1679" actId="1076"/>
        <pc:sldMkLst>
          <pc:docMk/>
          <pc:sldMk cId="1352472307" sldId="262"/>
        </pc:sldMkLst>
        <pc:spChg chg="mod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2" creationId="{99FAF6E6-4828-476B-8A8F-966D08805469}"/>
          </ac:spMkLst>
        </pc:spChg>
        <pc:spChg chg="del">
          <ac:chgData name="Sanket Sonowal" userId="1e0192f996d60204" providerId="LiveId" clId="{C76124A5-D245-4593-855E-3D128F2D64C7}" dt="2021-01-25T19:03:49.445" v="1628" actId="478"/>
          <ac:spMkLst>
            <pc:docMk/>
            <pc:sldMk cId="1352472307" sldId="262"/>
            <ac:spMk id="3" creationId="{89B94DDD-9636-4F10-A538-0B80E0976D7C}"/>
          </ac:spMkLst>
        </pc:spChg>
        <pc:spChg chg="mod ord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4" creationId="{9939FC9D-CD87-4546-8F7F-499D1367EE7F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2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3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4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15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6" creationId="{0550F5B9-399F-4FAD-AE6C-ED65F9A43A74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17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8" creationId="{C062E60F-5CD4-4268-8359-8076634680E5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19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20" creationId="{BB341EC3-1810-4D33-BA3F-E2D0AA0ECFB6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21" creationId="{5BA49487-3FDB-4FB7-9D50-2B4F9454DA91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22" creationId="{10127CDE-2B99-47A8-BB3C-7D17519105E0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23" creationId="{1C938212-FA12-4FF1-87C8-ACDE99D06F69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25" creationId="{369F152D-E540-4B48-BA11-2ADF043C6111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27" creationId="{0C059F7E-04C4-4C46-9B3E-E5CE267E347D}"/>
          </ac:spMkLst>
        </pc:spChg>
        <pc:picChg chg="add mod ord">
          <ac:chgData name="Sanket Sonowal" userId="1e0192f996d60204" providerId="LiveId" clId="{C76124A5-D245-4593-855E-3D128F2D64C7}" dt="2021-01-25T19:11:43.450" v="1667" actId="1076"/>
          <ac:picMkLst>
            <pc:docMk/>
            <pc:sldMk cId="1352472307" sldId="262"/>
            <ac:picMk id="6" creationId="{B3FB26FD-A6D7-480C-B305-88688F7F1BE4}"/>
          </ac:picMkLst>
        </pc:picChg>
        <pc:picChg chg="add mod ord">
          <ac:chgData name="Sanket Sonowal" userId="1e0192f996d60204" providerId="LiveId" clId="{C76124A5-D245-4593-855E-3D128F2D64C7}" dt="2021-01-25T19:12:13.949" v="1679" actId="1076"/>
          <ac:picMkLst>
            <pc:docMk/>
            <pc:sldMk cId="1352472307" sldId="262"/>
            <ac:picMk id="8" creationId="{755FD0E4-97B1-463C-9DBF-5BBD76146725}"/>
          </ac:picMkLst>
        </pc:picChg>
        <pc:picChg chg="add mod">
          <ac:chgData name="Sanket Sonowal" userId="1e0192f996d60204" providerId="LiveId" clId="{C76124A5-D245-4593-855E-3D128F2D64C7}" dt="2021-01-25T19:12:08.753" v="1677" actId="1076"/>
          <ac:picMkLst>
            <pc:docMk/>
            <pc:sldMk cId="1352472307" sldId="262"/>
            <ac:picMk id="10" creationId="{66DF69C8-FBC5-4EE0-B746-280CDD35298F}"/>
          </ac:picMkLst>
        </pc:picChg>
      </pc:sldChg>
      <pc:sldChg chg="addSp delSp modSp mod setBg">
        <pc:chgData name="Sanket Sonowal" userId="1e0192f996d60204" providerId="LiveId" clId="{C76124A5-D245-4593-855E-3D128F2D64C7}" dt="2021-01-25T19:29:03.658" v="1729" actId="26606"/>
        <pc:sldMkLst>
          <pc:docMk/>
          <pc:sldMk cId="426875019" sldId="263"/>
        </pc:sldMkLst>
        <pc:spChg chg="mo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2" creationId="{329B22AF-E9B2-4049-BE05-C542F5BB9691}"/>
          </ac:spMkLst>
        </pc:spChg>
        <pc:spChg chg="del">
          <ac:chgData name="Sanket Sonowal" userId="1e0192f996d60204" providerId="LiveId" clId="{C76124A5-D245-4593-855E-3D128F2D64C7}" dt="2021-01-25T19:27:39.596" v="1716" actId="478"/>
          <ac:spMkLst>
            <pc:docMk/>
            <pc:sldMk cId="426875019" sldId="263"/>
            <ac:spMk id="3" creationId="{DEC9A91A-79C5-431E-B540-138645FCC9F9}"/>
          </ac:spMkLst>
        </pc:spChg>
        <pc:spChg chg="mod or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4" creationId="{9DFC8C43-0515-4E51-A30E-3F13833D96C0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12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14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16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18" creationId="{49B9E8A9-352D-4DCB-9485-C777000D4979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20" creationId="{C2A9B0E5-C2C1-4B85-99A9-117A659D5FE0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22" creationId="{3A8AEACA-9535-4BE8-A91B-8BE82BA54751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4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5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6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7" creationId="{21516CB1-E8C8-4751-B6A6-46B2D1E72A61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8" creationId="{90C0C0D1-E79A-41FF-8322-256F6DD1499B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9" creationId="{395FA420-5595-49D1-9D5F-79EC43B55574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1" creationId="{2D6FBB9D-1CAA-4D05-AB33-BABDFE17B843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2" creationId="{04727B71-B4B6-4823-80A1-68C40B475118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3" creationId="{79A6DB05-9FB5-4B07-8675-74C23D4FD89D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4" creationId="{6D24BC9E-AC6A-42EE-AFD8-B290720B841F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5" creationId="{0990C621-3B8B-4820-8328-D47EF7CE823C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6" creationId="{C1A2385B-1D2A-4E17-84FA-6CB7F0AAE473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7" creationId="{5E791F2F-79DB-4CC0-9FA1-001E3E91E8B7}"/>
          </ac:spMkLst>
        </pc:spChg>
        <pc:picChg chg="add mod ord">
          <ac:chgData name="Sanket Sonowal" userId="1e0192f996d60204" providerId="LiveId" clId="{C76124A5-D245-4593-855E-3D128F2D64C7}" dt="2021-01-25T19:29:03.658" v="1729" actId="26606"/>
          <ac:picMkLst>
            <pc:docMk/>
            <pc:sldMk cId="426875019" sldId="263"/>
            <ac:picMk id="6" creationId="{48C74718-BDBE-4CB6-A568-8FD2BDA136E3}"/>
          </ac:picMkLst>
        </pc:picChg>
        <pc:picChg chg="add mod ord">
          <ac:chgData name="Sanket Sonowal" userId="1e0192f996d60204" providerId="LiveId" clId="{C76124A5-D245-4593-855E-3D128F2D64C7}" dt="2021-01-25T19:29:03.658" v="1729" actId="26606"/>
          <ac:picMkLst>
            <pc:docMk/>
            <pc:sldMk cId="426875019" sldId="263"/>
            <ac:picMk id="7" creationId="{FFFC30EA-3CC7-42AA-807B-A3EBCC24DCE7}"/>
          </ac:picMkLst>
        </pc:picChg>
      </pc:sldChg>
      <pc:sldChg chg="addSp delSp modSp mod setBg">
        <pc:chgData name="Sanket Sonowal" userId="1e0192f996d60204" providerId="LiveId" clId="{C76124A5-D245-4593-855E-3D128F2D64C7}" dt="2021-01-25T19:34:04.936" v="1749" actId="14100"/>
        <pc:sldMkLst>
          <pc:docMk/>
          <pc:sldMk cId="1196801164" sldId="264"/>
        </pc:sldMkLst>
        <pc:spChg chg="mo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2" creationId="{CB9F519E-AB07-4FF5-8D27-7EF8E1C79955}"/>
          </ac:spMkLst>
        </pc:spChg>
        <pc:spChg chg="del">
          <ac:chgData name="Sanket Sonowal" userId="1e0192f996d60204" providerId="LiveId" clId="{C76124A5-D245-4593-855E-3D128F2D64C7}" dt="2021-01-25T19:32:25.231" v="1730" actId="478"/>
          <ac:spMkLst>
            <pc:docMk/>
            <pc:sldMk cId="1196801164" sldId="264"/>
            <ac:spMk id="3" creationId="{1BAE6F36-0770-45DA-B0C5-A0837AB66FD8}"/>
          </ac:spMkLst>
        </pc:spChg>
        <pc:spChg chg="mo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" creationId="{20449202-7D3D-4CE1-AE94-556E80D36066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13" creationId="{8D06CE56-3881-4ADA-8CEF-D18B02C242A3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15" creationId="{79F3C543-62EC-4433-9C93-A2CD8764E9B4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17" creationId="{017517EF-BD4D-4055-BDB4-A322C53568AD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19" creationId="{0ADDB668-2CA4-4D2B-9C34-3487CA330BA8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21" creationId="{2568BC19-F052-4108-93E1-6A3D1DEC072F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23" creationId="{D5FD337D-4D6B-4C8B-B6F5-121097E09881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5" creationId="{8D06CE56-3881-4ADA-8CEF-D18B02C242A3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6" creationId="{79F3C543-62EC-4433-9C93-A2CD8764E9B4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7" creationId="{8EE94D8D-BC47-413E-91AB-A2FCCE172B57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8" creationId="{284A8429-F65A-490D-96E4-1158D3E8A026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9" creationId="{0F022291-A82B-4D23-A1E0-5F9BD684669E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1" creationId="{8D06CE56-3881-4ADA-8CEF-D18B02C242A3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2" creationId="{79F3C543-62EC-4433-9C93-A2CD8764E9B4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3" creationId="{50A3C1AB-1153-42D2-8378-34B849C1C4B6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4" creationId="{A3473CF9-37EB-43E7-89EF-D2D1C53D1DAC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5" creationId="{586B4EF9-43BA-4655-A6FF-1D8E21574C95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37" creationId="{8D06CE56-3881-4ADA-8CEF-D18B02C242A3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38" creationId="{79F3C543-62EC-4433-9C93-A2CD8764E9B4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39" creationId="{C1A1C5D3-C053-4EE9-BE1A-419B6E27CCAE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40" creationId="{A3473CF9-37EB-43E7-89EF-D2D1C53D1DAC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41" creationId="{586B4EF9-43BA-4655-A6FF-1D8E21574C95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3" creationId="{8D06CE56-3881-4ADA-8CEF-D18B02C242A3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4" creationId="{79F3C543-62EC-4433-9C93-A2CD8764E9B4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5" creationId="{F4209EE6-922E-445F-BDA3-269C6608BF08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6" creationId="{0ADDB668-2CA4-4D2B-9C34-3487CA330BA8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7" creationId="{2568BC19-F052-4108-93E1-6A3D1DEC072F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8" creationId="{D5FD337D-4D6B-4C8B-B6F5-121097E09881}"/>
          </ac:spMkLst>
        </pc:spChg>
        <pc:picChg chg="add del mod">
          <ac:chgData name="Sanket Sonowal" userId="1e0192f996d60204" providerId="LiveId" clId="{C76124A5-D245-4593-855E-3D128F2D64C7}" dt="2021-01-25T19:33:25.593" v="1732" actId="478"/>
          <ac:picMkLst>
            <pc:docMk/>
            <pc:sldMk cId="1196801164" sldId="264"/>
            <ac:picMk id="6" creationId="{C738B75A-3F9C-4723-ADE2-0A25D182970B}"/>
          </ac:picMkLst>
        </pc:picChg>
        <pc:picChg chg="add mod">
          <ac:chgData name="Sanket Sonowal" userId="1e0192f996d60204" providerId="LiveId" clId="{C76124A5-D245-4593-855E-3D128F2D64C7}" dt="2021-01-25T19:34:04.936" v="1749" actId="14100"/>
          <ac:picMkLst>
            <pc:docMk/>
            <pc:sldMk cId="1196801164" sldId="264"/>
            <ac:picMk id="8" creationId="{44D76B01-1B2C-44C4-9D0A-8B824F8C5691}"/>
          </ac:picMkLst>
        </pc:picChg>
      </pc:sldChg>
      <pc:sldChg chg="addSp delSp modSp mod">
        <pc:chgData name="Sanket Sonowal" userId="1e0192f996d60204" providerId="LiveId" clId="{C76124A5-D245-4593-855E-3D128F2D64C7}" dt="2021-01-26T09:03:12.443" v="1851" actId="1076"/>
        <pc:sldMkLst>
          <pc:docMk/>
          <pc:sldMk cId="2410689923" sldId="265"/>
        </pc:sldMkLst>
        <pc:spChg chg="mod">
          <ac:chgData name="Sanket Sonowal" userId="1e0192f996d60204" providerId="LiveId" clId="{C76124A5-D245-4593-855E-3D128F2D64C7}" dt="2021-01-26T09:02:58.089" v="1850" actId="1076"/>
          <ac:spMkLst>
            <pc:docMk/>
            <pc:sldMk cId="2410689923" sldId="265"/>
            <ac:spMk id="2" creationId="{F8BD4764-A94B-442E-9371-E6EFA1097947}"/>
          </ac:spMkLst>
        </pc:spChg>
        <pc:spChg chg="add del mod">
          <ac:chgData name="Sanket Sonowal" userId="1e0192f996d60204" providerId="LiveId" clId="{C76124A5-D245-4593-855E-3D128F2D64C7}" dt="2021-01-26T08:47:36.499" v="1773" actId="478"/>
          <ac:spMkLst>
            <pc:docMk/>
            <pc:sldMk cId="2410689923" sldId="265"/>
            <ac:spMk id="10" creationId="{683CF80C-3106-4A17-8D1D-49673B0366B9}"/>
          </ac:spMkLst>
        </pc:spChg>
        <pc:grpChg chg="add mod">
          <ac:chgData name="Sanket Sonowal" userId="1e0192f996d60204" providerId="LiveId" clId="{C76124A5-D245-4593-855E-3D128F2D64C7}" dt="2021-01-26T09:02:04.289" v="1844" actId="1076"/>
          <ac:grpSpMkLst>
            <pc:docMk/>
            <pc:sldMk cId="2410689923" sldId="265"/>
            <ac:grpSpMk id="34" creationId="{43B48091-118E-4347-8591-BE3672CA21E5}"/>
          </ac:grpSpMkLst>
        </pc:grpChg>
        <pc:graphicFrameChg chg="mod">
          <ac:chgData name="Sanket Sonowal" userId="1e0192f996d60204" providerId="LiveId" clId="{C76124A5-D245-4593-855E-3D128F2D64C7}" dt="2021-01-26T09:01:22.680" v="1838" actId="1076"/>
          <ac:graphicFrameMkLst>
            <pc:docMk/>
            <pc:sldMk cId="2410689923" sldId="265"/>
            <ac:graphicFrameMk id="3" creationId="{E98ABF40-4424-4418-BC9C-B08DB4639C90}"/>
          </ac:graphicFrameMkLst>
        </pc:graphicFrameChg>
        <pc:graphicFrameChg chg="mod">
          <ac:chgData name="Sanket Sonowal" userId="1e0192f996d60204" providerId="LiveId" clId="{C76124A5-D245-4593-855E-3D128F2D64C7}" dt="2021-01-26T09:03:12.443" v="1851" actId="1076"/>
          <ac:graphicFrameMkLst>
            <pc:docMk/>
            <pc:sldMk cId="2410689923" sldId="265"/>
            <ac:graphicFrameMk id="9" creationId="{21B13D7D-908C-4CAD-9AAA-36D96BD2119B}"/>
          </ac:graphicFrameMkLst>
        </pc:graphicFrameChg>
        <pc:picChg chg="del">
          <ac:chgData name="Sanket Sonowal" userId="1e0192f996d60204" providerId="LiveId" clId="{C76124A5-D245-4593-855E-3D128F2D64C7}" dt="2021-01-26T08:47:34.015" v="1771" actId="478"/>
          <ac:picMkLst>
            <pc:docMk/>
            <pc:sldMk cId="2410689923" sldId="265"/>
            <ac:picMk id="5" creationId="{96206A07-F934-4DA1-BC7D-1DF3379B3E1E}"/>
          </ac:picMkLst>
        </pc:picChg>
        <pc:picChg chg="add mod">
          <ac:chgData name="Sanket Sonowal" userId="1e0192f996d60204" providerId="LiveId" clId="{C76124A5-D245-4593-855E-3D128F2D64C7}" dt="2021-01-26T09:00:58.888" v="1833" actId="1076"/>
          <ac:picMkLst>
            <pc:docMk/>
            <pc:sldMk cId="2410689923" sldId="265"/>
            <ac:picMk id="6" creationId="{7FBD81F0-62B9-42FB-875D-EC5B30693B74}"/>
          </ac:picMkLst>
        </pc:picChg>
        <pc:picChg chg="del">
          <ac:chgData name="Sanket Sonowal" userId="1e0192f996d60204" providerId="LiveId" clId="{C76124A5-D245-4593-855E-3D128F2D64C7}" dt="2021-01-26T08:48:52.294" v="1780" actId="478"/>
          <ac:picMkLst>
            <pc:docMk/>
            <pc:sldMk cId="2410689923" sldId="265"/>
            <ac:picMk id="7" creationId="{EB7F17AF-4EAF-4FEE-829B-281C3263C2FA}"/>
          </ac:picMkLst>
        </pc:picChg>
        <pc:picChg chg="add mod">
          <ac:chgData name="Sanket Sonowal" userId="1e0192f996d60204" providerId="LiveId" clId="{C76124A5-D245-4593-855E-3D128F2D64C7}" dt="2021-01-26T09:01:58.036" v="1843" actId="164"/>
          <ac:picMkLst>
            <pc:docMk/>
            <pc:sldMk cId="2410689923" sldId="265"/>
            <ac:picMk id="12" creationId="{5A06D25A-2565-46A0-8955-1664947AE868}"/>
          </ac:picMkLst>
        </pc:picChg>
        <pc:picChg chg="del">
          <ac:chgData name="Sanket Sonowal" userId="1e0192f996d60204" providerId="LiveId" clId="{C76124A5-D245-4593-855E-3D128F2D64C7}" dt="2021-01-26T08:58:51.715" v="1811" actId="478"/>
          <ac:picMkLst>
            <pc:docMk/>
            <pc:sldMk cId="2410689923" sldId="265"/>
            <ac:picMk id="13" creationId="{339823B2-C1E1-43E0-8E0E-3D75F3D4B5A0}"/>
          </ac:picMkLst>
        </pc:picChg>
        <pc:picChg chg="add del mod">
          <ac:chgData name="Sanket Sonowal" userId="1e0192f996d60204" providerId="LiveId" clId="{C76124A5-D245-4593-855E-3D128F2D64C7}" dt="2021-01-26T08:54:25.585" v="1794" actId="478"/>
          <ac:picMkLst>
            <pc:docMk/>
            <pc:sldMk cId="2410689923" sldId="265"/>
            <ac:picMk id="15" creationId="{C942444F-9394-4886-854B-57BC8483916B}"/>
          </ac:picMkLst>
        </pc:picChg>
        <pc:picChg chg="add del mod">
          <ac:chgData name="Sanket Sonowal" userId="1e0192f996d60204" providerId="LiveId" clId="{C76124A5-D245-4593-855E-3D128F2D64C7}" dt="2021-01-26T08:54:25.585" v="1794" actId="478"/>
          <ac:picMkLst>
            <pc:docMk/>
            <pc:sldMk cId="2410689923" sldId="265"/>
            <ac:picMk id="17" creationId="{CFE04998-AB7C-4204-8FAF-E8558FB867A4}"/>
          </ac:picMkLst>
        </pc:picChg>
        <pc:picChg chg="add mod">
          <ac:chgData name="Sanket Sonowal" userId="1e0192f996d60204" providerId="LiveId" clId="{C76124A5-D245-4593-855E-3D128F2D64C7}" dt="2021-01-26T09:01:58.036" v="1843" actId="164"/>
          <ac:picMkLst>
            <pc:docMk/>
            <pc:sldMk cId="2410689923" sldId="265"/>
            <ac:picMk id="19" creationId="{60EC3633-BBC9-4D56-B74E-6CC44201338A}"/>
          </ac:picMkLst>
        </pc:picChg>
        <pc:picChg chg="add mod">
          <ac:chgData name="Sanket Sonowal" userId="1e0192f996d60204" providerId="LiveId" clId="{C76124A5-D245-4593-855E-3D128F2D64C7}" dt="2021-01-26T09:01:58.036" v="1843" actId="164"/>
          <ac:picMkLst>
            <pc:docMk/>
            <pc:sldMk cId="2410689923" sldId="265"/>
            <ac:picMk id="20" creationId="{F8723F32-37D1-4372-8286-63B4951CCFD2}"/>
          </ac:picMkLst>
        </pc:picChg>
        <pc:picChg chg="add mod">
          <ac:chgData name="Sanket Sonowal" userId="1e0192f996d60204" providerId="LiveId" clId="{C76124A5-D245-4593-855E-3D128F2D64C7}" dt="2021-01-26T09:01:58.036" v="1843" actId="164"/>
          <ac:picMkLst>
            <pc:docMk/>
            <pc:sldMk cId="2410689923" sldId="265"/>
            <ac:picMk id="21" creationId="{E21C6A4D-5041-4976-985E-FDA54AA5648B}"/>
          </ac:picMkLst>
        </pc:picChg>
        <pc:picChg chg="add del mod">
          <ac:chgData name="Sanket Sonowal" userId="1e0192f996d60204" providerId="LiveId" clId="{C76124A5-D245-4593-855E-3D128F2D64C7}" dt="2021-01-26T08:55:17.975" v="1801" actId="478"/>
          <ac:picMkLst>
            <pc:docMk/>
            <pc:sldMk cId="2410689923" sldId="265"/>
            <ac:picMk id="22" creationId="{4D7D4B5E-CDD1-4671-9ED3-2D33FFBA914C}"/>
          </ac:picMkLst>
        </pc:picChg>
        <pc:picChg chg="add del mod">
          <ac:chgData name="Sanket Sonowal" userId="1e0192f996d60204" providerId="LiveId" clId="{C76124A5-D245-4593-855E-3D128F2D64C7}" dt="2021-01-26T08:55:17.975" v="1801" actId="478"/>
          <ac:picMkLst>
            <pc:docMk/>
            <pc:sldMk cId="2410689923" sldId="265"/>
            <ac:picMk id="24" creationId="{21C0FFC2-BD06-4CAE-8545-E81A88D2AA37}"/>
          </ac:picMkLst>
        </pc:picChg>
        <pc:picChg chg="add del mod">
          <ac:chgData name="Sanket Sonowal" userId="1e0192f996d60204" providerId="LiveId" clId="{C76124A5-D245-4593-855E-3D128F2D64C7}" dt="2021-01-26T08:55:17.975" v="1801" actId="478"/>
          <ac:picMkLst>
            <pc:docMk/>
            <pc:sldMk cId="2410689923" sldId="265"/>
            <ac:picMk id="28" creationId="{249789D1-CB34-4201-A8C0-C783A3454908}"/>
          </ac:picMkLst>
        </pc:picChg>
        <pc:picChg chg="add mod">
          <ac:chgData name="Sanket Sonowal" userId="1e0192f996d60204" providerId="LiveId" clId="{C76124A5-D245-4593-855E-3D128F2D64C7}" dt="2021-01-26T09:01:29.728" v="1839" actId="1076"/>
          <ac:picMkLst>
            <pc:docMk/>
            <pc:sldMk cId="2410689923" sldId="265"/>
            <ac:picMk id="32" creationId="{94AF1E5C-B3C8-49E7-8245-2D82D04AEEEB}"/>
          </ac:picMkLst>
        </pc:picChg>
      </pc:sldChg>
      <pc:sldChg chg="addSp delSp modSp mod">
        <pc:chgData name="Sanket Sonowal" userId="1e0192f996d60204" providerId="LiveId" clId="{C76124A5-D245-4593-855E-3D128F2D64C7}" dt="2021-01-26T09:30:12.673" v="1889" actId="33524"/>
        <pc:sldMkLst>
          <pc:docMk/>
          <pc:sldMk cId="3489232850" sldId="266"/>
        </pc:sldMkLst>
        <pc:spChg chg="mod">
          <ac:chgData name="Sanket Sonowal" userId="1e0192f996d60204" providerId="LiveId" clId="{C76124A5-D245-4593-855E-3D128F2D64C7}" dt="2021-01-26T09:30:12.673" v="1889" actId="33524"/>
          <ac:spMkLst>
            <pc:docMk/>
            <pc:sldMk cId="3489232850" sldId="266"/>
            <ac:spMk id="2" creationId="{8AD20B13-61EE-4906-9288-D3CEF3304E89}"/>
          </ac:spMkLst>
        </pc:spChg>
        <pc:spChg chg="add del mod">
          <ac:chgData name="Sanket Sonowal" userId="1e0192f996d60204" providerId="LiveId" clId="{C76124A5-D245-4593-855E-3D128F2D64C7}" dt="2021-01-26T09:16:12.382" v="1853" actId="931"/>
          <ac:spMkLst>
            <pc:docMk/>
            <pc:sldMk cId="3489232850" sldId="266"/>
            <ac:spMk id="6" creationId="{D77EC8B3-22EC-493E-A5C9-730738BD1D81}"/>
          </ac:spMkLst>
        </pc:spChg>
        <pc:spChg chg="add del mod">
          <ac:chgData name="Sanket Sonowal" userId="1e0192f996d60204" providerId="LiveId" clId="{C76124A5-D245-4593-855E-3D128F2D64C7}" dt="2021-01-26T09:27:53.391" v="1871" actId="931"/>
          <ac:spMkLst>
            <pc:docMk/>
            <pc:sldMk cId="3489232850" sldId="266"/>
            <ac:spMk id="14" creationId="{BACB83D5-616A-4163-B322-746E4B202537}"/>
          </ac:spMkLst>
        </pc:spChg>
        <pc:picChg chg="add del mod">
          <ac:chgData name="Sanket Sonowal" userId="1e0192f996d60204" providerId="LiveId" clId="{C76124A5-D245-4593-855E-3D128F2D64C7}" dt="2021-01-26T09:27:44.498" v="1870" actId="478"/>
          <ac:picMkLst>
            <pc:docMk/>
            <pc:sldMk cId="3489232850" sldId="266"/>
            <ac:picMk id="8" creationId="{6F6414E4-CAE7-4551-8928-AE90BFAC95B5}"/>
          </ac:picMkLst>
        </pc:picChg>
        <pc:picChg chg="del">
          <ac:chgData name="Sanket Sonowal" userId="1e0192f996d60204" providerId="LiveId" clId="{C76124A5-D245-4593-855E-3D128F2D64C7}" dt="2021-01-26T09:15:53.541" v="1852" actId="478"/>
          <ac:picMkLst>
            <pc:docMk/>
            <pc:sldMk cId="3489232850" sldId="266"/>
            <ac:picMk id="9" creationId="{7DE12DE5-D9E8-4C77-BECD-64647CA930C0}"/>
          </ac:picMkLst>
        </pc:picChg>
        <pc:picChg chg="del">
          <ac:chgData name="Sanket Sonowal" userId="1e0192f996d60204" providerId="LiveId" clId="{C76124A5-D245-4593-855E-3D128F2D64C7}" dt="2021-01-26T09:18:14.287" v="1856" actId="478"/>
          <ac:picMkLst>
            <pc:docMk/>
            <pc:sldMk cId="3489232850" sldId="266"/>
            <ac:picMk id="11" creationId="{D47E1F02-2C7A-4911-8EFD-CC6EC742077F}"/>
          </ac:picMkLst>
        </pc:picChg>
        <pc:picChg chg="add mod">
          <ac:chgData name="Sanket Sonowal" userId="1e0192f996d60204" providerId="LiveId" clId="{C76124A5-D245-4593-855E-3D128F2D64C7}" dt="2021-01-26T09:18:49.242" v="1868" actId="14100"/>
          <ac:picMkLst>
            <pc:docMk/>
            <pc:sldMk cId="3489232850" sldId="266"/>
            <ac:picMk id="12" creationId="{8C02AA34-8ADD-4DDE-AF3D-4B5556D69511}"/>
          </ac:picMkLst>
        </pc:picChg>
        <pc:picChg chg="add mod">
          <ac:chgData name="Sanket Sonowal" userId="1e0192f996d60204" providerId="LiveId" clId="{C76124A5-D245-4593-855E-3D128F2D64C7}" dt="2021-01-26T09:28:05.515" v="1877" actId="14100"/>
          <ac:picMkLst>
            <pc:docMk/>
            <pc:sldMk cId="3489232850" sldId="266"/>
            <ac:picMk id="16" creationId="{9244C629-A666-4578-A6ED-9F5BB311D346}"/>
          </ac:picMkLst>
        </pc:picChg>
      </pc:sldChg>
      <pc:sldChg chg="addSp delSp modSp mod">
        <pc:chgData name="Sanket Sonowal" userId="1e0192f996d60204" providerId="LiveId" clId="{C76124A5-D245-4593-855E-3D128F2D64C7}" dt="2021-01-26T09:30:30.553" v="1892" actId="2"/>
        <pc:sldMkLst>
          <pc:docMk/>
          <pc:sldMk cId="951448600" sldId="267"/>
        </pc:sldMkLst>
        <pc:spChg chg="del">
          <ac:chgData name="Sanket Sonowal" userId="1e0192f996d60204" providerId="LiveId" clId="{C76124A5-D245-4593-855E-3D128F2D64C7}" dt="2021-01-24T13:32:34.416" v="42" actId="1032"/>
          <ac:spMkLst>
            <pc:docMk/>
            <pc:sldMk cId="951448600" sldId="267"/>
            <ac:spMk id="3" creationId="{EDEEB1E6-84CA-40E8-9775-18A57ABDC7E0}"/>
          </ac:spMkLst>
        </pc:spChg>
        <pc:spChg chg="mod">
          <ac:chgData name="Sanket Sonowal" userId="1e0192f996d60204" providerId="LiveId" clId="{C76124A5-D245-4593-855E-3D128F2D64C7}" dt="2021-01-26T09:30:26.278" v="1891" actId="2"/>
          <ac:spMkLst>
            <pc:docMk/>
            <pc:sldMk cId="951448600" sldId="267"/>
            <ac:spMk id="4" creationId="{BB88DD78-77F3-495A-A335-A7EB272B0A13}"/>
          </ac:spMkLst>
        </pc:spChg>
        <pc:spChg chg="add del mod">
          <ac:chgData name="Sanket Sonowal" userId="1e0192f996d60204" providerId="LiveId" clId="{C76124A5-D245-4593-855E-3D128F2D64C7}" dt="2021-01-24T13:59:52.059" v="682"/>
          <ac:spMkLst>
            <pc:docMk/>
            <pc:sldMk cId="951448600" sldId="267"/>
            <ac:spMk id="7" creationId="{EBE621AD-069B-4109-9A19-E5AF4D3C4B74}"/>
          </ac:spMkLst>
        </pc:spChg>
        <pc:graphicFrameChg chg="add del mod modGraphic">
          <ac:chgData name="Sanket Sonowal" userId="1e0192f996d60204" providerId="LiveId" clId="{C76124A5-D245-4593-855E-3D128F2D64C7}" dt="2021-01-24T13:59:49.952" v="681" actId="478"/>
          <ac:graphicFrameMkLst>
            <pc:docMk/>
            <pc:sldMk cId="951448600" sldId="267"/>
            <ac:graphicFrameMk id="5" creationId="{EF24D748-6EDC-450B-94DC-9CC2B399BD66}"/>
          </ac:graphicFrameMkLst>
        </pc:graphicFrameChg>
        <pc:graphicFrameChg chg="add mod">
          <ac:chgData name="Sanket Sonowal" userId="1e0192f996d60204" providerId="LiveId" clId="{C76124A5-D245-4593-855E-3D128F2D64C7}" dt="2021-01-26T09:30:30.553" v="1892" actId="2"/>
          <ac:graphicFrameMkLst>
            <pc:docMk/>
            <pc:sldMk cId="951448600" sldId="267"/>
            <ac:graphicFrameMk id="8" creationId="{DFA16F71-FE97-443B-A6A0-F0858F8227B5}"/>
          </ac:graphicFrameMkLst>
        </pc:graphicFrameChg>
      </pc:sldChg>
      <pc:sldChg chg="new del">
        <pc:chgData name="Sanket Sonowal" userId="1e0192f996d60204" providerId="LiveId" clId="{C76124A5-D245-4593-855E-3D128F2D64C7}" dt="2021-01-24T13:47:15.225" v="567" actId="47"/>
        <pc:sldMkLst>
          <pc:docMk/>
          <pc:sldMk cId="3496857430" sldId="268"/>
        </pc:sldMkLst>
      </pc:sldChg>
      <pc:sldChg chg="addSp delSp modSp add mod">
        <pc:chgData name="Sanket Sonowal" userId="1e0192f996d60204" providerId="LiveId" clId="{C76124A5-D245-4593-855E-3D128F2D64C7}" dt="2021-01-26T10:48:39.651" v="2835" actId="113"/>
        <pc:sldMkLst>
          <pc:docMk/>
          <pc:sldMk cId="3761188929" sldId="268"/>
        </pc:sldMkLst>
        <pc:spChg chg="mod">
          <ac:chgData name="Sanket Sonowal" userId="1e0192f996d60204" providerId="LiveId" clId="{C76124A5-D245-4593-855E-3D128F2D64C7}" dt="2021-01-24T13:55:14.314" v="570"/>
          <ac:spMkLst>
            <pc:docMk/>
            <pc:sldMk cId="3761188929" sldId="268"/>
            <ac:spMk id="2" creationId="{E091A1AD-61E6-4C50-9F3C-2DEF36AEEF15}"/>
          </ac:spMkLst>
        </pc:spChg>
        <pc:spChg chg="mod">
          <ac:chgData name="Sanket Sonowal" userId="1e0192f996d60204" providerId="LiveId" clId="{C76124A5-D245-4593-855E-3D128F2D64C7}" dt="2021-01-26T09:30:34.023" v="1897" actId="2"/>
          <ac:spMkLst>
            <pc:docMk/>
            <pc:sldMk cId="3761188929" sldId="268"/>
            <ac:spMk id="4" creationId="{BB88DD78-77F3-495A-A335-A7EB272B0A13}"/>
          </ac:spMkLst>
        </pc:spChg>
        <pc:graphicFrameChg chg="add del mod modGraphic">
          <ac:chgData name="Sanket Sonowal" userId="1e0192f996d60204" providerId="LiveId" clId="{C76124A5-D245-4593-855E-3D128F2D64C7}" dt="2021-01-24T14:06:17.959" v="770" actId="1032"/>
          <ac:graphicFrameMkLst>
            <pc:docMk/>
            <pc:sldMk cId="3761188929" sldId="268"/>
            <ac:graphicFrameMk id="3" creationId="{76DA5BFB-DB99-405E-8D83-C97E3A8DA8A4}"/>
          </ac:graphicFrameMkLst>
        </pc:graphicFrameChg>
        <pc:graphicFrameChg chg="mod">
          <ac:chgData name="Sanket Sonowal" userId="1e0192f996d60204" providerId="LiveId" clId="{C76124A5-D245-4593-855E-3D128F2D64C7}" dt="2021-01-24T14:54:13.974" v="1440" actId="26606"/>
          <ac:graphicFrameMkLst>
            <pc:docMk/>
            <pc:sldMk cId="3761188929" sldId="268"/>
            <ac:graphicFrameMk id="5" creationId="{EF24D748-6EDC-450B-94DC-9CC2B399BD66}"/>
          </ac:graphicFrameMkLst>
        </pc:graphicFrameChg>
        <pc:graphicFrameChg chg="add del modGraphic">
          <ac:chgData name="Sanket Sonowal" userId="1e0192f996d60204" providerId="LiveId" clId="{C76124A5-D245-4593-855E-3D128F2D64C7}" dt="2021-01-24T14:26:39.871" v="772" actId="1032"/>
          <ac:graphicFrameMkLst>
            <pc:docMk/>
            <pc:sldMk cId="3761188929" sldId="268"/>
            <ac:graphicFrameMk id="6" creationId="{86EB4C73-91F6-4098-8BF6-FE7594FECAEB}"/>
          </ac:graphicFrameMkLst>
        </pc:graphicFrameChg>
        <pc:graphicFrameChg chg="add mod modGraphic">
          <ac:chgData name="Sanket Sonowal" userId="1e0192f996d60204" providerId="LiveId" clId="{C76124A5-D245-4593-855E-3D128F2D64C7}" dt="2021-01-26T10:48:39.651" v="2835" actId="113"/>
          <ac:graphicFrameMkLst>
            <pc:docMk/>
            <pc:sldMk cId="3761188929" sldId="268"/>
            <ac:graphicFrameMk id="7" creationId="{8CE36AE7-B43B-4DE7-BC5E-6C5C79BDF1EA}"/>
          </ac:graphicFrameMkLst>
        </pc:graphicFrameChg>
      </pc:sldChg>
      <pc:sldChg chg="addSp delSp modSp new mod ord setBg setClrOvrMap">
        <pc:chgData name="Sanket Sonowal" userId="1e0192f996d60204" providerId="LiveId" clId="{C76124A5-D245-4593-855E-3D128F2D64C7}" dt="2021-01-26T11:16:42.785" v="3398" actId="255"/>
        <pc:sldMkLst>
          <pc:docMk/>
          <pc:sldMk cId="752024642" sldId="269"/>
        </pc:sldMkLst>
        <pc:spChg chg="mod">
          <ac:chgData name="Sanket Sonowal" userId="1e0192f996d60204" providerId="LiveId" clId="{C76124A5-D245-4593-855E-3D128F2D64C7}" dt="2021-01-26T11:16:42.785" v="3398" actId="255"/>
          <ac:spMkLst>
            <pc:docMk/>
            <pc:sldMk cId="752024642" sldId="269"/>
            <ac:spMk id="2" creationId="{E0A3662F-D847-40FA-B610-A9EC19AF69A0}"/>
          </ac:spMkLst>
        </pc:spChg>
        <pc:spChg chg="mod ord">
          <ac:chgData name="Sanket Sonowal" userId="1e0192f996d60204" providerId="LiveId" clId="{C76124A5-D245-4593-855E-3D128F2D64C7}" dt="2021-01-26T10:26:51.848" v="2664" actId="20577"/>
          <ac:spMkLst>
            <pc:docMk/>
            <pc:sldMk cId="752024642" sldId="269"/>
            <ac:spMk id="3" creationId="{55DC813B-A04A-490D-A4E5-E85358E0AE53}"/>
          </ac:spMkLst>
        </pc:spChg>
        <pc:spChg chg="add del">
          <ac:chgData name="Sanket Sonowal" userId="1e0192f996d60204" providerId="LiveId" clId="{C76124A5-D245-4593-855E-3D128F2D64C7}" dt="2021-01-26T09:45:19.269" v="2264" actId="26606"/>
          <ac:spMkLst>
            <pc:docMk/>
            <pc:sldMk cId="752024642" sldId="269"/>
            <ac:spMk id="12" creationId="{92468898-5A6E-4D55-85EC-308E785EE06C}"/>
          </ac:spMkLst>
        </pc:spChg>
        <pc:spChg chg="add del">
          <ac:chgData name="Sanket Sonowal" userId="1e0192f996d60204" providerId="LiveId" clId="{C76124A5-D245-4593-855E-3D128F2D64C7}" dt="2021-01-26T09:45:19.269" v="2264" actId="26606"/>
          <ac:spMkLst>
            <pc:docMk/>
            <pc:sldMk cId="752024642" sldId="269"/>
            <ac:spMk id="14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09:45:19.269" v="2264" actId="26606"/>
          <ac:spMkLst>
            <pc:docMk/>
            <pc:sldMk cId="752024642" sldId="269"/>
            <ac:spMk id="16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18" creationId="{98E79BE4-34FE-485A-98A5-92CE8F7C4743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19" creationId="{0288C6B4-AFC3-407F-A595-EFFD38D4CCAF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20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21" creationId="{CF236821-17FE-429B-8D2C-08E13A64EA40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22" creationId="{C0BDBCD2-E081-43AB-9119-C55465E59757}"/>
          </ac:spMkLst>
        </pc:spChg>
        <pc:spChg chg="add del">
          <ac:chgData name="Sanket Sonowal" userId="1e0192f996d60204" providerId="LiveId" clId="{C76124A5-D245-4593-855E-3D128F2D64C7}" dt="2021-01-26T09:45:21.343" v="2268" actId="26606"/>
          <ac:spMkLst>
            <pc:docMk/>
            <pc:sldMk cId="752024642" sldId="269"/>
            <ac:spMk id="24" creationId="{92468898-5A6E-4D55-85EC-308E785EE06C}"/>
          </ac:spMkLst>
        </pc:spChg>
        <pc:spChg chg="add del">
          <ac:chgData name="Sanket Sonowal" userId="1e0192f996d60204" providerId="LiveId" clId="{C76124A5-D245-4593-855E-3D128F2D64C7}" dt="2021-01-26T09:45:21.343" v="2268" actId="26606"/>
          <ac:spMkLst>
            <pc:docMk/>
            <pc:sldMk cId="752024642" sldId="269"/>
            <ac:spMk id="25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09:45:21.343" v="2268" actId="26606"/>
          <ac:spMkLst>
            <pc:docMk/>
            <pc:sldMk cId="752024642" sldId="269"/>
            <ac:spMk id="26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28" creationId="{0288C6B4-AFC3-407F-A595-EFFD38D4CCAF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29" creationId="{CF236821-17FE-429B-8D2C-08E13A64EA40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30" creationId="{C0BDBCD2-E081-43AB-9119-C55465E59757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31" creationId="{98E79BE4-34FE-485A-98A5-92CE8F7C4743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32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09:45:28.205" v="2272" actId="26606"/>
          <ac:spMkLst>
            <pc:docMk/>
            <pc:sldMk cId="752024642" sldId="269"/>
            <ac:spMk id="34" creationId="{E45CA849-654C-4173-AD99-B3A2528275F5}"/>
          </ac:spMkLst>
        </pc:spChg>
        <pc:spChg chg="add del">
          <ac:chgData name="Sanket Sonowal" userId="1e0192f996d60204" providerId="LiveId" clId="{C76124A5-D245-4593-855E-3D128F2D64C7}" dt="2021-01-26T09:45:28.205" v="2272" actId="26606"/>
          <ac:spMkLst>
            <pc:docMk/>
            <pc:sldMk cId="752024642" sldId="269"/>
            <ac:spMk id="35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09:45:28.205" v="2272" actId="26606"/>
          <ac:spMkLst>
            <pc:docMk/>
            <pc:sldMk cId="752024642" sldId="269"/>
            <ac:spMk id="36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09:45:29.678" v="2274" actId="26606"/>
          <ac:spMkLst>
            <pc:docMk/>
            <pc:sldMk cId="752024642" sldId="269"/>
            <ac:spMk id="38" creationId="{0B9EE3F3-89B7-43C3-8651-C4C96830993D}"/>
          </ac:spMkLst>
        </pc:spChg>
        <pc:spChg chg="add del">
          <ac:chgData name="Sanket Sonowal" userId="1e0192f996d60204" providerId="LiveId" clId="{C76124A5-D245-4593-855E-3D128F2D64C7}" dt="2021-01-26T09:45:29.678" v="2274" actId="26606"/>
          <ac:spMkLst>
            <pc:docMk/>
            <pc:sldMk cId="752024642" sldId="269"/>
            <ac:spMk id="39" creationId="{33AE4636-AEEC-45D6-84D4-7AC2DA48ECF8}"/>
          </ac:spMkLst>
        </pc:spChg>
        <pc:spChg chg="add del">
          <ac:chgData name="Sanket Sonowal" userId="1e0192f996d60204" providerId="LiveId" clId="{C76124A5-D245-4593-855E-3D128F2D64C7}" dt="2021-01-26T09:45:29.678" v="2274" actId="26606"/>
          <ac:spMkLst>
            <pc:docMk/>
            <pc:sldMk cId="752024642" sldId="269"/>
            <ac:spMk id="40" creationId="{8D9CE0F4-2EB2-4F1F-8AAC-DB3571D9FE10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2" creationId="{5C9B446A-6343-4E56-90BA-061E4DDF0FFB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3" creationId="{3EC72A1B-03D3-499C-B4BF-AC68EEC22B10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4" creationId="{216322C2-3CF0-4D33-BF90-3F384CF6D232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5" creationId="{55D4142C-5077-457F-A6AD-3FECFDB39685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6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09:45:34.232" v="2278" actId="26606"/>
          <ac:spMkLst>
            <pc:docMk/>
            <pc:sldMk cId="752024642" sldId="269"/>
            <ac:spMk id="48" creationId="{2C9A9DA9-7DC8-488B-A882-123947B0F3D9}"/>
          </ac:spMkLst>
        </pc:spChg>
        <pc:spChg chg="add del">
          <ac:chgData name="Sanket Sonowal" userId="1e0192f996d60204" providerId="LiveId" clId="{C76124A5-D245-4593-855E-3D128F2D64C7}" dt="2021-01-26T09:45:34.232" v="2278" actId="26606"/>
          <ac:spMkLst>
            <pc:docMk/>
            <pc:sldMk cId="752024642" sldId="269"/>
            <ac:spMk id="49" creationId="{57F6BDD4-E066-4008-8011-6CC31AEB4556}"/>
          </ac:spMkLst>
        </pc:spChg>
        <pc:spChg chg="add del">
          <ac:chgData name="Sanket Sonowal" userId="1e0192f996d60204" providerId="LiveId" clId="{C76124A5-D245-4593-855E-3D128F2D64C7}" dt="2021-01-26T09:45:34.232" v="2278" actId="26606"/>
          <ac:spMkLst>
            <pc:docMk/>
            <pc:sldMk cId="752024642" sldId="269"/>
            <ac:spMk id="50" creationId="{2711A8FB-68FC-45FC-B01E-38F809E2D439}"/>
          </ac:spMkLst>
        </pc:spChg>
        <pc:spChg chg="add del">
          <ac:chgData name="Sanket Sonowal" userId="1e0192f996d60204" providerId="LiveId" clId="{C76124A5-D245-4593-855E-3D128F2D64C7}" dt="2021-01-26T09:45:34.232" v="2278" actId="26606"/>
          <ac:spMkLst>
            <pc:docMk/>
            <pc:sldMk cId="752024642" sldId="269"/>
            <ac:spMk id="51" creationId="{2A865FE3-5FC9-4049-87CF-30019C46C0F5}"/>
          </ac:spMkLst>
        </pc:spChg>
        <pc:spChg chg="add del">
          <ac:chgData name="Sanket Sonowal" userId="1e0192f996d60204" providerId="LiveId" clId="{C76124A5-D245-4593-855E-3D128F2D64C7}" dt="2021-01-26T09:45:39.697" v="2280" actId="26606"/>
          <ac:spMkLst>
            <pc:docMk/>
            <pc:sldMk cId="752024642" sldId="269"/>
            <ac:spMk id="53" creationId="{84ECDE7A-6944-466D-8FFE-149A29BA6BAE}"/>
          </ac:spMkLst>
        </pc:spChg>
        <pc:spChg chg="add del">
          <ac:chgData name="Sanket Sonowal" userId="1e0192f996d60204" providerId="LiveId" clId="{C76124A5-D245-4593-855E-3D128F2D64C7}" dt="2021-01-26T09:45:39.697" v="2280" actId="26606"/>
          <ac:spMkLst>
            <pc:docMk/>
            <pc:sldMk cId="752024642" sldId="269"/>
            <ac:spMk id="54" creationId="{B3420082-9415-44EC-802E-C77D71D59C57}"/>
          </ac:spMkLst>
        </pc:spChg>
        <pc:spChg chg="add del">
          <ac:chgData name="Sanket Sonowal" userId="1e0192f996d60204" providerId="LiveId" clId="{C76124A5-D245-4593-855E-3D128F2D64C7}" dt="2021-01-26T09:45:39.697" v="2280" actId="26606"/>
          <ac:spMkLst>
            <pc:docMk/>
            <pc:sldMk cId="752024642" sldId="269"/>
            <ac:spMk id="55" creationId="{55A52C45-1FCB-4636-A80F-2849B8226C01}"/>
          </ac:spMkLst>
        </pc:spChg>
        <pc:spChg chg="add del">
          <ac:chgData name="Sanket Sonowal" userId="1e0192f996d60204" providerId="LiveId" clId="{C76124A5-D245-4593-855E-3D128F2D64C7}" dt="2021-01-26T09:45:39.697" v="2280" actId="26606"/>
          <ac:spMkLst>
            <pc:docMk/>
            <pc:sldMk cId="752024642" sldId="269"/>
            <ac:spMk id="56" creationId="{768EB4DD-3704-43AD-92B3-C4E0C6EA92CB}"/>
          </ac:spMkLst>
        </pc:spChg>
        <pc:spChg chg="add del">
          <ac:chgData name="Sanket Sonowal" userId="1e0192f996d60204" providerId="LiveId" clId="{C76124A5-D245-4593-855E-3D128F2D64C7}" dt="2021-01-26T09:45:43.238" v="2282" actId="26606"/>
          <ac:spMkLst>
            <pc:docMk/>
            <pc:sldMk cId="752024642" sldId="269"/>
            <ac:spMk id="58" creationId="{7C432AFE-B3D2-4BFF-BF8F-96C27AFF1AC7}"/>
          </ac:spMkLst>
        </pc:spChg>
        <pc:spChg chg="add del">
          <ac:chgData name="Sanket Sonowal" userId="1e0192f996d60204" providerId="LiveId" clId="{C76124A5-D245-4593-855E-3D128F2D64C7}" dt="2021-01-26T09:45:43.238" v="2282" actId="26606"/>
          <ac:spMkLst>
            <pc:docMk/>
            <pc:sldMk cId="752024642" sldId="269"/>
            <ac:spMk id="59" creationId="{AF2F604E-43BE-4DC3-B983-E071523364F8}"/>
          </ac:spMkLst>
        </pc:spChg>
        <pc:spChg chg="add del">
          <ac:chgData name="Sanket Sonowal" userId="1e0192f996d60204" providerId="LiveId" clId="{C76124A5-D245-4593-855E-3D128F2D64C7}" dt="2021-01-26T09:45:43.238" v="2282" actId="26606"/>
          <ac:spMkLst>
            <pc:docMk/>
            <pc:sldMk cId="752024642" sldId="269"/>
            <ac:spMk id="60" creationId="{08C9B587-E65E-4B52-B37C-ABEBB6E87928}"/>
          </ac:spMkLst>
        </pc:spChg>
        <pc:spChg chg="add del">
          <ac:chgData name="Sanket Sonowal" userId="1e0192f996d60204" providerId="LiveId" clId="{C76124A5-D245-4593-855E-3D128F2D64C7}" dt="2021-01-26T09:45:45.798" v="2284" actId="26606"/>
          <ac:spMkLst>
            <pc:docMk/>
            <pc:sldMk cId="752024642" sldId="269"/>
            <ac:spMk id="62" creationId="{0C2F8F76-4F55-4ED5-AC3D-1714C449C867}"/>
          </ac:spMkLst>
        </pc:spChg>
        <pc:spChg chg="add del">
          <ac:chgData name="Sanket Sonowal" userId="1e0192f996d60204" providerId="LiveId" clId="{C76124A5-D245-4593-855E-3D128F2D64C7}" dt="2021-01-26T09:45:45.798" v="2284" actId="26606"/>
          <ac:spMkLst>
            <pc:docMk/>
            <pc:sldMk cId="752024642" sldId="269"/>
            <ac:spMk id="63" creationId="{57F6BDD4-E066-4008-8011-6CC31AEB4556}"/>
          </ac:spMkLst>
        </pc:spChg>
        <pc:spChg chg="add del">
          <ac:chgData name="Sanket Sonowal" userId="1e0192f996d60204" providerId="LiveId" clId="{C76124A5-D245-4593-855E-3D128F2D64C7}" dt="2021-01-26T09:45:45.798" v="2284" actId="26606"/>
          <ac:spMkLst>
            <pc:docMk/>
            <pc:sldMk cId="752024642" sldId="269"/>
            <ac:spMk id="64" creationId="{2711A8FB-68FC-45FC-B01E-38F809E2D439}"/>
          </ac:spMkLst>
        </pc:spChg>
        <pc:spChg chg="add del">
          <ac:chgData name="Sanket Sonowal" userId="1e0192f996d60204" providerId="LiveId" clId="{C76124A5-D245-4593-855E-3D128F2D64C7}" dt="2021-01-26T09:45:45.798" v="2284" actId="26606"/>
          <ac:spMkLst>
            <pc:docMk/>
            <pc:sldMk cId="752024642" sldId="269"/>
            <ac:spMk id="65" creationId="{281E2DF8-F6D8-4E5C-B76E-E082FD8C1FBD}"/>
          </ac:spMkLst>
        </pc:spChg>
        <pc:spChg chg="add del">
          <ac:chgData name="Sanket Sonowal" userId="1e0192f996d60204" providerId="LiveId" clId="{C76124A5-D245-4593-855E-3D128F2D64C7}" dt="2021-01-26T10:11:14.982" v="2286" actId="26606"/>
          <ac:spMkLst>
            <pc:docMk/>
            <pc:sldMk cId="752024642" sldId="269"/>
            <ac:spMk id="67" creationId="{9AA72BD9-2C5A-4EDC-931F-5AA08EACA0F3}"/>
          </ac:spMkLst>
        </pc:spChg>
        <pc:spChg chg="add del">
          <ac:chgData name="Sanket Sonowal" userId="1e0192f996d60204" providerId="LiveId" clId="{C76124A5-D245-4593-855E-3D128F2D64C7}" dt="2021-01-26T10:11:14.982" v="2286" actId="26606"/>
          <ac:spMkLst>
            <pc:docMk/>
            <pc:sldMk cId="752024642" sldId="269"/>
            <ac:spMk id="68" creationId="{8A6DB0E6-E65F-4229-A5A0-2500203B6CC3}"/>
          </ac:spMkLst>
        </pc:spChg>
        <pc:spChg chg="add del">
          <ac:chgData name="Sanket Sonowal" userId="1e0192f996d60204" providerId="LiveId" clId="{C76124A5-D245-4593-855E-3D128F2D64C7}" dt="2021-01-26T10:11:14.982" v="2286" actId="26606"/>
          <ac:spMkLst>
            <pc:docMk/>
            <pc:sldMk cId="752024642" sldId="269"/>
            <ac:spMk id="69" creationId="{55D4142C-5077-457F-A6AD-3FECFDB39685}"/>
          </ac:spMkLst>
        </pc:spChg>
        <pc:spChg chg="add del">
          <ac:chgData name="Sanket Sonowal" userId="1e0192f996d60204" providerId="LiveId" clId="{C76124A5-D245-4593-855E-3D128F2D64C7}" dt="2021-01-26T10:11:14.982" v="2286" actId="26606"/>
          <ac:spMkLst>
            <pc:docMk/>
            <pc:sldMk cId="752024642" sldId="269"/>
            <ac:spMk id="70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10:11:24.998" v="2288" actId="26606"/>
          <ac:spMkLst>
            <pc:docMk/>
            <pc:sldMk cId="752024642" sldId="269"/>
            <ac:spMk id="72" creationId="{D1A4588A-55D5-49B8-BE41-54ACDCFF2C17}"/>
          </ac:spMkLst>
        </pc:spChg>
        <pc:spChg chg="add del">
          <ac:chgData name="Sanket Sonowal" userId="1e0192f996d60204" providerId="LiveId" clId="{C76124A5-D245-4593-855E-3D128F2D64C7}" dt="2021-01-26T10:11:24.998" v="2288" actId="26606"/>
          <ac:spMkLst>
            <pc:docMk/>
            <pc:sldMk cId="752024642" sldId="269"/>
            <ac:spMk id="73" creationId="{F97E7EA2-EDCD-47E9-81BC-415C606D1B58}"/>
          </ac:spMkLst>
        </pc:spChg>
        <pc:spChg chg="add del">
          <ac:chgData name="Sanket Sonowal" userId="1e0192f996d60204" providerId="LiveId" clId="{C76124A5-D245-4593-855E-3D128F2D64C7}" dt="2021-01-26T10:11:26.951" v="2290" actId="26606"/>
          <ac:spMkLst>
            <pc:docMk/>
            <pc:sldMk cId="752024642" sldId="269"/>
            <ac:spMk id="75" creationId="{92468898-5A6E-4D55-85EC-308E785EE06C}"/>
          </ac:spMkLst>
        </pc:spChg>
        <pc:spChg chg="add del">
          <ac:chgData name="Sanket Sonowal" userId="1e0192f996d60204" providerId="LiveId" clId="{C76124A5-D245-4593-855E-3D128F2D64C7}" dt="2021-01-26T10:11:26.951" v="2290" actId="26606"/>
          <ac:spMkLst>
            <pc:docMk/>
            <pc:sldMk cId="752024642" sldId="269"/>
            <ac:spMk id="76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10:11:26.951" v="2290" actId="26606"/>
          <ac:spMkLst>
            <pc:docMk/>
            <pc:sldMk cId="752024642" sldId="269"/>
            <ac:spMk id="77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79" creationId="{0288C6B4-AFC3-407F-A595-EFFD38D4CCAF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80" creationId="{CF236821-17FE-429B-8D2C-08E13A64EA40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81" creationId="{C0BDBCD2-E081-43AB-9119-C55465E59757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82" creationId="{98E79BE4-34FE-485A-98A5-92CE8F7C4743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83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10:11:44.468" v="2294" actId="26606"/>
          <ac:spMkLst>
            <pc:docMk/>
            <pc:sldMk cId="752024642" sldId="269"/>
            <ac:spMk id="85" creationId="{E45CA849-654C-4173-AD99-B3A2528275F5}"/>
          </ac:spMkLst>
        </pc:spChg>
        <pc:spChg chg="add del">
          <ac:chgData name="Sanket Sonowal" userId="1e0192f996d60204" providerId="LiveId" clId="{C76124A5-D245-4593-855E-3D128F2D64C7}" dt="2021-01-26T10:11:44.468" v="2294" actId="26606"/>
          <ac:spMkLst>
            <pc:docMk/>
            <pc:sldMk cId="752024642" sldId="269"/>
            <ac:spMk id="86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10:11:44.468" v="2294" actId="26606"/>
          <ac:spMkLst>
            <pc:docMk/>
            <pc:sldMk cId="752024642" sldId="269"/>
            <ac:spMk id="87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10:15:05.663" v="2303" actId="26606"/>
          <ac:spMkLst>
            <pc:docMk/>
            <pc:sldMk cId="752024642" sldId="269"/>
            <ac:spMk id="89" creationId="{B082622D-AAF3-4897-8629-FC918530DD86}"/>
          </ac:spMkLst>
        </pc:spChg>
        <pc:spChg chg="add del">
          <ac:chgData name="Sanket Sonowal" userId="1e0192f996d60204" providerId="LiveId" clId="{C76124A5-D245-4593-855E-3D128F2D64C7}" dt="2021-01-26T10:15:05.663" v="2303" actId="26606"/>
          <ac:spMkLst>
            <pc:docMk/>
            <pc:sldMk cId="752024642" sldId="269"/>
            <ac:spMk id="90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10:15:05.663" v="2303" actId="26606"/>
          <ac:spMkLst>
            <pc:docMk/>
            <pc:sldMk cId="752024642" sldId="269"/>
            <ac:spMk id="91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10:15:05.663" v="2303" actId="26606"/>
          <ac:spMkLst>
            <pc:docMk/>
            <pc:sldMk cId="752024642" sldId="269"/>
            <ac:spMk id="92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6T10:14:59.365" v="2300" actId="26606"/>
          <ac:spMkLst>
            <pc:docMk/>
            <pc:sldMk cId="752024642" sldId="269"/>
            <ac:spMk id="97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6T10:14:59.365" v="2300" actId="26606"/>
          <ac:spMkLst>
            <pc:docMk/>
            <pc:sldMk cId="752024642" sldId="269"/>
            <ac:spMk id="99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10:14:59.365" v="2300" actId="26606"/>
          <ac:spMkLst>
            <pc:docMk/>
            <pc:sldMk cId="752024642" sldId="269"/>
            <ac:spMk id="101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10:14:59.365" v="2300" actId="26606"/>
          <ac:spMkLst>
            <pc:docMk/>
            <pc:sldMk cId="752024642" sldId="269"/>
            <ac:spMk id="103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6T10:15:05.647" v="2302" actId="26606"/>
          <ac:spMkLst>
            <pc:docMk/>
            <pc:sldMk cId="752024642" sldId="269"/>
            <ac:spMk id="105" creationId="{B082622D-AAF3-4897-8629-FC918530DD86}"/>
          </ac:spMkLst>
        </pc:spChg>
        <pc:spChg chg="add del">
          <ac:chgData name="Sanket Sonowal" userId="1e0192f996d60204" providerId="LiveId" clId="{C76124A5-D245-4593-855E-3D128F2D64C7}" dt="2021-01-26T10:15:05.647" v="2302" actId="26606"/>
          <ac:spMkLst>
            <pc:docMk/>
            <pc:sldMk cId="752024642" sldId="269"/>
            <ac:spMk id="106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10:15:05.647" v="2302" actId="26606"/>
          <ac:spMkLst>
            <pc:docMk/>
            <pc:sldMk cId="752024642" sldId="269"/>
            <ac:spMk id="107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10:15:05.647" v="2302" actId="26606"/>
          <ac:spMkLst>
            <pc:docMk/>
            <pc:sldMk cId="752024642" sldId="269"/>
            <ac:spMk id="108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6T10:15:46.887" v="2309" actId="26606"/>
          <ac:spMkLst>
            <pc:docMk/>
            <pc:sldMk cId="752024642" sldId="269"/>
            <ac:spMk id="110" creationId="{E0B3B37B-5EEE-4DC4-802A-66F9A2C94B7D}"/>
          </ac:spMkLst>
        </pc:spChg>
        <pc:spChg chg="add del">
          <ac:chgData name="Sanket Sonowal" userId="1e0192f996d60204" providerId="LiveId" clId="{C76124A5-D245-4593-855E-3D128F2D64C7}" dt="2021-01-26T10:15:46.887" v="2309" actId="26606"/>
          <ac:spMkLst>
            <pc:docMk/>
            <pc:sldMk cId="752024642" sldId="269"/>
            <ac:spMk id="111" creationId="{494CEDA0-FD8E-491B-8792-69F93BDA3937}"/>
          </ac:spMkLst>
        </pc:spChg>
        <pc:spChg chg="add del">
          <ac:chgData name="Sanket Sonowal" userId="1e0192f996d60204" providerId="LiveId" clId="{C76124A5-D245-4593-855E-3D128F2D64C7}" dt="2021-01-26T10:15:46.887" v="2309" actId="26606"/>
          <ac:spMkLst>
            <pc:docMk/>
            <pc:sldMk cId="752024642" sldId="269"/>
            <ac:spMk id="112" creationId="{0FD3EBBB-DFE8-4525-B1BF-BE7BBC8DFA7C}"/>
          </ac:spMkLst>
        </pc:spChg>
        <pc:spChg chg="add del">
          <ac:chgData name="Sanket Sonowal" userId="1e0192f996d60204" providerId="LiveId" clId="{C76124A5-D245-4593-855E-3D128F2D64C7}" dt="2021-01-26T10:15:46.887" v="2309" actId="26606"/>
          <ac:spMkLst>
            <pc:docMk/>
            <pc:sldMk cId="752024642" sldId="269"/>
            <ac:spMk id="113" creationId="{A9362A14-6FB8-4FFC-AAA0-2E5AFF8A8D36}"/>
          </ac:spMkLst>
        </pc:spChg>
        <pc:spChg chg="add del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18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20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22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24" creationId="{0570A85B-3810-4F95-97B0-CBF4CCDB381C}"/>
          </ac:spMkLst>
        </pc:spChg>
        <pc:spChg chg="add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29" creationId="{2C9A9DA9-7DC8-488B-A882-123947B0F3D9}"/>
          </ac:spMkLst>
        </pc:spChg>
        <pc:spChg chg="add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31" creationId="{57F6BDD4-E066-4008-8011-6CC31AEB4556}"/>
          </ac:spMkLst>
        </pc:spChg>
        <pc:spChg chg="add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33" creationId="{2711A8FB-68FC-45FC-B01E-38F809E2D439}"/>
          </ac:spMkLst>
        </pc:spChg>
        <pc:spChg chg="add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35" creationId="{2A865FE3-5FC9-4049-87CF-30019C46C0F5}"/>
          </ac:spMkLst>
        </pc:spChg>
        <pc:picChg chg="add del mod">
          <ac:chgData name="Sanket Sonowal" userId="1e0192f996d60204" providerId="LiveId" clId="{C76124A5-D245-4593-855E-3D128F2D64C7}" dt="2021-01-26T09:44:08.595" v="2258" actId="478"/>
          <ac:picMkLst>
            <pc:docMk/>
            <pc:sldMk cId="752024642" sldId="269"/>
            <ac:picMk id="5" creationId="{6B7850BB-FB02-4906-A084-08B9A39B8D81}"/>
          </ac:picMkLst>
        </pc:picChg>
        <pc:picChg chg="add del mod ord">
          <ac:chgData name="Sanket Sonowal" userId="1e0192f996d60204" providerId="LiveId" clId="{C76124A5-D245-4593-855E-3D128F2D64C7}" dt="2021-01-26T10:17:54.627" v="2335" actId="478"/>
          <ac:picMkLst>
            <pc:docMk/>
            <pc:sldMk cId="752024642" sldId="269"/>
            <ac:picMk id="7" creationId="{82632FD9-8B01-4853-AC35-B9B37D1AC1A8}"/>
          </ac:picMkLst>
        </pc:picChg>
        <pc:picChg chg="add mod">
          <ac:chgData name="Sanket Sonowal" userId="1e0192f996d60204" providerId="LiveId" clId="{C76124A5-D245-4593-855E-3D128F2D64C7}" dt="2021-01-26T10:18:29.614" v="2346" actId="1076"/>
          <ac:picMkLst>
            <pc:docMk/>
            <pc:sldMk cId="752024642" sldId="269"/>
            <ac:picMk id="9" creationId="{FC4D3A21-3910-4C17-BFA3-51C63E2A8362}"/>
          </ac:picMkLst>
        </pc:picChg>
      </pc:sldChg>
      <pc:sldChg chg="new del">
        <pc:chgData name="Sanket Sonowal" userId="1e0192f996d60204" providerId="LiveId" clId="{C76124A5-D245-4593-855E-3D128F2D64C7}" dt="2021-01-26T09:37:05.266" v="1914" actId="47"/>
        <pc:sldMkLst>
          <pc:docMk/>
          <pc:sldMk cId="1593976462" sldId="269"/>
        </pc:sldMkLst>
      </pc:sldChg>
      <pc:sldChg chg="new del">
        <pc:chgData name="Sanket Sonowal" userId="1e0192f996d60204" providerId="LiveId" clId="{C76124A5-D245-4593-855E-3D128F2D64C7}" dt="2021-01-26T09:31:22.450" v="1910" actId="47"/>
        <pc:sldMkLst>
          <pc:docMk/>
          <pc:sldMk cId="3228098158" sldId="269"/>
        </pc:sldMkLst>
      </pc:sldChg>
      <pc:sldChg chg="new del">
        <pc:chgData name="Sanket Sonowal" userId="1e0192f996d60204" providerId="LiveId" clId="{C76124A5-D245-4593-855E-3D128F2D64C7}" dt="2021-01-26T09:37:17.009" v="1918" actId="47"/>
        <pc:sldMkLst>
          <pc:docMk/>
          <pc:sldMk cId="3848836048" sldId="269"/>
        </pc:sldMkLst>
      </pc:sldChg>
      <pc:sldChg chg="new del">
        <pc:chgData name="Sanket Sonowal" userId="1e0192f996d60204" providerId="LiveId" clId="{C76124A5-D245-4593-855E-3D128F2D64C7}" dt="2021-01-26T09:31:38.091" v="1912" actId="47"/>
        <pc:sldMkLst>
          <pc:docMk/>
          <pc:sldMk cId="4225196457" sldId="269"/>
        </pc:sldMkLst>
      </pc:sldChg>
      <pc:sldChg chg="addSp delSp modSp new mod">
        <pc:chgData name="Sanket Sonowal" userId="1e0192f996d60204" providerId="LiveId" clId="{C76124A5-D245-4593-855E-3D128F2D64C7}" dt="2021-01-26T11:16:31.880" v="3395" actId="403"/>
        <pc:sldMkLst>
          <pc:docMk/>
          <pc:sldMk cId="657782394" sldId="270"/>
        </pc:sldMkLst>
        <pc:spChg chg="mod">
          <ac:chgData name="Sanket Sonowal" userId="1e0192f996d60204" providerId="LiveId" clId="{C76124A5-D245-4593-855E-3D128F2D64C7}" dt="2021-01-26T11:16:31.880" v="3395" actId="403"/>
          <ac:spMkLst>
            <pc:docMk/>
            <pc:sldMk cId="657782394" sldId="270"/>
            <ac:spMk id="2" creationId="{A3FBBB8B-4E80-4F99-82E9-ABDCAA0E01E4}"/>
          </ac:spMkLst>
        </pc:spChg>
        <pc:spChg chg="del">
          <ac:chgData name="Sanket Sonowal" userId="1e0192f996d60204" providerId="LiveId" clId="{C76124A5-D245-4593-855E-3D128F2D64C7}" dt="2021-01-26T10:27:21.367" v="2682" actId="478"/>
          <ac:spMkLst>
            <pc:docMk/>
            <pc:sldMk cId="657782394" sldId="270"/>
            <ac:spMk id="3" creationId="{E6742885-A7D8-4318-A85D-653D78BBDB02}"/>
          </ac:spMkLst>
        </pc:spChg>
        <pc:spChg chg="mod">
          <ac:chgData name="Sanket Sonowal" userId="1e0192f996d60204" providerId="LiveId" clId="{C76124A5-D245-4593-855E-3D128F2D64C7}" dt="2021-01-26T10:37:18.319" v="2694" actId="14100"/>
          <ac:spMkLst>
            <pc:docMk/>
            <pc:sldMk cId="657782394" sldId="270"/>
            <ac:spMk id="4" creationId="{259EA48D-1888-4351-B4FB-8F6141DF279E}"/>
          </ac:spMkLst>
        </pc:spChg>
        <pc:picChg chg="add mod">
          <ac:chgData name="Sanket Sonowal" userId="1e0192f996d60204" providerId="LiveId" clId="{C76124A5-D245-4593-855E-3D128F2D64C7}" dt="2021-01-26T10:36:51.178" v="2690" actId="1076"/>
          <ac:picMkLst>
            <pc:docMk/>
            <pc:sldMk cId="657782394" sldId="270"/>
            <ac:picMk id="6" creationId="{2D87342C-86C5-44F1-BFAB-C1724CCFDCEF}"/>
          </ac:picMkLst>
        </pc:picChg>
      </pc:sldChg>
      <pc:sldChg chg="new del">
        <pc:chgData name="Sanket Sonowal" userId="1e0192f996d60204" providerId="LiveId" clId="{C76124A5-D245-4593-855E-3D128F2D64C7}" dt="2021-01-26T10:23:45.191" v="2352" actId="47"/>
        <pc:sldMkLst>
          <pc:docMk/>
          <pc:sldMk cId="2715527644" sldId="270"/>
        </pc:sldMkLst>
      </pc:sldChg>
      <pc:sldChg chg="new del">
        <pc:chgData name="Sanket Sonowal" userId="1e0192f996d60204" providerId="LiveId" clId="{C76124A5-D245-4593-855E-3D128F2D64C7}" dt="2021-01-26T09:37:15.776" v="1917" actId="47"/>
        <pc:sldMkLst>
          <pc:docMk/>
          <pc:sldMk cId="3085405195" sldId="270"/>
        </pc:sldMkLst>
      </pc:sldChg>
      <pc:sldChg chg="addSp delSp modSp new mod">
        <pc:chgData name="Sanket Sonowal" userId="1e0192f996d60204" providerId="LiveId" clId="{C76124A5-D245-4593-855E-3D128F2D64C7}" dt="2021-01-26T11:21:36.850" v="3887" actId="27636"/>
        <pc:sldMkLst>
          <pc:docMk/>
          <pc:sldMk cId="3129735778" sldId="271"/>
        </pc:sldMkLst>
        <pc:spChg chg="mod">
          <ac:chgData name="Sanket Sonowal" userId="1e0192f996d60204" providerId="LiveId" clId="{C76124A5-D245-4593-855E-3D128F2D64C7}" dt="2021-01-26T10:37:28.193" v="2708" actId="14100"/>
          <ac:spMkLst>
            <pc:docMk/>
            <pc:sldMk cId="3129735778" sldId="271"/>
            <ac:spMk id="2" creationId="{8A901E3B-994D-4509-9B3B-403D253359A0}"/>
          </ac:spMkLst>
        </pc:spChg>
        <pc:spChg chg="del">
          <ac:chgData name="Sanket Sonowal" userId="1e0192f996d60204" providerId="LiveId" clId="{C76124A5-D245-4593-855E-3D128F2D64C7}" dt="2021-01-26T10:40:53.583" v="2824" actId="478"/>
          <ac:spMkLst>
            <pc:docMk/>
            <pc:sldMk cId="3129735778" sldId="271"/>
            <ac:spMk id="3" creationId="{5B8F609A-9892-4DC3-8BE3-9003694E3CD9}"/>
          </ac:spMkLst>
        </pc:spChg>
        <pc:spChg chg="mod">
          <ac:chgData name="Sanket Sonowal" userId="1e0192f996d60204" providerId="LiveId" clId="{C76124A5-D245-4593-855E-3D128F2D64C7}" dt="2021-01-26T11:21:36.850" v="3887" actId="27636"/>
          <ac:spMkLst>
            <pc:docMk/>
            <pc:sldMk cId="3129735778" sldId="271"/>
            <ac:spMk id="4" creationId="{E0AE9BEC-0FBA-4A94-9874-51D89CFB38D7}"/>
          </ac:spMkLst>
        </pc:spChg>
        <pc:picChg chg="add mod">
          <ac:chgData name="Sanket Sonowal" userId="1e0192f996d60204" providerId="LiveId" clId="{C76124A5-D245-4593-855E-3D128F2D64C7}" dt="2021-01-26T10:48:27.952" v="2834" actId="1036"/>
          <ac:picMkLst>
            <pc:docMk/>
            <pc:sldMk cId="3129735778" sldId="271"/>
            <ac:picMk id="6" creationId="{98AEDBEF-7A52-4C4D-A1FA-4062AB6FC87D}"/>
          </ac:picMkLst>
        </pc:picChg>
      </pc:sldChg>
      <pc:sldChg chg="addSp delSp modSp new mod">
        <pc:chgData name="Sanket Sonowal" userId="1e0192f996d60204" providerId="LiveId" clId="{C76124A5-D245-4593-855E-3D128F2D64C7}" dt="2021-01-26T10:59:25.272" v="3192" actId="1076"/>
        <pc:sldMkLst>
          <pc:docMk/>
          <pc:sldMk cId="2982487521" sldId="272"/>
        </pc:sldMkLst>
        <pc:spChg chg="mod">
          <ac:chgData name="Sanket Sonowal" userId="1e0192f996d60204" providerId="LiveId" clId="{C76124A5-D245-4593-855E-3D128F2D64C7}" dt="2021-01-26T10:55:07.358" v="2849" actId="14100"/>
          <ac:spMkLst>
            <pc:docMk/>
            <pc:sldMk cId="2982487521" sldId="272"/>
            <ac:spMk id="2" creationId="{945C9C47-8E46-4D26-999E-38913A8FB76A}"/>
          </ac:spMkLst>
        </pc:spChg>
        <pc:spChg chg="del">
          <ac:chgData name="Sanket Sonowal" userId="1e0192f996d60204" providerId="LiveId" clId="{C76124A5-D245-4593-855E-3D128F2D64C7}" dt="2021-01-26T10:58:28.300" v="3185" actId="478"/>
          <ac:spMkLst>
            <pc:docMk/>
            <pc:sldMk cId="2982487521" sldId="272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6T10:58:02.019" v="3184" actId="20577"/>
          <ac:spMkLst>
            <pc:docMk/>
            <pc:sldMk cId="2982487521" sldId="272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0:59:25.272" v="3192" actId="1076"/>
          <ac:picMkLst>
            <pc:docMk/>
            <pc:sldMk cId="2982487521" sldId="272"/>
            <ac:picMk id="6" creationId="{1463D415-28E0-4034-ADA6-13E54026799B}"/>
          </ac:picMkLst>
        </pc:picChg>
      </pc:sldChg>
      <pc:sldChg chg="addSp delSp modSp add mod">
        <pc:chgData name="Sanket Sonowal" userId="1e0192f996d60204" providerId="LiveId" clId="{C76124A5-D245-4593-855E-3D128F2D64C7}" dt="2021-01-26T11:15:41.440" v="3373" actId="1076"/>
        <pc:sldMkLst>
          <pc:docMk/>
          <pc:sldMk cId="689736815" sldId="273"/>
        </pc:sldMkLst>
        <pc:spChg chg="mod">
          <ac:chgData name="Sanket Sonowal" userId="1e0192f996d60204" providerId="LiveId" clId="{C76124A5-D245-4593-855E-3D128F2D64C7}" dt="2021-01-26T11:00:46.975" v="3205" actId="14100"/>
          <ac:spMkLst>
            <pc:docMk/>
            <pc:sldMk cId="689736815" sldId="273"/>
            <ac:spMk id="2" creationId="{945C9C47-8E46-4D26-999E-38913A8FB76A}"/>
          </ac:spMkLst>
        </pc:spChg>
        <pc:spChg chg="del">
          <ac:chgData name="Sanket Sonowal" userId="1e0192f996d60204" providerId="LiveId" clId="{C76124A5-D245-4593-855E-3D128F2D64C7}" dt="2021-01-26T11:11:16.298" v="3368" actId="478"/>
          <ac:spMkLst>
            <pc:docMk/>
            <pc:sldMk cId="689736815" sldId="273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6T11:11:09.137" v="3367" actId="20577"/>
          <ac:spMkLst>
            <pc:docMk/>
            <pc:sldMk cId="689736815" sldId="273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1:15:41.440" v="3373" actId="1076"/>
          <ac:picMkLst>
            <pc:docMk/>
            <pc:sldMk cId="689736815" sldId="273"/>
            <ac:picMk id="6" creationId="{F62A72AA-002C-4FB7-B000-778B8C0B65DE}"/>
          </ac:picMkLst>
        </pc:picChg>
      </pc:sldChg>
      <pc:sldChg chg="addSp delSp modSp add mod">
        <pc:chgData name="Sanket Sonowal" userId="1e0192f996d60204" providerId="LiveId" clId="{C76124A5-D245-4593-855E-3D128F2D64C7}" dt="2021-01-26T11:23:44.931" v="4131" actId="1076"/>
        <pc:sldMkLst>
          <pc:docMk/>
          <pc:sldMk cId="1897472262" sldId="274"/>
        </pc:sldMkLst>
        <pc:spChg chg="mod">
          <ac:chgData name="Sanket Sonowal" userId="1e0192f996d60204" providerId="LiveId" clId="{C76124A5-D245-4593-855E-3D128F2D64C7}" dt="2021-01-26T11:16:02.334" v="3389" actId="14100"/>
          <ac:spMkLst>
            <pc:docMk/>
            <pc:sldMk cId="1897472262" sldId="274"/>
            <ac:spMk id="2" creationId="{945C9C47-8E46-4D26-999E-38913A8FB76A}"/>
          </ac:spMkLst>
        </pc:spChg>
        <pc:spChg chg="del">
          <ac:chgData name="Sanket Sonowal" userId="1e0192f996d60204" providerId="LiveId" clId="{C76124A5-D245-4593-855E-3D128F2D64C7}" dt="2021-01-26T11:23:24.500" v="4125" actId="478"/>
          <ac:spMkLst>
            <pc:docMk/>
            <pc:sldMk cId="1897472262" sldId="274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6T11:23:10.631" v="4124" actId="12"/>
          <ac:spMkLst>
            <pc:docMk/>
            <pc:sldMk cId="1897472262" sldId="274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1:23:44.931" v="4131" actId="1076"/>
          <ac:picMkLst>
            <pc:docMk/>
            <pc:sldMk cId="1897472262" sldId="274"/>
            <ac:picMk id="6" creationId="{A0472B00-B414-4E3D-92B8-A7F0BB84C05B}"/>
          </ac:picMkLst>
        </pc:picChg>
      </pc:sldChg>
      <pc:sldChg chg="addSp delSp modSp add mod">
        <pc:chgData name="Sanket Sonowal" userId="1e0192f996d60204" providerId="LiveId" clId="{C76124A5-D245-4593-855E-3D128F2D64C7}" dt="2021-01-26T11:27:40.625" v="4337" actId="14100"/>
        <pc:sldMkLst>
          <pc:docMk/>
          <pc:sldMk cId="3765164422" sldId="275"/>
        </pc:sldMkLst>
        <pc:spChg chg="mod">
          <ac:chgData name="Sanket Sonowal" userId="1e0192f996d60204" providerId="LiveId" clId="{C76124A5-D245-4593-855E-3D128F2D64C7}" dt="2021-01-26T11:24:04.302" v="4141" actId="14100"/>
          <ac:spMkLst>
            <pc:docMk/>
            <pc:sldMk cId="3765164422" sldId="275"/>
            <ac:spMk id="2" creationId="{945C9C47-8E46-4D26-999E-38913A8FB76A}"/>
          </ac:spMkLst>
        </pc:spChg>
        <pc:spChg chg="del">
          <ac:chgData name="Sanket Sonowal" userId="1e0192f996d60204" providerId="LiveId" clId="{C76124A5-D245-4593-855E-3D128F2D64C7}" dt="2021-01-26T11:27:07.073" v="4331" actId="478"/>
          <ac:spMkLst>
            <pc:docMk/>
            <pc:sldMk cId="3765164422" sldId="275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6T11:24:37.041" v="4181" actId="20577"/>
          <ac:spMkLst>
            <pc:docMk/>
            <pc:sldMk cId="3765164422" sldId="275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1:27:40.625" v="4337" actId="14100"/>
          <ac:picMkLst>
            <pc:docMk/>
            <pc:sldMk cId="3765164422" sldId="275"/>
            <ac:picMk id="6" creationId="{F85C4C1B-3231-4A86-9EF0-58E5047FA259}"/>
          </ac:picMkLst>
        </pc:picChg>
      </pc:sldChg>
      <pc:sldChg chg="addSp delSp modSp add mod">
        <pc:chgData name="Sanket Sonowal" userId="1e0192f996d60204" providerId="LiveId" clId="{C76124A5-D245-4593-855E-3D128F2D64C7}" dt="2021-01-26T11:28:10.163" v="4347" actId="14100"/>
        <pc:sldMkLst>
          <pc:docMk/>
          <pc:sldMk cId="901669468" sldId="276"/>
        </pc:sldMkLst>
        <pc:spChg chg="mod">
          <ac:chgData name="Sanket Sonowal" userId="1e0192f996d60204" providerId="LiveId" clId="{C76124A5-D245-4593-855E-3D128F2D64C7}" dt="2021-01-26T11:26:02.257" v="4199" actId="14100"/>
          <ac:spMkLst>
            <pc:docMk/>
            <pc:sldMk cId="901669468" sldId="276"/>
            <ac:spMk id="2" creationId="{945C9C47-8E46-4D26-999E-38913A8FB76A}"/>
          </ac:spMkLst>
        </pc:spChg>
        <pc:spChg chg="del mod">
          <ac:chgData name="Sanket Sonowal" userId="1e0192f996d60204" providerId="LiveId" clId="{C76124A5-D245-4593-855E-3D128F2D64C7}" dt="2021-01-26T11:27:47.424" v="4339" actId="478"/>
          <ac:spMkLst>
            <pc:docMk/>
            <pc:sldMk cId="901669468" sldId="276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6T11:26:59.830" v="4330" actId="20577"/>
          <ac:spMkLst>
            <pc:docMk/>
            <pc:sldMk cId="901669468" sldId="276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1:28:10.163" v="4347" actId="14100"/>
          <ac:picMkLst>
            <pc:docMk/>
            <pc:sldMk cId="901669468" sldId="276"/>
            <ac:picMk id="6" creationId="{5E5A9561-B650-48F6-B491-B52257E12188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5691-CC97-4B41-8B2F-0FEC9590230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5078F61-08B0-4595-B2A8-F8BF98B7157C}">
      <dgm:prSet phldrT="[Text]" phldr="0"/>
      <dgm:spPr/>
      <dgm:t>
        <a:bodyPr/>
        <a:lstStyle/>
        <a:p>
          <a:pPr rtl="0"/>
          <a:r>
            <a:rPr lang="en-US" b="1" dirty="0">
              <a:latin typeface="Avenir Next LT Pro"/>
            </a:rPr>
            <a:t>Search Query by user</a:t>
          </a:r>
          <a:endParaRPr lang="en-US" b="1" dirty="0"/>
        </a:p>
      </dgm:t>
    </dgm:pt>
    <dgm:pt modelId="{3EB9FD92-14C2-4FCC-AA73-E9A7001665D0}" type="parTrans" cxnId="{45C306B8-88DF-4726-B40F-5D040A56F301}">
      <dgm:prSet/>
      <dgm:spPr/>
      <dgm:t>
        <a:bodyPr/>
        <a:lstStyle/>
        <a:p>
          <a:endParaRPr lang="en-IN"/>
        </a:p>
      </dgm:t>
    </dgm:pt>
    <dgm:pt modelId="{1094912E-FBA0-4613-945D-190873DD8BC6}" type="sibTrans" cxnId="{45C306B8-88DF-4726-B40F-5D040A56F301}">
      <dgm:prSet/>
      <dgm:spPr/>
      <dgm:t>
        <a:bodyPr/>
        <a:lstStyle/>
        <a:p>
          <a:endParaRPr lang="en-IN"/>
        </a:p>
      </dgm:t>
    </dgm:pt>
    <dgm:pt modelId="{214F79CD-B0D9-4B87-891C-303D51DD89FD}" type="pres">
      <dgm:prSet presAssocID="{15165691-CC97-4B41-8B2F-0FEC9590230C}" presName="Name0" presStyleCnt="0">
        <dgm:presLayoutVars>
          <dgm:dir/>
          <dgm:animLvl val="lvl"/>
          <dgm:resizeHandles val="exact"/>
        </dgm:presLayoutVars>
      </dgm:prSet>
      <dgm:spPr/>
    </dgm:pt>
    <dgm:pt modelId="{D019311C-DA5A-4F30-ACF4-3D8F51FCBDD8}" type="pres">
      <dgm:prSet presAssocID="{15165691-CC97-4B41-8B2F-0FEC9590230C}" presName="dummy" presStyleCnt="0"/>
      <dgm:spPr/>
    </dgm:pt>
    <dgm:pt modelId="{790898CF-52D8-42FE-890D-7787CB1FC062}" type="pres">
      <dgm:prSet presAssocID="{15165691-CC97-4B41-8B2F-0FEC9590230C}" presName="linH" presStyleCnt="0"/>
      <dgm:spPr/>
    </dgm:pt>
    <dgm:pt modelId="{7139FF6D-EFA7-4DAF-A587-2AFB096B6DC7}" type="pres">
      <dgm:prSet presAssocID="{15165691-CC97-4B41-8B2F-0FEC9590230C}" presName="padding1" presStyleCnt="0"/>
      <dgm:spPr/>
    </dgm:pt>
    <dgm:pt modelId="{71B87502-CC9F-438E-B764-2D3B9C688B57}" type="pres">
      <dgm:prSet presAssocID="{05078F61-08B0-4595-B2A8-F8BF98B7157C}" presName="linV" presStyleCnt="0"/>
      <dgm:spPr/>
    </dgm:pt>
    <dgm:pt modelId="{D85EF8CB-45F1-4FF2-889E-B179EB1B4A7A}" type="pres">
      <dgm:prSet presAssocID="{05078F61-08B0-4595-B2A8-F8BF98B7157C}" presName="spVertical1" presStyleCnt="0"/>
      <dgm:spPr/>
    </dgm:pt>
    <dgm:pt modelId="{0FDCD6DC-DA02-4BDB-A076-3CA2E09C0364}" type="pres">
      <dgm:prSet presAssocID="{05078F61-08B0-4595-B2A8-F8BF98B7157C}" presName="parTx" presStyleLbl="revTx" presStyleIdx="0" presStyleCnt="1" custLinFactNeighborX="-3095" custLinFactNeighborY="-4994">
        <dgm:presLayoutVars>
          <dgm:chMax val="0"/>
          <dgm:chPref val="0"/>
          <dgm:bulletEnabled val="1"/>
        </dgm:presLayoutVars>
      </dgm:prSet>
      <dgm:spPr/>
    </dgm:pt>
    <dgm:pt modelId="{04B50940-23DB-4940-9D98-88A09674CC68}" type="pres">
      <dgm:prSet presAssocID="{05078F61-08B0-4595-B2A8-F8BF98B7157C}" presName="spVertical2" presStyleCnt="0"/>
      <dgm:spPr/>
    </dgm:pt>
    <dgm:pt modelId="{ECA05F25-9F8A-4484-A4DF-43254A8D3613}" type="pres">
      <dgm:prSet presAssocID="{05078F61-08B0-4595-B2A8-F8BF98B7157C}" presName="spVertical3" presStyleCnt="0"/>
      <dgm:spPr/>
    </dgm:pt>
    <dgm:pt modelId="{767DE7F3-FCC0-43A7-8CC1-C2599818A9BC}" type="pres">
      <dgm:prSet presAssocID="{15165691-CC97-4B41-8B2F-0FEC9590230C}" presName="padding2" presStyleCnt="0"/>
      <dgm:spPr/>
    </dgm:pt>
    <dgm:pt modelId="{89A14B87-72A8-447D-A6AE-3E64C65E5A73}" type="pres">
      <dgm:prSet presAssocID="{15165691-CC97-4B41-8B2F-0FEC9590230C}" presName="negArrow" presStyleCnt="0"/>
      <dgm:spPr/>
    </dgm:pt>
    <dgm:pt modelId="{21DA9396-B7B9-4D1C-955D-7A75330E00D6}" type="pres">
      <dgm:prSet presAssocID="{15165691-CC97-4B41-8B2F-0FEC9590230C}" presName="backgroundArrow" presStyleLbl="node1" presStyleIdx="0" presStyleCnt="1" custLinFactNeighborY="-6186"/>
      <dgm:spPr/>
    </dgm:pt>
  </dgm:ptLst>
  <dgm:cxnLst>
    <dgm:cxn modelId="{73DB2E9E-6514-45AA-83FC-5813571FA25B}" type="presOf" srcId="{15165691-CC97-4B41-8B2F-0FEC9590230C}" destId="{214F79CD-B0D9-4B87-891C-303D51DD89FD}" srcOrd="0" destOrd="0" presId="urn:microsoft.com/office/officeart/2005/8/layout/hProcess3"/>
    <dgm:cxn modelId="{45C306B8-88DF-4726-B40F-5D040A56F301}" srcId="{15165691-CC97-4B41-8B2F-0FEC9590230C}" destId="{05078F61-08B0-4595-B2A8-F8BF98B7157C}" srcOrd="0" destOrd="0" parTransId="{3EB9FD92-14C2-4FCC-AA73-E9A7001665D0}" sibTransId="{1094912E-FBA0-4613-945D-190873DD8BC6}"/>
    <dgm:cxn modelId="{F68479E5-8155-4969-AFAC-1277187D573D}" type="presOf" srcId="{05078F61-08B0-4595-B2A8-F8BF98B7157C}" destId="{0FDCD6DC-DA02-4BDB-A076-3CA2E09C0364}" srcOrd="0" destOrd="0" presId="urn:microsoft.com/office/officeart/2005/8/layout/hProcess3"/>
    <dgm:cxn modelId="{F7671F09-49A9-4DAC-887E-84E7D45CF874}" type="presParOf" srcId="{214F79CD-B0D9-4B87-891C-303D51DD89FD}" destId="{D019311C-DA5A-4F30-ACF4-3D8F51FCBDD8}" srcOrd="0" destOrd="0" presId="urn:microsoft.com/office/officeart/2005/8/layout/hProcess3"/>
    <dgm:cxn modelId="{72BC37B5-494B-463E-B4CE-F27135EAB588}" type="presParOf" srcId="{214F79CD-B0D9-4B87-891C-303D51DD89FD}" destId="{790898CF-52D8-42FE-890D-7787CB1FC062}" srcOrd="1" destOrd="0" presId="urn:microsoft.com/office/officeart/2005/8/layout/hProcess3"/>
    <dgm:cxn modelId="{5296DC28-4998-4A8C-9BB7-2EAE77F28114}" type="presParOf" srcId="{790898CF-52D8-42FE-890D-7787CB1FC062}" destId="{7139FF6D-EFA7-4DAF-A587-2AFB096B6DC7}" srcOrd="0" destOrd="0" presId="urn:microsoft.com/office/officeart/2005/8/layout/hProcess3"/>
    <dgm:cxn modelId="{6F189169-2937-432D-B193-6B158CD5EBA2}" type="presParOf" srcId="{790898CF-52D8-42FE-890D-7787CB1FC062}" destId="{71B87502-CC9F-438E-B764-2D3B9C688B57}" srcOrd="1" destOrd="0" presId="urn:microsoft.com/office/officeart/2005/8/layout/hProcess3"/>
    <dgm:cxn modelId="{8D407259-3ED3-4FE6-A3F0-37A73E686FEA}" type="presParOf" srcId="{71B87502-CC9F-438E-B764-2D3B9C688B57}" destId="{D85EF8CB-45F1-4FF2-889E-B179EB1B4A7A}" srcOrd="0" destOrd="0" presId="urn:microsoft.com/office/officeart/2005/8/layout/hProcess3"/>
    <dgm:cxn modelId="{575C4692-D4E6-4E35-A0A8-7361E21E0150}" type="presParOf" srcId="{71B87502-CC9F-438E-B764-2D3B9C688B57}" destId="{0FDCD6DC-DA02-4BDB-A076-3CA2E09C0364}" srcOrd="1" destOrd="0" presId="urn:microsoft.com/office/officeart/2005/8/layout/hProcess3"/>
    <dgm:cxn modelId="{97C92A0A-B09B-40B2-B334-6E32CC654693}" type="presParOf" srcId="{71B87502-CC9F-438E-B764-2D3B9C688B57}" destId="{04B50940-23DB-4940-9D98-88A09674CC68}" srcOrd="2" destOrd="0" presId="urn:microsoft.com/office/officeart/2005/8/layout/hProcess3"/>
    <dgm:cxn modelId="{5E7261F9-9F90-4498-A88C-365F2EE39724}" type="presParOf" srcId="{71B87502-CC9F-438E-B764-2D3B9C688B57}" destId="{ECA05F25-9F8A-4484-A4DF-43254A8D3613}" srcOrd="3" destOrd="0" presId="urn:microsoft.com/office/officeart/2005/8/layout/hProcess3"/>
    <dgm:cxn modelId="{C7E6B521-76B0-4B8E-9A4F-664049A4A7D4}" type="presParOf" srcId="{790898CF-52D8-42FE-890D-7787CB1FC062}" destId="{767DE7F3-FCC0-43A7-8CC1-C2599818A9BC}" srcOrd="2" destOrd="0" presId="urn:microsoft.com/office/officeart/2005/8/layout/hProcess3"/>
    <dgm:cxn modelId="{FD97D5D1-30B8-4807-9368-7AE6CCFD6F32}" type="presParOf" srcId="{790898CF-52D8-42FE-890D-7787CB1FC062}" destId="{89A14B87-72A8-447D-A6AE-3E64C65E5A73}" srcOrd="3" destOrd="0" presId="urn:microsoft.com/office/officeart/2005/8/layout/hProcess3"/>
    <dgm:cxn modelId="{70422D4F-106C-4432-9E9E-1EB63F1783E8}" type="presParOf" srcId="{790898CF-52D8-42FE-890D-7787CB1FC062}" destId="{21DA9396-B7B9-4D1C-955D-7A75330E00D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0DE8E-B8C1-4E67-8DEB-DD177FC1A12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A2B6D5B-B1E4-41B9-BDD8-F642898F95F5}">
      <dgm:prSet phldrT="[Text]" phldr="0"/>
      <dgm:spPr/>
      <dgm:t>
        <a:bodyPr/>
        <a:lstStyle/>
        <a:p>
          <a:pPr rtl="0"/>
          <a:r>
            <a:rPr lang="en-US" b="1" dirty="0">
              <a:latin typeface="Avenir Next LT Pro"/>
            </a:rPr>
            <a:t>Search Result</a:t>
          </a:r>
          <a:endParaRPr lang="en-US" b="1" dirty="0"/>
        </a:p>
      </dgm:t>
    </dgm:pt>
    <dgm:pt modelId="{27A292A3-0FB2-4ECF-817B-CB8E9A5DF0E1}" type="parTrans" cxnId="{D99924C3-6B78-499F-8358-F88E91218643}">
      <dgm:prSet/>
      <dgm:spPr/>
      <dgm:t>
        <a:bodyPr/>
        <a:lstStyle/>
        <a:p>
          <a:endParaRPr lang="en-IN"/>
        </a:p>
      </dgm:t>
    </dgm:pt>
    <dgm:pt modelId="{536CF491-61C1-4B9B-AD68-C788A6921161}" type="sibTrans" cxnId="{D99924C3-6B78-499F-8358-F88E91218643}">
      <dgm:prSet/>
      <dgm:spPr/>
      <dgm:t>
        <a:bodyPr/>
        <a:lstStyle/>
        <a:p>
          <a:endParaRPr lang="en-IN"/>
        </a:p>
      </dgm:t>
    </dgm:pt>
    <dgm:pt modelId="{45EC83AA-5D2A-4396-95AE-C6955FEDE821}" type="pres">
      <dgm:prSet presAssocID="{05D0DE8E-B8C1-4E67-8DEB-DD177FC1A122}" presName="Name0" presStyleCnt="0">
        <dgm:presLayoutVars>
          <dgm:dir val="rev"/>
          <dgm:animLvl val="lvl"/>
          <dgm:resizeHandles val="exact"/>
        </dgm:presLayoutVars>
      </dgm:prSet>
      <dgm:spPr/>
    </dgm:pt>
    <dgm:pt modelId="{AB401209-27C9-4065-93A2-4EF0D33CFD0A}" type="pres">
      <dgm:prSet presAssocID="{05D0DE8E-B8C1-4E67-8DEB-DD177FC1A122}" presName="dummy" presStyleCnt="0"/>
      <dgm:spPr/>
    </dgm:pt>
    <dgm:pt modelId="{3EB48F81-DFF0-4802-9D1C-C0927CBAC3A0}" type="pres">
      <dgm:prSet presAssocID="{05D0DE8E-B8C1-4E67-8DEB-DD177FC1A122}" presName="linH" presStyleCnt="0"/>
      <dgm:spPr/>
    </dgm:pt>
    <dgm:pt modelId="{C720F07E-FEC9-4CEB-8FE5-FC42AFFF2CC5}" type="pres">
      <dgm:prSet presAssocID="{05D0DE8E-B8C1-4E67-8DEB-DD177FC1A122}" presName="padding1" presStyleCnt="0"/>
      <dgm:spPr/>
    </dgm:pt>
    <dgm:pt modelId="{21859A31-066A-4766-9FAF-3CAA83A8A7DC}" type="pres">
      <dgm:prSet presAssocID="{CA2B6D5B-B1E4-41B9-BDD8-F642898F95F5}" presName="linV" presStyleCnt="0"/>
      <dgm:spPr/>
    </dgm:pt>
    <dgm:pt modelId="{ECE9A90F-DD59-488E-A422-5287C278FDC9}" type="pres">
      <dgm:prSet presAssocID="{CA2B6D5B-B1E4-41B9-BDD8-F642898F95F5}" presName="spVertical1" presStyleCnt="0"/>
      <dgm:spPr/>
    </dgm:pt>
    <dgm:pt modelId="{B60220CD-D5A5-4475-AB09-BEF8EFBF01B3}" type="pres">
      <dgm:prSet presAssocID="{CA2B6D5B-B1E4-41B9-BDD8-F642898F95F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7A3A162-B2B0-4627-8582-16CF042ABE0A}" type="pres">
      <dgm:prSet presAssocID="{CA2B6D5B-B1E4-41B9-BDD8-F642898F95F5}" presName="spVertical2" presStyleCnt="0"/>
      <dgm:spPr/>
    </dgm:pt>
    <dgm:pt modelId="{8E5AA93A-52F9-4640-9C46-ADDD0F82F487}" type="pres">
      <dgm:prSet presAssocID="{CA2B6D5B-B1E4-41B9-BDD8-F642898F95F5}" presName="spVertical3" presStyleCnt="0"/>
      <dgm:spPr/>
    </dgm:pt>
    <dgm:pt modelId="{368EC321-C79B-4191-A08E-0156D6727E48}" type="pres">
      <dgm:prSet presAssocID="{05D0DE8E-B8C1-4E67-8DEB-DD177FC1A122}" presName="padding2" presStyleCnt="0"/>
      <dgm:spPr/>
    </dgm:pt>
    <dgm:pt modelId="{506BA0E3-61F5-43B8-AA89-D171F567B1C7}" type="pres">
      <dgm:prSet presAssocID="{05D0DE8E-B8C1-4E67-8DEB-DD177FC1A122}" presName="negArrow" presStyleCnt="0"/>
      <dgm:spPr/>
    </dgm:pt>
    <dgm:pt modelId="{030262BE-C533-47D0-9C5F-1E32730D9F69}" type="pres">
      <dgm:prSet presAssocID="{05D0DE8E-B8C1-4E67-8DEB-DD177FC1A122}" presName="backgroundArrow" presStyleLbl="node1" presStyleIdx="0" presStyleCnt="1" custAng="10800000"/>
      <dgm:spPr/>
    </dgm:pt>
  </dgm:ptLst>
  <dgm:cxnLst>
    <dgm:cxn modelId="{3337CF20-D70C-41FF-ABA8-91B8BA4DA57E}" type="presOf" srcId="{CA2B6D5B-B1E4-41B9-BDD8-F642898F95F5}" destId="{B60220CD-D5A5-4475-AB09-BEF8EFBF01B3}" srcOrd="0" destOrd="0" presId="urn:microsoft.com/office/officeart/2005/8/layout/hProcess3"/>
    <dgm:cxn modelId="{D99924C3-6B78-499F-8358-F88E91218643}" srcId="{05D0DE8E-B8C1-4E67-8DEB-DD177FC1A122}" destId="{CA2B6D5B-B1E4-41B9-BDD8-F642898F95F5}" srcOrd="0" destOrd="0" parTransId="{27A292A3-0FB2-4ECF-817B-CB8E9A5DF0E1}" sibTransId="{536CF491-61C1-4B9B-AD68-C788A6921161}"/>
    <dgm:cxn modelId="{1E27C6E4-15D8-4264-B5DB-0CC3E7216493}" type="presOf" srcId="{05D0DE8E-B8C1-4E67-8DEB-DD177FC1A122}" destId="{45EC83AA-5D2A-4396-95AE-C6955FEDE821}" srcOrd="0" destOrd="0" presId="urn:microsoft.com/office/officeart/2005/8/layout/hProcess3"/>
    <dgm:cxn modelId="{4A460164-AFFD-4213-839B-521AD5A6F553}" type="presParOf" srcId="{45EC83AA-5D2A-4396-95AE-C6955FEDE821}" destId="{AB401209-27C9-4065-93A2-4EF0D33CFD0A}" srcOrd="0" destOrd="0" presId="urn:microsoft.com/office/officeart/2005/8/layout/hProcess3"/>
    <dgm:cxn modelId="{EE396E25-55B5-4047-B71B-1BCD9282C779}" type="presParOf" srcId="{45EC83AA-5D2A-4396-95AE-C6955FEDE821}" destId="{3EB48F81-DFF0-4802-9D1C-C0927CBAC3A0}" srcOrd="1" destOrd="0" presId="urn:microsoft.com/office/officeart/2005/8/layout/hProcess3"/>
    <dgm:cxn modelId="{74EFD02F-BC4D-43BA-9F27-474C7168EEC1}" type="presParOf" srcId="{3EB48F81-DFF0-4802-9D1C-C0927CBAC3A0}" destId="{C720F07E-FEC9-4CEB-8FE5-FC42AFFF2CC5}" srcOrd="0" destOrd="0" presId="urn:microsoft.com/office/officeart/2005/8/layout/hProcess3"/>
    <dgm:cxn modelId="{B2CA0A3B-C9ED-4703-B281-509078B0FE1F}" type="presParOf" srcId="{3EB48F81-DFF0-4802-9D1C-C0927CBAC3A0}" destId="{21859A31-066A-4766-9FAF-3CAA83A8A7DC}" srcOrd="1" destOrd="0" presId="urn:microsoft.com/office/officeart/2005/8/layout/hProcess3"/>
    <dgm:cxn modelId="{82750AB0-17C5-407E-8347-C47EAB4735E5}" type="presParOf" srcId="{21859A31-066A-4766-9FAF-3CAA83A8A7DC}" destId="{ECE9A90F-DD59-488E-A422-5287C278FDC9}" srcOrd="0" destOrd="0" presId="urn:microsoft.com/office/officeart/2005/8/layout/hProcess3"/>
    <dgm:cxn modelId="{17F560B6-917E-470E-8A89-92FFB38F876E}" type="presParOf" srcId="{21859A31-066A-4766-9FAF-3CAA83A8A7DC}" destId="{B60220CD-D5A5-4475-AB09-BEF8EFBF01B3}" srcOrd="1" destOrd="0" presId="urn:microsoft.com/office/officeart/2005/8/layout/hProcess3"/>
    <dgm:cxn modelId="{8164D934-44FF-472F-9067-76C2941E847E}" type="presParOf" srcId="{21859A31-066A-4766-9FAF-3CAA83A8A7DC}" destId="{67A3A162-B2B0-4627-8582-16CF042ABE0A}" srcOrd="2" destOrd="0" presId="urn:microsoft.com/office/officeart/2005/8/layout/hProcess3"/>
    <dgm:cxn modelId="{DC67161E-DAF9-410D-A0E8-4442068E6F2E}" type="presParOf" srcId="{21859A31-066A-4766-9FAF-3CAA83A8A7DC}" destId="{8E5AA93A-52F9-4640-9C46-ADDD0F82F487}" srcOrd="3" destOrd="0" presId="urn:microsoft.com/office/officeart/2005/8/layout/hProcess3"/>
    <dgm:cxn modelId="{9A41BB80-8703-4724-AD16-2D89908AFFE5}" type="presParOf" srcId="{3EB48F81-DFF0-4802-9D1C-C0927CBAC3A0}" destId="{368EC321-C79B-4191-A08E-0156D6727E48}" srcOrd="2" destOrd="0" presId="urn:microsoft.com/office/officeart/2005/8/layout/hProcess3"/>
    <dgm:cxn modelId="{9436112A-9757-43B3-BCAA-431E47FE65FF}" type="presParOf" srcId="{3EB48F81-DFF0-4802-9D1C-C0927CBAC3A0}" destId="{506BA0E3-61F5-43B8-AA89-D171F567B1C7}" srcOrd="3" destOrd="0" presId="urn:microsoft.com/office/officeart/2005/8/layout/hProcess3"/>
    <dgm:cxn modelId="{4A61D0DD-B788-46F4-B7F4-B52E9E594E0E}" type="presParOf" srcId="{3EB48F81-DFF0-4802-9D1C-C0927CBAC3A0}" destId="{030262BE-C533-47D0-9C5F-1E32730D9F6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AA2B9F-B00F-425F-BBAD-9F2407A178BE}" type="doc">
      <dgm:prSet loTypeId="urn:microsoft.com/office/officeart/2018/5/layout/CenteredIconLabelDescription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F7EBED-E481-4676-96DA-3B7F9509394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Recent List</a:t>
          </a:r>
          <a:endParaRPr lang="en-IN" dirty="0"/>
        </a:p>
      </dgm:t>
    </dgm:pt>
    <dgm:pt modelId="{7F677196-7086-44AC-A483-EFA0C9087EF0}" type="parTrans" cxnId="{CB08CF14-C581-47AA-82FA-5F19445EE6E5}">
      <dgm:prSet/>
      <dgm:spPr/>
      <dgm:t>
        <a:bodyPr/>
        <a:lstStyle/>
        <a:p>
          <a:endParaRPr lang="en-IN"/>
        </a:p>
      </dgm:t>
    </dgm:pt>
    <dgm:pt modelId="{AD965AC1-EB30-4E61-A7C6-92E93888C4EE}" type="sibTrans" cxnId="{CB08CF14-C581-47AA-82FA-5F19445EE6E5}">
      <dgm:prSet/>
      <dgm:spPr/>
      <dgm:t>
        <a:bodyPr/>
        <a:lstStyle/>
        <a:p>
          <a:endParaRPr lang="en-IN"/>
        </a:p>
      </dgm:t>
    </dgm:pt>
    <dgm:pt modelId="{5E51AC0E-9C26-4102-B4C1-84248A9F13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fetches data every time the page loads with pre-filled URL. </a:t>
          </a:r>
          <a:endParaRPr lang="en-IN" dirty="0"/>
        </a:p>
      </dgm:t>
    </dgm:pt>
    <dgm:pt modelId="{3F057BC8-6564-40E6-B896-FAE0CD28F051}" type="sibTrans" cxnId="{65E90B37-3B3B-45CB-AA9D-7C6A9B762DD0}">
      <dgm:prSet/>
      <dgm:spPr/>
      <dgm:t>
        <a:bodyPr/>
        <a:lstStyle/>
        <a:p>
          <a:endParaRPr lang="en-IN"/>
        </a:p>
      </dgm:t>
    </dgm:pt>
    <dgm:pt modelId="{81F7C281-1AED-470D-9725-640341A3AAFA}" type="parTrans" cxnId="{65E90B37-3B3B-45CB-AA9D-7C6A9B762DD0}">
      <dgm:prSet/>
      <dgm:spPr/>
      <dgm:t>
        <a:bodyPr/>
        <a:lstStyle/>
        <a:p>
          <a:endParaRPr lang="en-IN"/>
        </a:p>
      </dgm:t>
    </dgm:pt>
    <dgm:pt modelId="{3FCDBC07-4609-490C-85A3-E451B420F4F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Recent Container</a:t>
          </a:r>
          <a:endParaRPr lang="en-IN" dirty="0"/>
        </a:p>
      </dgm:t>
    </dgm:pt>
    <dgm:pt modelId="{82FB3AB1-1E07-429B-871E-3A8AD33ECDB0}" type="sibTrans" cxnId="{59677414-92F1-4D25-9332-8A75406AFD97}">
      <dgm:prSet/>
      <dgm:spPr/>
      <dgm:t>
        <a:bodyPr/>
        <a:lstStyle/>
        <a:p>
          <a:endParaRPr lang="en-IN"/>
        </a:p>
      </dgm:t>
    </dgm:pt>
    <dgm:pt modelId="{339B3BFA-61C6-4B51-B0DC-92B2C694F957}" type="parTrans" cxnId="{59677414-92F1-4D25-9332-8A75406AFD97}">
      <dgm:prSet/>
      <dgm:spPr/>
      <dgm:t>
        <a:bodyPr/>
        <a:lstStyle/>
        <a:p>
          <a:endParaRPr lang="en-IN"/>
        </a:p>
      </dgm:t>
    </dgm:pt>
    <dgm:pt modelId="{31304A27-AF08-436A-8C16-9B136B52988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the </a:t>
          </a:r>
          <a:r>
            <a:rPr lang="en-US" b="1" dirty="0"/>
            <a:t>RecentList</a:t>
          </a:r>
          <a:r>
            <a:rPr lang="en-US" dirty="0"/>
            <a:t> component and divides it into different array based on the topic.</a:t>
          </a:r>
          <a:endParaRPr lang="en-IN" dirty="0"/>
        </a:p>
      </dgm:t>
    </dgm:pt>
    <dgm:pt modelId="{4DD2BB38-81A1-413A-8B2C-535BC4767F7F}" type="sibTrans" cxnId="{06880E1A-6CDD-42F3-9AD1-4ECCECCBA044}">
      <dgm:prSet/>
      <dgm:spPr/>
      <dgm:t>
        <a:bodyPr/>
        <a:lstStyle/>
        <a:p>
          <a:endParaRPr lang="en-IN"/>
        </a:p>
      </dgm:t>
    </dgm:pt>
    <dgm:pt modelId="{5A4B40A6-0061-4305-8E8D-061A13AAEF30}" type="parTrans" cxnId="{06880E1A-6CDD-42F3-9AD1-4ECCECCBA044}">
      <dgm:prSet/>
      <dgm:spPr/>
      <dgm:t>
        <a:bodyPr/>
        <a:lstStyle/>
        <a:p>
          <a:endParaRPr lang="en-IN"/>
        </a:p>
      </dgm:t>
    </dgm:pt>
    <dgm:pt modelId="{893522C2-DAFB-4411-96D2-26F18D0EFE8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Recent Card</a:t>
          </a:r>
          <a:endParaRPr lang="en-IN" dirty="0"/>
        </a:p>
      </dgm:t>
    </dgm:pt>
    <dgm:pt modelId="{20A34274-1229-46A7-A2FF-2A2C514BEDC8}" type="sibTrans" cxnId="{4B3F6B43-7E43-4752-B6E5-25BF71DAD858}">
      <dgm:prSet/>
      <dgm:spPr/>
      <dgm:t>
        <a:bodyPr/>
        <a:lstStyle/>
        <a:p>
          <a:endParaRPr lang="en-IN"/>
        </a:p>
      </dgm:t>
    </dgm:pt>
    <dgm:pt modelId="{24B0392B-9F99-4B8E-819E-12D586878D56}" type="parTrans" cxnId="{4B3F6B43-7E43-4752-B6E5-25BF71DAD858}">
      <dgm:prSet/>
      <dgm:spPr/>
      <dgm:t>
        <a:bodyPr/>
        <a:lstStyle/>
        <a:p>
          <a:endParaRPr lang="en-IN"/>
        </a:p>
      </dgm:t>
    </dgm:pt>
    <dgm:pt modelId="{CE70BE07-C08C-4189-A824-E9C760B45F9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the </a:t>
          </a:r>
          <a:r>
            <a:rPr lang="en-US" b="1" dirty="0"/>
            <a:t>RecentContiainer</a:t>
          </a:r>
          <a:r>
            <a:rPr lang="en-US" dirty="0"/>
            <a:t> and displays it as a list of cards</a:t>
          </a:r>
          <a:endParaRPr lang="en-IN" dirty="0"/>
        </a:p>
      </dgm:t>
    </dgm:pt>
    <dgm:pt modelId="{8D585BC7-63F9-4EC4-AD52-CCB93AC69684}" type="sibTrans" cxnId="{DE3CD7DF-3411-4842-8823-C88761D85030}">
      <dgm:prSet/>
      <dgm:spPr/>
      <dgm:t>
        <a:bodyPr/>
        <a:lstStyle/>
        <a:p>
          <a:endParaRPr lang="en-IN"/>
        </a:p>
      </dgm:t>
    </dgm:pt>
    <dgm:pt modelId="{5DD0E87D-C09B-4D51-9E42-42283C51A1FF}" type="parTrans" cxnId="{DE3CD7DF-3411-4842-8823-C88761D85030}">
      <dgm:prSet/>
      <dgm:spPr/>
      <dgm:t>
        <a:bodyPr/>
        <a:lstStyle/>
        <a:p>
          <a:endParaRPr lang="en-IN"/>
        </a:p>
      </dgm:t>
    </dgm:pt>
    <dgm:pt modelId="{78C606B3-91DC-41ED-B1BD-7F417BB8E7B3}" type="pres">
      <dgm:prSet presAssocID="{B2AA2B9F-B00F-425F-BBAD-9F2407A178BE}" presName="root" presStyleCnt="0">
        <dgm:presLayoutVars>
          <dgm:dir/>
          <dgm:resizeHandles val="exact"/>
        </dgm:presLayoutVars>
      </dgm:prSet>
      <dgm:spPr/>
    </dgm:pt>
    <dgm:pt modelId="{E52E7612-D592-4CF0-8934-86AC2E9C9EC2}" type="pres">
      <dgm:prSet presAssocID="{8DF7EBED-E481-4676-96DA-3B7F95093943}" presName="compNode" presStyleCnt="0"/>
      <dgm:spPr/>
    </dgm:pt>
    <dgm:pt modelId="{E00739C7-6573-4EBC-80C7-06F8931FA033}" type="pres">
      <dgm:prSet presAssocID="{8DF7EBED-E481-4676-96DA-3B7F950939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outline"/>
        </a:ext>
      </dgm:extLst>
    </dgm:pt>
    <dgm:pt modelId="{13E86AF4-2CCA-449C-AD07-537212F8DFD6}" type="pres">
      <dgm:prSet presAssocID="{8DF7EBED-E481-4676-96DA-3B7F95093943}" presName="iconSpace" presStyleCnt="0"/>
      <dgm:spPr/>
    </dgm:pt>
    <dgm:pt modelId="{D1653DEB-C0A6-49C8-B8A5-5CB70CF48549}" type="pres">
      <dgm:prSet presAssocID="{8DF7EBED-E481-4676-96DA-3B7F95093943}" presName="parTx" presStyleLbl="revTx" presStyleIdx="0" presStyleCnt="6">
        <dgm:presLayoutVars>
          <dgm:chMax val="0"/>
          <dgm:chPref val="0"/>
        </dgm:presLayoutVars>
      </dgm:prSet>
      <dgm:spPr/>
    </dgm:pt>
    <dgm:pt modelId="{CAEDF592-6B1D-429F-B7B8-AE67263A1E8D}" type="pres">
      <dgm:prSet presAssocID="{8DF7EBED-E481-4676-96DA-3B7F95093943}" presName="txSpace" presStyleCnt="0"/>
      <dgm:spPr/>
    </dgm:pt>
    <dgm:pt modelId="{5BE6F4EC-F1B4-4502-93C3-2D5510759E98}" type="pres">
      <dgm:prSet presAssocID="{8DF7EBED-E481-4676-96DA-3B7F95093943}" presName="desTx" presStyleLbl="revTx" presStyleIdx="1" presStyleCnt="6">
        <dgm:presLayoutVars/>
      </dgm:prSet>
      <dgm:spPr/>
    </dgm:pt>
    <dgm:pt modelId="{B34A820C-330A-4970-A692-8AB556F190EB}" type="pres">
      <dgm:prSet presAssocID="{AD965AC1-EB30-4E61-A7C6-92E93888C4EE}" presName="sibTrans" presStyleCnt="0"/>
      <dgm:spPr/>
    </dgm:pt>
    <dgm:pt modelId="{1AB3DF00-3F67-42F1-8536-98645AE517A7}" type="pres">
      <dgm:prSet presAssocID="{3FCDBC07-4609-490C-85A3-E451B420F4F4}" presName="compNode" presStyleCnt="0"/>
      <dgm:spPr/>
    </dgm:pt>
    <dgm:pt modelId="{23902F62-8A7D-491F-8404-3C2CBC0FDAA0}" type="pres">
      <dgm:prSet presAssocID="{3FCDBC07-4609-490C-85A3-E451B420F4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9F0A542-DF4E-4C56-B3C4-207F840AC5F4}" type="pres">
      <dgm:prSet presAssocID="{3FCDBC07-4609-490C-85A3-E451B420F4F4}" presName="iconSpace" presStyleCnt="0"/>
      <dgm:spPr/>
    </dgm:pt>
    <dgm:pt modelId="{4AE561EB-0B7B-47CD-B5CF-2EBB182FBE02}" type="pres">
      <dgm:prSet presAssocID="{3FCDBC07-4609-490C-85A3-E451B420F4F4}" presName="parTx" presStyleLbl="revTx" presStyleIdx="2" presStyleCnt="6">
        <dgm:presLayoutVars>
          <dgm:chMax val="0"/>
          <dgm:chPref val="0"/>
        </dgm:presLayoutVars>
      </dgm:prSet>
      <dgm:spPr/>
    </dgm:pt>
    <dgm:pt modelId="{533586B4-3D2B-4B6F-9765-44C323A5866A}" type="pres">
      <dgm:prSet presAssocID="{3FCDBC07-4609-490C-85A3-E451B420F4F4}" presName="txSpace" presStyleCnt="0"/>
      <dgm:spPr/>
    </dgm:pt>
    <dgm:pt modelId="{697B489A-5DFB-450D-A0A7-E87896AF282D}" type="pres">
      <dgm:prSet presAssocID="{3FCDBC07-4609-490C-85A3-E451B420F4F4}" presName="desTx" presStyleLbl="revTx" presStyleIdx="3" presStyleCnt="6">
        <dgm:presLayoutVars/>
      </dgm:prSet>
      <dgm:spPr/>
    </dgm:pt>
    <dgm:pt modelId="{A4064ECF-4C4C-4E5E-92E3-6BCEB1AC1081}" type="pres">
      <dgm:prSet presAssocID="{82FB3AB1-1E07-429B-871E-3A8AD33ECDB0}" presName="sibTrans" presStyleCnt="0"/>
      <dgm:spPr/>
    </dgm:pt>
    <dgm:pt modelId="{0590CEAA-07E3-415C-ABD0-B372021B3D9C}" type="pres">
      <dgm:prSet presAssocID="{893522C2-DAFB-4411-96D2-26F18D0EFE8A}" presName="compNode" presStyleCnt="0"/>
      <dgm:spPr/>
    </dgm:pt>
    <dgm:pt modelId="{CC21199D-D9FA-4373-BCD7-52F6334B6102}" type="pres">
      <dgm:prSet presAssocID="{893522C2-DAFB-4411-96D2-26F18D0EFE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 with solid fill"/>
        </a:ext>
      </dgm:extLst>
    </dgm:pt>
    <dgm:pt modelId="{685DA208-B4AB-4377-915E-B887BB3C0635}" type="pres">
      <dgm:prSet presAssocID="{893522C2-DAFB-4411-96D2-26F18D0EFE8A}" presName="iconSpace" presStyleCnt="0"/>
      <dgm:spPr/>
    </dgm:pt>
    <dgm:pt modelId="{82DD7712-AFFD-4FA9-82C3-2BC49D7A9C8C}" type="pres">
      <dgm:prSet presAssocID="{893522C2-DAFB-4411-96D2-26F18D0EFE8A}" presName="parTx" presStyleLbl="revTx" presStyleIdx="4" presStyleCnt="6">
        <dgm:presLayoutVars>
          <dgm:chMax val="0"/>
          <dgm:chPref val="0"/>
        </dgm:presLayoutVars>
      </dgm:prSet>
      <dgm:spPr/>
    </dgm:pt>
    <dgm:pt modelId="{A512346F-2D9B-4711-88F0-4368C3F9ACF9}" type="pres">
      <dgm:prSet presAssocID="{893522C2-DAFB-4411-96D2-26F18D0EFE8A}" presName="txSpace" presStyleCnt="0"/>
      <dgm:spPr/>
    </dgm:pt>
    <dgm:pt modelId="{30D0B231-7EB8-4CFE-AEF6-211660B2B0C3}" type="pres">
      <dgm:prSet presAssocID="{893522C2-DAFB-4411-96D2-26F18D0EFE8A}" presName="desTx" presStyleLbl="revTx" presStyleIdx="5" presStyleCnt="6">
        <dgm:presLayoutVars/>
      </dgm:prSet>
      <dgm:spPr/>
    </dgm:pt>
  </dgm:ptLst>
  <dgm:cxnLst>
    <dgm:cxn modelId="{59677414-92F1-4D25-9332-8A75406AFD97}" srcId="{B2AA2B9F-B00F-425F-BBAD-9F2407A178BE}" destId="{3FCDBC07-4609-490C-85A3-E451B420F4F4}" srcOrd="1" destOrd="0" parTransId="{339B3BFA-61C6-4B51-B0DC-92B2C694F957}" sibTransId="{82FB3AB1-1E07-429B-871E-3A8AD33ECDB0}"/>
    <dgm:cxn modelId="{CB08CF14-C581-47AA-82FA-5F19445EE6E5}" srcId="{B2AA2B9F-B00F-425F-BBAD-9F2407A178BE}" destId="{8DF7EBED-E481-4676-96DA-3B7F95093943}" srcOrd="0" destOrd="0" parTransId="{7F677196-7086-44AC-A483-EFA0C9087EF0}" sibTransId="{AD965AC1-EB30-4E61-A7C6-92E93888C4EE}"/>
    <dgm:cxn modelId="{06880E1A-6CDD-42F3-9AD1-4ECCECCBA044}" srcId="{3FCDBC07-4609-490C-85A3-E451B420F4F4}" destId="{31304A27-AF08-436A-8C16-9B136B529886}" srcOrd="0" destOrd="0" parTransId="{5A4B40A6-0061-4305-8E8D-061A13AAEF30}" sibTransId="{4DD2BB38-81A1-413A-8B2C-535BC4767F7F}"/>
    <dgm:cxn modelId="{65E90B37-3B3B-45CB-AA9D-7C6A9B762DD0}" srcId="{8DF7EBED-E481-4676-96DA-3B7F95093943}" destId="{5E51AC0E-9C26-4102-B4C1-84248A9F135B}" srcOrd="0" destOrd="0" parTransId="{81F7C281-1AED-470D-9725-640341A3AAFA}" sibTransId="{3F057BC8-6564-40E6-B896-FAE0CD28F051}"/>
    <dgm:cxn modelId="{450FC338-34F4-4F11-981D-E26E19777F52}" type="presOf" srcId="{B2AA2B9F-B00F-425F-BBAD-9F2407A178BE}" destId="{78C606B3-91DC-41ED-B1BD-7F417BB8E7B3}" srcOrd="0" destOrd="0" presId="urn:microsoft.com/office/officeart/2018/5/layout/CenteredIconLabelDescriptionList"/>
    <dgm:cxn modelId="{C0E3423C-2371-475B-A27C-D81DE4131A08}" type="presOf" srcId="{CE70BE07-C08C-4189-A824-E9C760B45F9D}" destId="{30D0B231-7EB8-4CFE-AEF6-211660B2B0C3}" srcOrd="0" destOrd="0" presId="urn:microsoft.com/office/officeart/2018/5/layout/CenteredIconLabelDescriptionList"/>
    <dgm:cxn modelId="{4B3F6B43-7E43-4752-B6E5-25BF71DAD858}" srcId="{B2AA2B9F-B00F-425F-BBAD-9F2407A178BE}" destId="{893522C2-DAFB-4411-96D2-26F18D0EFE8A}" srcOrd="2" destOrd="0" parTransId="{24B0392B-9F99-4B8E-819E-12D586878D56}" sibTransId="{20A34274-1229-46A7-A2FF-2A2C514BEDC8}"/>
    <dgm:cxn modelId="{58A8AF63-74EF-42F9-96A1-8154767ABE08}" type="presOf" srcId="{8DF7EBED-E481-4676-96DA-3B7F95093943}" destId="{D1653DEB-C0A6-49C8-B8A5-5CB70CF48549}" srcOrd="0" destOrd="0" presId="urn:microsoft.com/office/officeart/2018/5/layout/CenteredIconLabelDescriptionList"/>
    <dgm:cxn modelId="{F0E3FC89-7F97-47B0-824E-2CD21977CBD6}" type="presOf" srcId="{31304A27-AF08-436A-8C16-9B136B529886}" destId="{697B489A-5DFB-450D-A0A7-E87896AF282D}" srcOrd="0" destOrd="0" presId="urn:microsoft.com/office/officeart/2018/5/layout/CenteredIconLabelDescriptionList"/>
    <dgm:cxn modelId="{B62880B0-4FAE-4B72-831F-CB1F30AA1884}" type="presOf" srcId="{3FCDBC07-4609-490C-85A3-E451B420F4F4}" destId="{4AE561EB-0B7B-47CD-B5CF-2EBB182FBE02}" srcOrd="0" destOrd="0" presId="urn:microsoft.com/office/officeart/2018/5/layout/CenteredIconLabelDescriptionList"/>
    <dgm:cxn modelId="{8EFC96C0-D106-45D4-ADD1-A2415E9320C6}" type="presOf" srcId="{5E51AC0E-9C26-4102-B4C1-84248A9F135B}" destId="{5BE6F4EC-F1B4-4502-93C3-2D5510759E98}" srcOrd="0" destOrd="0" presId="urn:microsoft.com/office/officeart/2018/5/layout/CenteredIconLabelDescriptionList"/>
    <dgm:cxn modelId="{DE3CD7DF-3411-4842-8823-C88761D85030}" srcId="{893522C2-DAFB-4411-96D2-26F18D0EFE8A}" destId="{CE70BE07-C08C-4189-A824-E9C760B45F9D}" srcOrd="0" destOrd="0" parTransId="{5DD0E87D-C09B-4D51-9E42-42283C51A1FF}" sibTransId="{8D585BC7-63F9-4EC4-AD52-CCB93AC69684}"/>
    <dgm:cxn modelId="{273FB4ED-2FEA-4966-A75D-307B0786F134}" type="presOf" srcId="{893522C2-DAFB-4411-96D2-26F18D0EFE8A}" destId="{82DD7712-AFFD-4FA9-82C3-2BC49D7A9C8C}" srcOrd="0" destOrd="0" presId="urn:microsoft.com/office/officeart/2018/5/layout/CenteredIconLabelDescriptionList"/>
    <dgm:cxn modelId="{1875A35F-50B5-48B9-ACB0-EA2A389CFF46}" type="presParOf" srcId="{78C606B3-91DC-41ED-B1BD-7F417BB8E7B3}" destId="{E52E7612-D592-4CF0-8934-86AC2E9C9EC2}" srcOrd="0" destOrd="0" presId="urn:microsoft.com/office/officeart/2018/5/layout/CenteredIconLabelDescriptionList"/>
    <dgm:cxn modelId="{E4C74CDD-CC52-472B-8BC3-FB7CB38EE07E}" type="presParOf" srcId="{E52E7612-D592-4CF0-8934-86AC2E9C9EC2}" destId="{E00739C7-6573-4EBC-80C7-06F8931FA033}" srcOrd="0" destOrd="0" presId="urn:microsoft.com/office/officeart/2018/5/layout/CenteredIconLabelDescriptionList"/>
    <dgm:cxn modelId="{B405E65A-9BFB-42CF-A8EC-9203D636CD79}" type="presParOf" srcId="{E52E7612-D592-4CF0-8934-86AC2E9C9EC2}" destId="{13E86AF4-2CCA-449C-AD07-537212F8DFD6}" srcOrd="1" destOrd="0" presId="urn:microsoft.com/office/officeart/2018/5/layout/CenteredIconLabelDescriptionList"/>
    <dgm:cxn modelId="{2671C37F-ED3A-471A-B203-57B1D6E16937}" type="presParOf" srcId="{E52E7612-D592-4CF0-8934-86AC2E9C9EC2}" destId="{D1653DEB-C0A6-49C8-B8A5-5CB70CF48549}" srcOrd="2" destOrd="0" presId="urn:microsoft.com/office/officeart/2018/5/layout/CenteredIconLabelDescriptionList"/>
    <dgm:cxn modelId="{351AEAAF-C41A-473C-92FA-BBF313C745D3}" type="presParOf" srcId="{E52E7612-D592-4CF0-8934-86AC2E9C9EC2}" destId="{CAEDF592-6B1D-429F-B7B8-AE67263A1E8D}" srcOrd="3" destOrd="0" presId="urn:microsoft.com/office/officeart/2018/5/layout/CenteredIconLabelDescriptionList"/>
    <dgm:cxn modelId="{6AD7139F-7D60-4266-A6E0-A4FFDA142E5A}" type="presParOf" srcId="{E52E7612-D592-4CF0-8934-86AC2E9C9EC2}" destId="{5BE6F4EC-F1B4-4502-93C3-2D5510759E98}" srcOrd="4" destOrd="0" presId="urn:microsoft.com/office/officeart/2018/5/layout/CenteredIconLabelDescriptionList"/>
    <dgm:cxn modelId="{7959D06B-0334-4059-AB2E-26070A4331B7}" type="presParOf" srcId="{78C606B3-91DC-41ED-B1BD-7F417BB8E7B3}" destId="{B34A820C-330A-4970-A692-8AB556F190EB}" srcOrd="1" destOrd="0" presId="urn:microsoft.com/office/officeart/2018/5/layout/CenteredIconLabelDescriptionList"/>
    <dgm:cxn modelId="{8C0B0E19-754E-4996-BEE3-AC19B07C9A35}" type="presParOf" srcId="{78C606B3-91DC-41ED-B1BD-7F417BB8E7B3}" destId="{1AB3DF00-3F67-42F1-8536-98645AE517A7}" srcOrd="2" destOrd="0" presId="urn:microsoft.com/office/officeart/2018/5/layout/CenteredIconLabelDescriptionList"/>
    <dgm:cxn modelId="{567253A1-9A00-40A5-9150-3B9F817FE1B3}" type="presParOf" srcId="{1AB3DF00-3F67-42F1-8536-98645AE517A7}" destId="{23902F62-8A7D-491F-8404-3C2CBC0FDAA0}" srcOrd="0" destOrd="0" presId="urn:microsoft.com/office/officeart/2018/5/layout/CenteredIconLabelDescriptionList"/>
    <dgm:cxn modelId="{E9291BC0-AD84-495A-A4ED-A1E156EC6B3C}" type="presParOf" srcId="{1AB3DF00-3F67-42F1-8536-98645AE517A7}" destId="{49F0A542-DF4E-4C56-B3C4-207F840AC5F4}" srcOrd="1" destOrd="0" presId="urn:microsoft.com/office/officeart/2018/5/layout/CenteredIconLabelDescriptionList"/>
    <dgm:cxn modelId="{C1E6FB3A-1DC5-497F-B27A-E180F7527CBE}" type="presParOf" srcId="{1AB3DF00-3F67-42F1-8536-98645AE517A7}" destId="{4AE561EB-0B7B-47CD-B5CF-2EBB182FBE02}" srcOrd="2" destOrd="0" presId="urn:microsoft.com/office/officeart/2018/5/layout/CenteredIconLabelDescriptionList"/>
    <dgm:cxn modelId="{ECC95508-DBA5-498C-8363-47CB4CB105F4}" type="presParOf" srcId="{1AB3DF00-3F67-42F1-8536-98645AE517A7}" destId="{533586B4-3D2B-4B6F-9765-44C323A5866A}" srcOrd="3" destOrd="0" presId="urn:microsoft.com/office/officeart/2018/5/layout/CenteredIconLabelDescriptionList"/>
    <dgm:cxn modelId="{7CE11CE1-2D14-4EAF-A904-377202B0C90D}" type="presParOf" srcId="{1AB3DF00-3F67-42F1-8536-98645AE517A7}" destId="{697B489A-5DFB-450D-A0A7-E87896AF282D}" srcOrd="4" destOrd="0" presId="urn:microsoft.com/office/officeart/2018/5/layout/CenteredIconLabelDescriptionList"/>
    <dgm:cxn modelId="{53BFC154-2354-4F87-B43F-FCF1C14C7D60}" type="presParOf" srcId="{78C606B3-91DC-41ED-B1BD-7F417BB8E7B3}" destId="{A4064ECF-4C4C-4E5E-92E3-6BCEB1AC1081}" srcOrd="3" destOrd="0" presId="urn:microsoft.com/office/officeart/2018/5/layout/CenteredIconLabelDescriptionList"/>
    <dgm:cxn modelId="{A1810F19-7D6B-4C4C-90FC-ED157641DF15}" type="presParOf" srcId="{78C606B3-91DC-41ED-B1BD-7F417BB8E7B3}" destId="{0590CEAA-07E3-415C-ABD0-B372021B3D9C}" srcOrd="4" destOrd="0" presId="urn:microsoft.com/office/officeart/2018/5/layout/CenteredIconLabelDescriptionList"/>
    <dgm:cxn modelId="{35C871AB-0362-457A-A61B-921BD0F2F7BE}" type="presParOf" srcId="{0590CEAA-07E3-415C-ABD0-B372021B3D9C}" destId="{CC21199D-D9FA-4373-BCD7-52F6334B6102}" srcOrd="0" destOrd="0" presId="urn:microsoft.com/office/officeart/2018/5/layout/CenteredIconLabelDescriptionList"/>
    <dgm:cxn modelId="{B7B98D1F-8BF3-4B4F-93FB-9896A8934CA4}" type="presParOf" srcId="{0590CEAA-07E3-415C-ABD0-B372021B3D9C}" destId="{685DA208-B4AB-4377-915E-B887BB3C0635}" srcOrd="1" destOrd="0" presId="urn:microsoft.com/office/officeart/2018/5/layout/CenteredIconLabelDescriptionList"/>
    <dgm:cxn modelId="{CD8E7599-3041-4564-8592-7632D503B580}" type="presParOf" srcId="{0590CEAA-07E3-415C-ABD0-B372021B3D9C}" destId="{82DD7712-AFFD-4FA9-82C3-2BC49D7A9C8C}" srcOrd="2" destOrd="0" presId="urn:microsoft.com/office/officeart/2018/5/layout/CenteredIconLabelDescriptionList"/>
    <dgm:cxn modelId="{A48BD9CE-5ACD-437D-A39E-C264278C1FFE}" type="presParOf" srcId="{0590CEAA-07E3-415C-ABD0-B372021B3D9C}" destId="{A512346F-2D9B-4711-88F0-4368C3F9ACF9}" srcOrd="3" destOrd="0" presId="urn:microsoft.com/office/officeart/2018/5/layout/CenteredIconLabelDescriptionList"/>
    <dgm:cxn modelId="{1038524E-120F-420F-B6A9-2D14C3B2CD74}" type="presParOf" srcId="{0590CEAA-07E3-415C-ABD0-B372021B3D9C}" destId="{30D0B231-7EB8-4CFE-AEF6-211660B2B0C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A2B9F-B00F-425F-BBAD-9F2407A178BE}" type="doc">
      <dgm:prSet loTypeId="urn:microsoft.com/office/officeart/2018/5/layout/CenteredIconLabelDescription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C606B3-91DC-41ED-B1BD-7F417BB8E7B3}" type="pres">
      <dgm:prSet presAssocID="{B2AA2B9F-B00F-425F-BBAD-9F2407A178BE}" presName="root" presStyleCnt="0">
        <dgm:presLayoutVars>
          <dgm:dir/>
          <dgm:resizeHandles val="exact"/>
        </dgm:presLayoutVars>
      </dgm:prSet>
      <dgm:spPr/>
    </dgm:pt>
  </dgm:ptLst>
  <dgm:cxnLst>
    <dgm:cxn modelId="{450FC338-34F4-4F11-981D-E26E19777F52}" type="presOf" srcId="{B2AA2B9F-B00F-425F-BBAD-9F2407A178BE}" destId="{78C606B3-91DC-41ED-B1BD-7F417BB8E7B3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5C56E6-A459-41B9-9C25-390EDB3932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73758399-F0FF-462E-B0BC-B53E5FB6838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Search Feed</a:t>
          </a:r>
          <a:endParaRPr lang="en-IN" dirty="0"/>
        </a:p>
      </dgm:t>
    </dgm:pt>
    <dgm:pt modelId="{A7846FD8-7EF1-46C7-957E-F278FF5ECA2E}" type="parTrans" cxnId="{8685EE57-10A9-4E01-B922-39D35925E6A2}">
      <dgm:prSet/>
      <dgm:spPr/>
      <dgm:t>
        <a:bodyPr/>
        <a:lstStyle/>
        <a:p>
          <a:endParaRPr lang="en-IN"/>
        </a:p>
      </dgm:t>
    </dgm:pt>
    <dgm:pt modelId="{9AC4D322-CBB7-4A05-B06F-652078F1FA32}" type="sibTrans" cxnId="{8685EE57-10A9-4E01-B922-39D35925E6A2}">
      <dgm:prSet/>
      <dgm:spPr/>
      <dgm:t>
        <a:bodyPr/>
        <a:lstStyle/>
        <a:p>
          <a:endParaRPr lang="en-IN"/>
        </a:p>
      </dgm:t>
    </dgm:pt>
    <dgm:pt modelId="{905679CB-7A02-40B9-81BD-0E8835C0FA1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class takes query from the user, append it in the URL and fetches data.</a:t>
          </a:r>
          <a:endParaRPr lang="en-IN" dirty="0"/>
        </a:p>
      </dgm:t>
    </dgm:pt>
    <dgm:pt modelId="{577F9E7F-3B60-4C46-8848-C06C224D5B60}" type="parTrans" cxnId="{0592A709-76F6-4C0C-9F83-8872A9469090}">
      <dgm:prSet/>
      <dgm:spPr/>
      <dgm:t>
        <a:bodyPr/>
        <a:lstStyle/>
        <a:p>
          <a:endParaRPr lang="en-IN"/>
        </a:p>
      </dgm:t>
    </dgm:pt>
    <dgm:pt modelId="{85B86355-74CC-4C4B-9172-867BB4D55DEA}" type="sibTrans" cxnId="{0592A709-76F6-4C0C-9F83-8872A9469090}">
      <dgm:prSet/>
      <dgm:spPr/>
      <dgm:t>
        <a:bodyPr/>
        <a:lstStyle/>
        <a:p>
          <a:endParaRPr lang="en-IN"/>
        </a:p>
      </dgm:t>
    </dgm:pt>
    <dgm:pt modelId="{4A04CAC9-9BC0-419A-A21F-21CF83F577B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List</a:t>
          </a:r>
          <a:endParaRPr lang="en-IN" dirty="0"/>
        </a:p>
      </dgm:t>
    </dgm:pt>
    <dgm:pt modelId="{2DDA858F-C06C-4896-8D84-9A6FECD212D7}" type="parTrans" cxnId="{4522A3BB-D8F1-45D6-9C3A-06F7AD64853F}">
      <dgm:prSet/>
      <dgm:spPr/>
      <dgm:t>
        <a:bodyPr/>
        <a:lstStyle/>
        <a:p>
          <a:endParaRPr lang="en-IN"/>
        </a:p>
      </dgm:t>
    </dgm:pt>
    <dgm:pt modelId="{33FC79D5-191A-474C-9B65-F25CA6739F1B}" type="sibTrans" cxnId="{4522A3BB-D8F1-45D6-9C3A-06F7AD64853F}">
      <dgm:prSet/>
      <dgm:spPr/>
      <dgm:t>
        <a:bodyPr/>
        <a:lstStyle/>
        <a:p>
          <a:endParaRPr lang="en-IN"/>
        </a:p>
      </dgm:t>
    </dgm:pt>
    <dgm:pt modelId="{1E71028D-00CB-4799-8508-45A7656D44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</a:t>
          </a:r>
          <a:r>
            <a:rPr lang="en-US" b="1" dirty="0"/>
            <a:t>Search Feed</a:t>
          </a:r>
          <a:r>
            <a:rPr lang="en-US" dirty="0"/>
            <a:t>.</a:t>
          </a:r>
          <a:endParaRPr lang="en-IN" dirty="0"/>
        </a:p>
      </dgm:t>
    </dgm:pt>
    <dgm:pt modelId="{8DF342CF-81C0-498E-BF10-7D26B31FE38B}" type="parTrans" cxnId="{2A7A300E-90E3-45BC-B052-4D06F74C5ACE}">
      <dgm:prSet/>
      <dgm:spPr/>
      <dgm:t>
        <a:bodyPr/>
        <a:lstStyle/>
        <a:p>
          <a:endParaRPr lang="en-IN"/>
        </a:p>
      </dgm:t>
    </dgm:pt>
    <dgm:pt modelId="{82BD740D-3F3B-43EB-B4BC-C6D5E44AD990}" type="sibTrans" cxnId="{2A7A300E-90E3-45BC-B052-4D06F74C5ACE}">
      <dgm:prSet/>
      <dgm:spPr/>
      <dgm:t>
        <a:bodyPr/>
        <a:lstStyle/>
        <a:p>
          <a:endParaRPr lang="en-IN"/>
        </a:p>
      </dgm:t>
    </dgm:pt>
    <dgm:pt modelId="{E31C4CBC-D1FA-4D81-874B-8D23B5F2740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Container</a:t>
          </a:r>
          <a:endParaRPr lang="en-IN" dirty="0"/>
        </a:p>
      </dgm:t>
    </dgm:pt>
    <dgm:pt modelId="{EB0D3211-B078-4A71-8F81-288E87E4348A}" type="parTrans" cxnId="{349ED83B-1238-45F9-A846-6C45D99C76A6}">
      <dgm:prSet/>
      <dgm:spPr/>
      <dgm:t>
        <a:bodyPr/>
        <a:lstStyle/>
        <a:p>
          <a:endParaRPr lang="en-IN"/>
        </a:p>
      </dgm:t>
    </dgm:pt>
    <dgm:pt modelId="{8D403182-4612-4218-9B9B-C53D2A0F6F5B}" type="sibTrans" cxnId="{349ED83B-1238-45F9-A846-6C45D99C76A6}">
      <dgm:prSet/>
      <dgm:spPr/>
      <dgm:t>
        <a:bodyPr/>
        <a:lstStyle/>
        <a:p>
          <a:endParaRPr lang="en-IN"/>
        </a:p>
      </dgm:t>
    </dgm:pt>
    <dgm:pt modelId="{3F73489D-D2B5-4491-9E4D-1A32B46D51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</a:t>
          </a:r>
          <a:r>
            <a:rPr lang="en-US" b="1" dirty="0"/>
            <a:t>News List</a:t>
          </a:r>
          <a:r>
            <a:rPr lang="en-US" dirty="0"/>
            <a:t>.</a:t>
          </a:r>
          <a:endParaRPr lang="en-IN" dirty="0"/>
        </a:p>
      </dgm:t>
    </dgm:pt>
    <dgm:pt modelId="{6550FE27-5CDE-46B8-9B91-3C60CA32B277}" type="parTrans" cxnId="{7D8B8724-B0D6-47C9-85CE-F1D0C32C0500}">
      <dgm:prSet/>
      <dgm:spPr/>
      <dgm:t>
        <a:bodyPr/>
        <a:lstStyle/>
        <a:p>
          <a:endParaRPr lang="en-IN"/>
        </a:p>
      </dgm:t>
    </dgm:pt>
    <dgm:pt modelId="{E6601ABD-C45A-4B9B-96E3-E05FC859182D}" type="sibTrans" cxnId="{7D8B8724-B0D6-47C9-85CE-F1D0C32C0500}">
      <dgm:prSet/>
      <dgm:spPr/>
      <dgm:t>
        <a:bodyPr/>
        <a:lstStyle/>
        <a:p>
          <a:endParaRPr lang="en-IN"/>
        </a:p>
      </dgm:t>
    </dgm:pt>
    <dgm:pt modelId="{6BB71218-BDA6-4A5A-8E03-254E987FB1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Card</a:t>
          </a:r>
          <a:endParaRPr lang="en-IN" dirty="0"/>
        </a:p>
      </dgm:t>
    </dgm:pt>
    <dgm:pt modelId="{60A07F5D-8AAD-4BE9-8868-36661EBAF41D}" type="parTrans" cxnId="{1CBC7739-4C99-420B-863A-DB98742A7E8D}">
      <dgm:prSet/>
      <dgm:spPr/>
      <dgm:t>
        <a:bodyPr/>
        <a:lstStyle/>
        <a:p>
          <a:endParaRPr lang="en-IN"/>
        </a:p>
      </dgm:t>
    </dgm:pt>
    <dgm:pt modelId="{B9F3072C-9B02-4E61-840E-8C7441F37F58}" type="sibTrans" cxnId="{1CBC7739-4C99-420B-863A-DB98742A7E8D}">
      <dgm:prSet/>
      <dgm:spPr/>
      <dgm:t>
        <a:bodyPr/>
        <a:lstStyle/>
        <a:p>
          <a:endParaRPr lang="en-IN"/>
        </a:p>
      </dgm:t>
    </dgm:pt>
    <dgm:pt modelId="{9E20F028-B333-4D15-A377-CCE7A74987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Reading Section</a:t>
          </a:r>
          <a:endParaRPr lang="en-IN" dirty="0"/>
        </a:p>
      </dgm:t>
    </dgm:pt>
    <dgm:pt modelId="{2D4900C1-8792-416C-9477-BDB9359953FA}" type="parTrans" cxnId="{EF22CB1B-E157-4DF3-B5DF-01D311819275}">
      <dgm:prSet/>
      <dgm:spPr/>
      <dgm:t>
        <a:bodyPr/>
        <a:lstStyle/>
        <a:p>
          <a:endParaRPr lang="en-IN"/>
        </a:p>
      </dgm:t>
    </dgm:pt>
    <dgm:pt modelId="{125A47E4-9E54-4A3A-AAA1-B66CF61FA750}" type="sibTrans" cxnId="{EF22CB1B-E157-4DF3-B5DF-01D311819275}">
      <dgm:prSet/>
      <dgm:spPr/>
      <dgm:t>
        <a:bodyPr/>
        <a:lstStyle/>
        <a:p>
          <a:endParaRPr lang="en-IN"/>
        </a:p>
      </dgm:t>
    </dgm:pt>
    <dgm:pt modelId="{6B37D031-E866-406C-B130-66DEA68F97D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divided into 2 parts i.e., </a:t>
          </a:r>
          <a:r>
            <a:rPr lang="en-US" b="1" dirty="0"/>
            <a:t>News Card </a:t>
          </a:r>
          <a:r>
            <a:rPr lang="en-US" b="0" dirty="0"/>
            <a:t>and </a:t>
          </a:r>
          <a:r>
            <a:rPr lang="en-US" b="1" dirty="0"/>
            <a:t>Reading Section</a:t>
          </a:r>
          <a:r>
            <a:rPr lang="en-US" b="0" dirty="0"/>
            <a:t>.</a:t>
          </a:r>
          <a:endParaRPr lang="en-IN" b="0" dirty="0"/>
        </a:p>
      </dgm:t>
    </dgm:pt>
    <dgm:pt modelId="{448E8DEA-9560-4D6D-9D16-C65CE4A4F0C7}" type="parTrans" cxnId="{DE2AF750-9E0D-4997-96E1-59772F326BDB}">
      <dgm:prSet/>
      <dgm:spPr/>
      <dgm:t>
        <a:bodyPr/>
        <a:lstStyle/>
        <a:p>
          <a:endParaRPr lang="en-IN"/>
        </a:p>
      </dgm:t>
    </dgm:pt>
    <dgm:pt modelId="{41D0BD4B-33A3-40CE-988F-78050AD55056}" type="sibTrans" cxnId="{DE2AF750-9E0D-4997-96E1-59772F326BDB}">
      <dgm:prSet/>
      <dgm:spPr/>
      <dgm:t>
        <a:bodyPr/>
        <a:lstStyle/>
        <a:p>
          <a:endParaRPr lang="en-IN"/>
        </a:p>
      </dgm:t>
    </dgm:pt>
    <dgm:pt modelId="{6EE7DF4B-1F53-49D0-80D9-ED0C299ED39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</a:t>
          </a:r>
          <a:r>
            <a:rPr lang="en-US" b="1" dirty="0"/>
            <a:t>News Container </a:t>
          </a:r>
          <a:r>
            <a:rPr lang="en-US" b="0" dirty="0"/>
            <a:t>and displays it in a list of cards.</a:t>
          </a:r>
          <a:endParaRPr lang="en-IN" b="0" dirty="0"/>
        </a:p>
      </dgm:t>
    </dgm:pt>
    <dgm:pt modelId="{E97B2B18-BEFE-4BB1-A5AE-58CFF4D0A5F4}" type="parTrans" cxnId="{264CFD98-909B-4E72-99C8-5E0A1C79442A}">
      <dgm:prSet/>
      <dgm:spPr/>
      <dgm:t>
        <a:bodyPr/>
        <a:lstStyle/>
        <a:p>
          <a:endParaRPr lang="en-IN"/>
        </a:p>
      </dgm:t>
    </dgm:pt>
    <dgm:pt modelId="{670D6210-1F1C-4EBF-9296-57E595A38091}" type="sibTrans" cxnId="{264CFD98-909B-4E72-99C8-5E0A1C79442A}">
      <dgm:prSet/>
      <dgm:spPr/>
      <dgm:t>
        <a:bodyPr/>
        <a:lstStyle/>
        <a:p>
          <a:endParaRPr lang="en-IN"/>
        </a:p>
      </dgm:t>
    </dgm:pt>
    <dgm:pt modelId="{0C6489AB-36FF-4700-A438-9159CD11FAD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displays data based on user action.</a:t>
          </a:r>
          <a:endParaRPr lang="en-IN" dirty="0"/>
        </a:p>
      </dgm:t>
    </dgm:pt>
    <dgm:pt modelId="{C4BA6A19-87B5-4B35-B4FF-AD3FC49B4FA1}" type="parTrans" cxnId="{9A12C358-CB77-45B2-AABA-03DAEAD3EFDA}">
      <dgm:prSet/>
      <dgm:spPr/>
      <dgm:t>
        <a:bodyPr/>
        <a:lstStyle/>
        <a:p>
          <a:endParaRPr lang="en-IN"/>
        </a:p>
      </dgm:t>
    </dgm:pt>
    <dgm:pt modelId="{203E8C82-51FA-42BD-8C19-9BC5A2D886C1}" type="sibTrans" cxnId="{9A12C358-CB77-45B2-AABA-03DAEAD3EFDA}">
      <dgm:prSet/>
      <dgm:spPr/>
      <dgm:t>
        <a:bodyPr/>
        <a:lstStyle/>
        <a:p>
          <a:endParaRPr lang="en-IN"/>
        </a:p>
      </dgm:t>
    </dgm:pt>
    <dgm:pt modelId="{136D19DE-B637-4DE6-9B5A-3672E8C6BE0E}" type="pres">
      <dgm:prSet presAssocID="{EE5C56E6-A459-41B9-9C25-390EDB393209}" presName="root" presStyleCnt="0">
        <dgm:presLayoutVars>
          <dgm:dir/>
          <dgm:resizeHandles val="exact"/>
        </dgm:presLayoutVars>
      </dgm:prSet>
      <dgm:spPr/>
    </dgm:pt>
    <dgm:pt modelId="{C0FAA40B-BD8D-4EA7-80E7-15AD21F64FBD}" type="pres">
      <dgm:prSet presAssocID="{73758399-F0FF-462E-B0BC-B53E5FB6838F}" presName="compNode" presStyleCnt="0"/>
      <dgm:spPr/>
    </dgm:pt>
    <dgm:pt modelId="{AA290FD7-5F31-4FA6-A340-BBD4B686C8F9}" type="pres">
      <dgm:prSet presAssocID="{73758399-F0FF-462E-B0BC-B53E5FB6838F}" presName="bgRect" presStyleLbl="bgShp" presStyleIdx="0" presStyleCnt="5"/>
      <dgm:spPr/>
    </dgm:pt>
    <dgm:pt modelId="{F2FFE3D0-C0B2-401B-83C4-9A1B89774BEE}" type="pres">
      <dgm:prSet presAssocID="{73758399-F0FF-462E-B0BC-B53E5FB683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utline"/>
        </a:ext>
      </dgm:extLst>
    </dgm:pt>
    <dgm:pt modelId="{36A68FF9-E0F8-48BA-A3C3-84F6F359390D}" type="pres">
      <dgm:prSet presAssocID="{73758399-F0FF-462E-B0BC-B53E5FB6838F}" presName="spaceRect" presStyleCnt="0"/>
      <dgm:spPr/>
    </dgm:pt>
    <dgm:pt modelId="{079498EC-5164-40F5-BEB4-67F5FF98BB99}" type="pres">
      <dgm:prSet presAssocID="{73758399-F0FF-462E-B0BC-B53E5FB6838F}" presName="parTx" presStyleLbl="revTx" presStyleIdx="0" presStyleCnt="10">
        <dgm:presLayoutVars>
          <dgm:chMax val="0"/>
          <dgm:chPref val="0"/>
        </dgm:presLayoutVars>
      </dgm:prSet>
      <dgm:spPr/>
    </dgm:pt>
    <dgm:pt modelId="{D20AE50F-8729-431F-83BB-9E0E5B3E2771}" type="pres">
      <dgm:prSet presAssocID="{73758399-F0FF-462E-B0BC-B53E5FB6838F}" presName="desTx" presStyleLbl="revTx" presStyleIdx="1" presStyleCnt="10">
        <dgm:presLayoutVars/>
      </dgm:prSet>
      <dgm:spPr/>
    </dgm:pt>
    <dgm:pt modelId="{B360666B-5D6E-4D6B-A935-CA34874B5CE6}" type="pres">
      <dgm:prSet presAssocID="{9AC4D322-CBB7-4A05-B06F-652078F1FA32}" presName="sibTrans" presStyleCnt="0"/>
      <dgm:spPr/>
    </dgm:pt>
    <dgm:pt modelId="{55DBA84B-9A5C-4957-A423-F6B209CA7785}" type="pres">
      <dgm:prSet presAssocID="{4A04CAC9-9BC0-419A-A21F-21CF83F577BB}" presName="compNode" presStyleCnt="0"/>
      <dgm:spPr/>
    </dgm:pt>
    <dgm:pt modelId="{65987058-5303-48AD-826B-5AD214AC0798}" type="pres">
      <dgm:prSet presAssocID="{4A04CAC9-9BC0-419A-A21F-21CF83F577BB}" presName="bgRect" presStyleLbl="bgShp" presStyleIdx="1" presStyleCnt="5"/>
      <dgm:spPr/>
    </dgm:pt>
    <dgm:pt modelId="{8233584D-6D97-4DF2-93CB-80D7F8DD1D02}" type="pres">
      <dgm:prSet presAssocID="{4A04CAC9-9BC0-419A-A21F-21CF83F577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 with solid fill"/>
        </a:ext>
      </dgm:extLst>
    </dgm:pt>
    <dgm:pt modelId="{2840C8CC-3797-4CF5-B7D4-8C3524C8AD4A}" type="pres">
      <dgm:prSet presAssocID="{4A04CAC9-9BC0-419A-A21F-21CF83F577BB}" presName="spaceRect" presStyleCnt="0"/>
      <dgm:spPr/>
    </dgm:pt>
    <dgm:pt modelId="{5FB461CF-F479-47F9-B5FD-FA8361EF6133}" type="pres">
      <dgm:prSet presAssocID="{4A04CAC9-9BC0-419A-A21F-21CF83F577BB}" presName="parTx" presStyleLbl="revTx" presStyleIdx="2" presStyleCnt="10">
        <dgm:presLayoutVars>
          <dgm:chMax val="0"/>
          <dgm:chPref val="0"/>
        </dgm:presLayoutVars>
      </dgm:prSet>
      <dgm:spPr/>
    </dgm:pt>
    <dgm:pt modelId="{F2FACC9D-28A2-4AB7-A4FB-08D3EDBB7916}" type="pres">
      <dgm:prSet presAssocID="{4A04CAC9-9BC0-419A-A21F-21CF83F577BB}" presName="desTx" presStyleLbl="revTx" presStyleIdx="3" presStyleCnt="10">
        <dgm:presLayoutVars/>
      </dgm:prSet>
      <dgm:spPr/>
    </dgm:pt>
    <dgm:pt modelId="{A818D4CD-70B2-4045-8C2B-0E9A0A3F1BFF}" type="pres">
      <dgm:prSet presAssocID="{33FC79D5-191A-474C-9B65-F25CA6739F1B}" presName="sibTrans" presStyleCnt="0"/>
      <dgm:spPr/>
    </dgm:pt>
    <dgm:pt modelId="{61E119BB-3B79-4A99-BA02-3A5B86BF5AB5}" type="pres">
      <dgm:prSet presAssocID="{E31C4CBC-D1FA-4D81-874B-8D23B5F2740C}" presName="compNode" presStyleCnt="0"/>
      <dgm:spPr/>
    </dgm:pt>
    <dgm:pt modelId="{0818FD18-E3C8-4DC5-9137-E37E393A1EFF}" type="pres">
      <dgm:prSet presAssocID="{E31C4CBC-D1FA-4D81-874B-8D23B5F2740C}" presName="bgRect" presStyleLbl="bgShp" presStyleIdx="2" presStyleCnt="5"/>
      <dgm:spPr/>
    </dgm:pt>
    <dgm:pt modelId="{B156FE09-F1BA-4CC1-B9E3-D8FEAAF4EC95}" type="pres">
      <dgm:prSet presAssocID="{E31C4CBC-D1FA-4D81-874B-8D23B5F274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8DDBE26-FAFE-4BA6-B367-36D3DE30286D}" type="pres">
      <dgm:prSet presAssocID="{E31C4CBC-D1FA-4D81-874B-8D23B5F2740C}" presName="spaceRect" presStyleCnt="0"/>
      <dgm:spPr/>
    </dgm:pt>
    <dgm:pt modelId="{E46C0329-C816-4C58-BB7F-2A5536F56801}" type="pres">
      <dgm:prSet presAssocID="{E31C4CBC-D1FA-4D81-874B-8D23B5F2740C}" presName="parTx" presStyleLbl="revTx" presStyleIdx="4" presStyleCnt="10">
        <dgm:presLayoutVars>
          <dgm:chMax val="0"/>
          <dgm:chPref val="0"/>
        </dgm:presLayoutVars>
      </dgm:prSet>
      <dgm:spPr/>
    </dgm:pt>
    <dgm:pt modelId="{DE8D9024-E6EC-4A64-849E-157D988D9D3F}" type="pres">
      <dgm:prSet presAssocID="{E31C4CBC-D1FA-4D81-874B-8D23B5F2740C}" presName="desTx" presStyleLbl="revTx" presStyleIdx="5" presStyleCnt="10">
        <dgm:presLayoutVars/>
      </dgm:prSet>
      <dgm:spPr/>
    </dgm:pt>
    <dgm:pt modelId="{28DA7AAD-57FD-4934-8027-65B4C02E46DF}" type="pres">
      <dgm:prSet presAssocID="{8D403182-4612-4218-9B9B-C53D2A0F6F5B}" presName="sibTrans" presStyleCnt="0"/>
      <dgm:spPr/>
    </dgm:pt>
    <dgm:pt modelId="{F909782A-90D3-49EA-92DC-8E003C69B10B}" type="pres">
      <dgm:prSet presAssocID="{6BB71218-BDA6-4A5A-8E03-254E987FB147}" presName="compNode" presStyleCnt="0"/>
      <dgm:spPr/>
    </dgm:pt>
    <dgm:pt modelId="{9A4CC4A0-3F02-4275-BF2C-8541AB881462}" type="pres">
      <dgm:prSet presAssocID="{6BB71218-BDA6-4A5A-8E03-254E987FB147}" presName="bgRect" presStyleLbl="bgShp" presStyleIdx="3" presStyleCnt="5"/>
      <dgm:spPr/>
    </dgm:pt>
    <dgm:pt modelId="{4F88F8FF-5B92-44D7-BA08-395DECD402CF}" type="pres">
      <dgm:prSet presAssocID="{6BB71218-BDA6-4A5A-8E03-254E987FB1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9CFA10-7E43-4579-AF96-336FC4E7EF81}" type="pres">
      <dgm:prSet presAssocID="{6BB71218-BDA6-4A5A-8E03-254E987FB147}" presName="spaceRect" presStyleCnt="0"/>
      <dgm:spPr/>
    </dgm:pt>
    <dgm:pt modelId="{D55066FE-1D38-48C2-9DCB-985228C86C98}" type="pres">
      <dgm:prSet presAssocID="{6BB71218-BDA6-4A5A-8E03-254E987FB147}" presName="parTx" presStyleLbl="revTx" presStyleIdx="6" presStyleCnt="10">
        <dgm:presLayoutVars>
          <dgm:chMax val="0"/>
          <dgm:chPref val="0"/>
        </dgm:presLayoutVars>
      </dgm:prSet>
      <dgm:spPr/>
    </dgm:pt>
    <dgm:pt modelId="{A5BBBC68-E0EA-4FF6-935E-7D6F4F64F849}" type="pres">
      <dgm:prSet presAssocID="{6BB71218-BDA6-4A5A-8E03-254E987FB147}" presName="desTx" presStyleLbl="revTx" presStyleIdx="7" presStyleCnt="10">
        <dgm:presLayoutVars/>
      </dgm:prSet>
      <dgm:spPr/>
    </dgm:pt>
    <dgm:pt modelId="{D933DEE7-1044-4F50-9975-E009DC48E7E9}" type="pres">
      <dgm:prSet presAssocID="{B9F3072C-9B02-4E61-840E-8C7441F37F58}" presName="sibTrans" presStyleCnt="0"/>
      <dgm:spPr/>
    </dgm:pt>
    <dgm:pt modelId="{91D18759-7E34-458D-93DF-DE3C41F6B1AE}" type="pres">
      <dgm:prSet presAssocID="{9E20F028-B333-4D15-A377-CCE7A749878B}" presName="compNode" presStyleCnt="0"/>
      <dgm:spPr/>
    </dgm:pt>
    <dgm:pt modelId="{345AF247-52E1-477C-9E17-C797C33E7751}" type="pres">
      <dgm:prSet presAssocID="{9E20F028-B333-4D15-A377-CCE7A749878B}" presName="bgRect" presStyleLbl="bgShp" presStyleIdx="4" presStyleCnt="5"/>
      <dgm:spPr/>
    </dgm:pt>
    <dgm:pt modelId="{86812A75-79B7-452E-9FE1-5159AF1D9FF5}" type="pres">
      <dgm:prSet presAssocID="{9E20F028-B333-4D15-A377-CCE7A74987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 outline"/>
        </a:ext>
      </dgm:extLst>
    </dgm:pt>
    <dgm:pt modelId="{A982FA34-6E24-4F3E-997C-222D710FF8F7}" type="pres">
      <dgm:prSet presAssocID="{9E20F028-B333-4D15-A377-CCE7A749878B}" presName="spaceRect" presStyleCnt="0"/>
      <dgm:spPr/>
    </dgm:pt>
    <dgm:pt modelId="{CB3BC8B7-3AB3-43F5-A194-818EEFA34CC5}" type="pres">
      <dgm:prSet presAssocID="{9E20F028-B333-4D15-A377-CCE7A749878B}" presName="parTx" presStyleLbl="revTx" presStyleIdx="8" presStyleCnt="10">
        <dgm:presLayoutVars>
          <dgm:chMax val="0"/>
          <dgm:chPref val="0"/>
        </dgm:presLayoutVars>
      </dgm:prSet>
      <dgm:spPr/>
    </dgm:pt>
    <dgm:pt modelId="{7824BB47-8984-4A86-B1AC-AC0A553DB843}" type="pres">
      <dgm:prSet presAssocID="{9E20F028-B333-4D15-A377-CCE7A749878B}" presName="desTx" presStyleLbl="revTx" presStyleIdx="9" presStyleCnt="10">
        <dgm:presLayoutVars/>
      </dgm:prSet>
      <dgm:spPr/>
    </dgm:pt>
  </dgm:ptLst>
  <dgm:cxnLst>
    <dgm:cxn modelId="{0C4E4C01-F2E4-4817-ACB1-4CFF43A1617A}" type="presOf" srcId="{905679CB-7A02-40B9-81BD-0E8835C0FA13}" destId="{D20AE50F-8729-431F-83BB-9E0E5B3E2771}" srcOrd="0" destOrd="0" presId="urn:microsoft.com/office/officeart/2018/2/layout/IconVerticalSolidList"/>
    <dgm:cxn modelId="{0592A709-76F6-4C0C-9F83-8872A9469090}" srcId="{73758399-F0FF-462E-B0BC-B53E5FB6838F}" destId="{905679CB-7A02-40B9-81BD-0E8835C0FA13}" srcOrd="0" destOrd="0" parTransId="{577F9E7F-3B60-4C46-8848-C06C224D5B60}" sibTransId="{85B86355-74CC-4C4B-9172-867BB4D55DEA}"/>
    <dgm:cxn modelId="{2A7A300E-90E3-45BC-B052-4D06F74C5ACE}" srcId="{4A04CAC9-9BC0-419A-A21F-21CF83F577BB}" destId="{1E71028D-00CB-4799-8508-45A7656D443E}" srcOrd="0" destOrd="0" parTransId="{8DF342CF-81C0-498E-BF10-7D26B31FE38B}" sibTransId="{82BD740D-3F3B-43EB-B4BC-C6D5E44AD990}"/>
    <dgm:cxn modelId="{EF22CB1B-E157-4DF3-B5DF-01D311819275}" srcId="{EE5C56E6-A459-41B9-9C25-390EDB393209}" destId="{9E20F028-B333-4D15-A377-CCE7A749878B}" srcOrd="4" destOrd="0" parTransId="{2D4900C1-8792-416C-9477-BDB9359953FA}" sibTransId="{125A47E4-9E54-4A3A-AAA1-B66CF61FA750}"/>
    <dgm:cxn modelId="{0E4EB31E-C060-4EDF-BFED-8AF752B1CB65}" type="presOf" srcId="{9E20F028-B333-4D15-A377-CCE7A749878B}" destId="{CB3BC8B7-3AB3-43F5-A194-818EEFA34CC5}" srcOrd="0" destOrd="0" presId="urn:microsoft.com/office/officeart/2018/2/layout/IconVerticalSolidList"/>
    <dgm:cxn modelId="{8C089E22-753F-4C66-BD6B-B882854DC9A6}" type="presOf" srcId="{3F73489D-D2B5-4491-9E4D-1A32B46D51B6}" destId="{DE8D9024-E6EC-4A64-849E-157D988D9D3F}" srcOrd="0" destOrd="0" presId="urn:microsoft.com/office/officeart/2018/2/layout/IconVerticalSolidList"/>
    <dgm:cxn modelId="{7D8B8724-B0D6-47C9-85CE-F1D0C32C0500}" srcId="{E31C4CBC-D1FA-4D81-874B-8D23B5F2740C}" destId="{3F73489D-D2B5-4491-9E4D-1A32B46D51B6}" srcOrd="0" destOrd="0" parTransId="{6550FE27-5CDE-46B8-9B91-3C60CA32B277}" sibTransId="{E6601ABD-C45A-4B9B-96E3-E05FC859182D}"/>
    <dgm:cxn modelId="{ECC8CA2B-CDF6-46D0-BCF9-005CF1A4D32A}" type="presOf" srcId="{1E71028D-00CB-4799-8508-45A7656D443E}" destId="{F2FACC9D-28A2-4AB7-A4FB-08D3EDBB7916}" srcOrd="0" destOrd="0" presId="urn:microsoft.com/office/officeart/2018/2/layout/IconVerticalSolidList"/>
    <dgm:cxn modelId="{1CBC7739-4C99-420B-863A-DB98742A7E8D}" srcId="{EE5C56E6-A459-41B9-9C25-390EDB393209}" destId="{6BB71218-BDA6-4A5A-8E03-254E987FB147}" srcOrd="3" destOrd="0" parTransId="{60A07F5D-8AAD-4BE9-8868-36661EBAF41D}" sibTransId="{B9F3072C-9B02-4E61-840E-8C7441F37F58}"/>
    <dgm:cxn modelId="{280C2A3A-34C8-4837-8BE6-2B52A0952116}" type="presOf" srcId="{0C6489AB-36FF-4700-A438-9159CD11FAD1}" destId="{7824BB47-8984-4A86-B1AC-AC0A553DB843}" srcOrd="0" destOrd="0" presId="urn:microsoft.com/office/officeart/2018/2/layout/IconVerticalSolidList"/>
    <dgm:cxn modelId="{349ED83B-1238-45F9-A846-6C45D99C76A6}" srcId="{EE5C56E6-A459-41B9-9C25-390EDB393209}" destId="{E31C4CBC-D1FA-4D81-874B-8D23B5F2740C}" srcOrd="2" destOrd="0" parTransId="{EB0D3211-B078-4A71-8F81-288E87E4348A}" sibTransId="{8D403182-4612-4218-9B9B-C53D2A0F6F5B}"/>
    <dgm:cxn modelId="{DE2AF750-9E0D-4997-96E1-59772F326BDB}" srcId="{E31C4CBC-D1FA-4D81-874B-8D23B5F2740C}" destId="{6B37D031-E866-406C-B130-66DEA68F97DC}" srcOrd="1" destOrd="0" parTransId="{448E8DEA-9560-4D6D-9D16-C65CE4A4F0C7}" sibTransId="{41D0BD4B-33A3-40CE-988F-78050AD55056}"/>
    <dgm:cxn modelId="{E4AAAA55-61D6-4509-8436-9CDFF8187F88}" type="presOf" srcId="{6BB71218-BDA6-4A5A-8E03-254E987FB147}" destId="{D55066FE-1D38-48C2-9DCB-985228C86C98}" srcOrd="0" destOrd="0" presId="urn:microsoft.com/office/officeart/2018/2/layout/IconVerticalSolidList"/>
    <dgm:cxn modelId="{8685EE57-10A9-4E01-B922-39D35925E6A2}" srcId="{EE5C56E6-A459-41B9-9C25-390EDB393209}" destId="{73758399-F0FF-462E-B0BC-B53E5FB6838F}" srcOrd="0" destOrd="0" parTransId="{A7846FD8-7EF1-46C7-957E-F278FF5ECA2E}" sibTransId="{9AC4D322-CBB7-4A05-B06F-652078F1FA32}"/>
    <dgm:cxn modelId="{9A12C358-CB77-45B2-AABA-03DAEAD3EFDA}" srcId="{9E20F028-B333-4D15-A377-CCE7A749878B}" destId="{0C6489AB-36FF-4700-A438-9159CD11FAD1}" srcOrd="0" destOrd="0" parTransId="{C4BA6A19-87B5-4B35-B4FF-AD3FC49B4FA1}" sibTransId="{203E8C82-51FA-42BD-8C19-9BC5A2D886C1}"/>
    <dgm:cxn modelId="{67D80189-172C-43C2-9522-7F04F3331C49}" type="presOf" srcId="{E31C4CBC-D1FA-4D81-874B-8D23B5F2740C}" destId="{E46C0329-C816-4C58-BB7F-2A5536F56801}" srcOrd="0" destOrd="0" presId="urn:microsoft.com/office/officeart/2018/2/layout/IconVerticalSolidList"/>
    <dgm:cxn modelId="{0B61B291-90D6-4ED5-A3C6-06EB90ED37BC}" type="presOf" srcId="{EE5C56E6-A459-41B9-9C25-390EDB393209}" destId="{136D19DE-B637-4DE6-9B5A-3672E8C6BE0E}" srcOrd="0" destOrd="0" presId="urn:microsoft.com/office/officeart/2018/2/layout/IconVerticalSolidList"/>
    <dgm:cxn modelId="{264CFD98-909B-4E72-99C8-5E0A1C79442A}" srcId="{6BB71218-BDA6-4A5A-8E03-254E987FB147}" destId="{6EE7DF4B-1F53-49D0-80D9-ED0C299ED396}" srcOrd="0" destOrd="0" parTransId="{E97B2B18-BEFE-4BB1-A5AE-58CFF4D0A5F4}" sibTransId="{670D6210-1F1C-4EBF-9296-57E595A38091}"/>
    <dgm:cxn modelId="{F019E39B-F950-4C40-BD3E-EA5A46CEF6D3}" type="presOf" srcId="{73758399-F0FF-462E-B0BC-B53E5FB6838F}" destId="{079498EC-5164-40F5-BEB4-67F5FF98BB99}" srcOrd="0" destOrd="0" presId="urn:microsoft.com/office/officeart/2018/2/layout/IconVerticalSolidList"/>
    <dgm:cxn modelId="{BD71DCB8-71CF-428C-BF3F-365C486D3043}" type="presOf" srcId="{4A04CAC9-9BC0-419A-A21F-21CF83F577BB}" destId="{5FB461CF-F479-47F9-B5FD-FA8361EF6133}" srcOrd="0" destOrd="0" presId="urn:microsoft.com/office/officeart/2018/2/layout/IconVerticalSolidList"/>
    <dgm:cxn modelId="{4522A3BB-D8F1-45D6-9C3A-06F7AD64853F}" srcId="{EE5C56E6-A459-41B9-9C25-390EDB393209}" destId="{4A04CAC9-9BC0-419A-A21F-21CF83F577BB}" srcOrd="1" destOrd="0" parTransId="{2DDA858F-C06C-4896-8D84-9A6FECD212D7}" sibTransId="{33FC79D5-191A-474C-9B65-F25CA6739F1B}"/>
    <dgm:cxn modelId="{23E8A1D7-878B-4F48-9894-875C71BF9FFE}" type="presOf" srcId="{6B37D031-E866-406C-B130-66DEA68F97DC}" destId="{DE8D9024-E6EC-4A64-849E-157D988D9D3F}" srcOrd="0" destOrd="1" presId="urn:microsoft.com/office/officeart/2018/2/layout/IconVerticalSolidList"/>
    <dgm:cxn modelId="{C274A4E7-2182-4F7B-A835-1DCE4680DFB5}" type="presOf" srcId="{6EE7DF4B-1F53-49D0-80D9-ED0C299ED396}" destId="{A5BBBC68-E0EA-4FF6-935E-7D6F4F64F849}" srcOrd="0" destOrd="0" presId="urn:microsoft.com/office/officeart/2018/2/layout/IconVerticalSolidList"/>
    <dgm:cxn modelId="{84DBE383-4922-4B23-9367-DA5A66601504}" type="presParOf" srcId="{136D19DE-B637-4DE6-9B5A-3672E8C6BE0E}" destId="{C0FAA40B-BD8D-4EA7-80E7-15AD21F64FBD}" srcOrd="0" destOrd="0" presId="urn:microsoft.com/office/officeart/2018/2/layout/IconVerticalSolidList"/>
    <dgm:cxn modelId="{AB271E38-57ED-41D5-A4D9-ACF613CF6326}" type="presParOf" srcId="{C0FAA40B-BD8D-4EA7-80E7-15AD21F64FBD}" destId="{AA290FD7-5F31-4FA6-A340-BBD4B686C8F9}" srcOrd="0" destOrd="0" presId="urn:microsoft.com/office/officeart/2018/2/layout/IconVerticalSolidList"/>
    <dgm:cxn modelId="{81584B41-4794-458F-B3B3-C23C918618AA}" type="presParOf" srcId="{C0FAA40B-BD8D-4EA7-80E7-15AD21F64FBD}" destId="{F2FFE3D0-C0B2-401B-83C4-9A1B89774BEE}" srcOrd="1" destOrd="0" presId="urn:microsoft.com/office/officeart/2018/2/layout/IconVerticalSolidList"/>
    <dgm:cxn modelId="{D81AAB9A-CF10-4DE4-894B-1ACE28FA6E40}" type="presParOf" srcId="{C0FAA40B-BD8D-4EA7-80E7-15AD21F64FBD}" destId="{36A68FF9-E0F8-48BA-A3C3-84F6F359390D}" srcOrd="2" destOrd="0" presId="urn:microsoft.com/office/officeart/2018/2/layout/IconVerticalSolidList"/>
    <dgm:cxn modelId="{2C34E940-1618-4F40-935E-D7EEA9FF8797}" type="presParOf" srcId="{C0FAA40B-BD8D-4EA7-80E7-15AD21F64FBD}" destId="{079498EC-5164-40F5-BEB4-67F5FF98BB99}" srcOrd="3" destOrd="0" presId="urn:microsoft.com/office/officeart/2018/2/layout/IconVerticalSolidList"/>
    <dgm:cxn modelId="{2EAB72D8-E04C-44A9-88F9-80F5CA4D537C}" type="presParOf" srcId="{C0FAA40B-BD8D-4EA7-80E7-15AD21F64FBD}" destId="{D20AE50F-8729-431F-83BB-9E0E5B3E2771}" srcOrd="4" destOrd="0" presId="urn:microsoft.com/office/officeart/2018/2/layout/IconVerticalSolidList"/>
    <dgm:cxn modelId="{46BFF55B-DAEC-497E-92E9-D4CC32088679}" type="presParOf" srcId="{136D19DE-B637-4DE6-9B5A-3672E8C6BE0E}" destId="{B360666B-5D6E-4D6B-A935-CA34874B5CE6}" srcOrd="1" destOrd="0" presId="urn:microsoft.com/office/officeart/2018/2/layout/IconVerticalSolidList"/>
    <dgm:cxn modelId="{21EC9382-7D87-4239-8077-35B220721917}" type="presParOf" srcId="{136D19DE-B637-4DE6-9B5A-3672E8C6BE0E}" destId="{55DBA84B-9A5C-4957-A423-F6B209CA7785}" srcOrd="2" destOrd="0" presId="urn:microsoft.com/office/officeart/2018/2/layout/IconVerticalSolidList"/>
    <dgm:cxn modelId="{919336E2-4795-4400-9F48-F389649DEF97}" type="presParOf" srcId="{55DBA84B-9A5C-4957-A423-F6B209CA7785}" destId="{65987058-5303-48AD-826B-5AD214AC0798}" srcOrd="0" destOrd="0" presId="urn:microsoft.com/office/officeart/2018/2/layout/IconVerticalSolidList"/>
    <dgm:cxn modelId="{C4893EF1-4C10-4AA4-B5FC-51C89EF7C790}" type="presParOf" srcId="{55DBA84B-9A5C-4957-A423-F6B209CA7785}" destId="{8233584D-6D97-4DF2-93CB-80D7F8DD1D02}" srcOrd="1" destOrd="0" presId="urn:microsoft.com/office/officeart/2018/2/layout/IconVerticalSolidList"/>
    <dgm:cxn modelId="{E7CCC96B-16EE-4BE4-B7B6-64E465328ACC}" type="presParOf" srcId="{55DBA84B-9A5C-4957-A423-F6B209CA7785}" destId="{2840C8CC-3797-4CF5-B7D4-8C3524C8AD4A}" srcOrd="2" destOrd="0" presId="urn:microsoft.com/office/officeart/2018/2/layout/IconVerticalSolidList"/>
    <dgm:cxn modelId="{1FC5940D-016A-4CFF-B5C3-78A091089393}" type="presParOf" srcId="{55DBA84B-9A5C-4957-A423-F6B209CA7785}" destId="{5FB461CF-F479-47F9-B5FD-FA8361EF6133}" srcOrd="3" destOrd="0" presId="urn:microsoft.com/office/officeart/2018/2/layout/IconVerticalSolidList"/>
    <dgm:cxn modelId="{002BFAED-5A09-4056-8336-C3673779E94E}" type="presParOf" srcId="{55DBA84B-9A5C-4957-A423-F6B209CA7785}" destId="{F2FACC9D-28A2-4AB7-A4FB-08D3EDBB7916}" srcOrd="4" destOrd="0" presId="urn:microsoft.com/office/officeart/2018/2/layout/IconVerticalSolidList"/>
    <dgm:cxn modelId="{C43F61A7-201B-4E1C-8BA9-371E5CC8EE3C}" type="presParOf" srcId="{136D19DE-B637-4DE6-9B5A-3672E8C6BE0E}" destId="{A818D4CD-70B2-4045-8C2B-0E9A0A3F1BFF}" srcOrd="3" destOrd="0" presId="urn:microsoft.com/office/officeart/2018/2/layout/IconVerticalSolidList"/>
    <dgm:cxn modelId="{4A5C3640-419B-48BD-BC77-95C348575F1E}" type="presParOf" srcId="{136D19DE-B637-4DE6-9B5A-3672E8C6BE0E}" destId="{61E119BB-3B79-4A99-BA02-3A5B86BF5AB5}" srcOrd="4" destOrd="0" presId="urn:microsoft.com/office/officeart/2018/2/layout/IconVerticalSolidList"/>
    <dgm:cxn modelId="{D12585BD-D8EC-4152-915A-C60B8FD84EC3}" type="presParOf" srcId="{61E119BB-3B79-4A99-BA02-3A5B86BF5AB5}" destId="{0818FD18-E3C8-4DC5-9137-E37E393A1EFF}" srcOrd="0" destOrd="0" presId="urn:microsoft.com/office/officeart/2018/2/layout/IconVerticalSolidList"/>
    <dgm:cxn modelId="{7EDC5A5A-B33A-4DD6-B47A-68ECD503E0E1}" type="presParOf" srcId="{61E119BB-3B79-4A99-BA02-3A5B86BF5AB5}" destId="{B156FE09-F1BA-4CC1-B9E3-D8FEAAF4EC95}" srcOrd="1" destOrd="0" presId="urn:microsoft.com/office/officeart/2018/2/layout/IconVerticalSolidList"/>
    <dgm:cxn modelId="{0B1DDBE8-92CA-4CC2-ABFA-0300B4B81CE0}" type="presParOf" srcId="{61E119BB-3B79-4A99-BA02-3A5B86BF5AB5}" destId="{D8DDBE26-FAFE-4BA6-B367-36D3DE30286D}" srcOrd="2" destOrd="0" presId="urn:microsoft.com/office/officeart/2018/2/layout/IconVerticalSolidList"/>
    <dgm:cxn modelId="{3A644550-AEE4-412B-8F37-885CEC2A2FC7}" type="presParOf" srcId="{61E119BB-3B79-4A99-BA02-3A5B86BF5AB5}" destId="{E46C0329-C816-4C58-BB7F-2A5536F56801}" srcOrd="3" destOrd="0" presId="urn:microsoft.com/office/officeart/2018/2/layout/IconVerticalSolidList"/>
    <dgm:cxn modelId="{DCB40796-BFCF-4E84-9CC8-D4793DD7D656}" type="presParOf" srcId="{61E119BB-3B79-4A99-BA02-3A5B86BF5AB5}" destId="{DE8D9024-E6EC-4A64-849E-157D988D9D3F}" srcOrd="4" destOrd="0" presId="urn:microsoft.com/office/officeart/2018/2/layout/IconVerticalSolidList"/>
    <dgm:cxn modelId="{6B9D1290-F799-46E4-BF58-ADA352A405AC}" type="presParOf" srcId="{136D19DE-B637-4DE6-9B5A-3672E8C6BE0E}" destId="{28DA7AAD-57FD-4934-8027-65B4C02E46DF}" srcOrd="5" destOrd="0" presId="urn:microsoft.com/office/officeart/2018/2/layout/IconVerticalSolidList"/>
    <dgm:cxn modelId="{40D74F59-5DE4-4F08-94AA-6AAE53E1403D}" type="presParOf" srcId="{136D19DE-B637-4DE6-9B5A-3672E8C6BE0E}" destId="{F909782A-90D3-49EA-92DC-8E003C69B10B}" srcOrd="6" destOrd="0" presId="urn:microsoft.com/office/officeart/2018/2/layout/IconVerticalSolidList"/>
    <dgm:cxn modelId="{262D81C7-BD37-4ED6-9E68-145522E0B0BB}" type="presParOf" srcId="{F909782A-90D3-49EA-92DC-8E003C69B10B}" destId="{9A4CC4A0-3F02-4275-BF2C-8541AB881462}" srcOrd="0" destOrd="0" presId="urn:microsoft.com/office/officeart/2018/2/layout/IconVerticalSolidList"/>
    <dgm:cxn modelId="{3E404599-0A23-45BF-A2D9-188394B14B4E}" type="presParOf" srcId="{F909782A-90D3-49EA-92DC-8E003C69B10B}" destId="{4F88F8FF-5B92-44D7-BA08-395DECD402CF}" srcOrd="1" destOrd="0" presId="urn:microsoft.com/office/officeart/2018/2/layout/IconVerticalSolidList"/>
    <dgm:cxn modelId="{4271E521-951B-4873-9F7E-46B3FEB1CA7C}" type="presParOf" srcId="{F909782A-90D3-49EA-92DC-8E003C69B10B}" destId="{2A9CFA10-7E43-4579-AF96-336FC4E7EF81}" srcOrd="2" destOrd="0" presId="urn:microsoft.com/office/officeart/2018/2/layout/IconVerticalSolidList"/>
    <dgm:cxn modelId="{23EDB905-42FD-457A-9D9F-672444D65793}" type="presParOf" srcId="{F909782A-90D3-49EA-92DC-8E003C69B10B}" destId="{D55066FE-1D38-48C2-9DCB-985228C86C98}" srcOrd="3" destOrd="0" presId="urn:microsoft.com/office/officeart/2018/2/layout/IconVerticalSolidList"/>
    <dgm:cxn modelId="{EE94953D-46D8-49DE-B921-D87810C52A7E}" type="presParOf" srcId="{F909782A-90D3-49EA-92DC-8E003C69B10B}" destId="{A5BBBC68-E0EA-4FF6-935E-7D6F4F64F849}" srcOrd="4" destOrd="0" presId="urn:microsoft.com/office/officeart/2018/2/layout/IconVerticalSolidList"/>
    <dgm:cxn modelId="{C8EA3DC3-A452-44C7-9693-81E99F193F4B}" type="presParOf" srcId="{136D19DE-B637-4DE6-9B5A-3672E8C6BE0E}" destId="{D933DEE7-1044-4F50-9975-E009DC48E7E9}" srcOrd="7" destOrd="0" presId="urn:microsoft.com/office/officeart/2018/2/layout/IconVerticalSolidList"/>
    <dgm:cxn modelId="{5A413F51-31EF-4CA0-AE4D-2ABD8B1D4740}" type="presParOf" srcId="{136D19DE-B637-4DE6-9B5A-3672E8C6BE0E}" destId="{91D18759-7E34-458D-93DF-DE3C41F6B1AE}" srcOrd="8" destOrd="0" presId="urn:microsoft.com/office/officeart/2018/2/layout/IconVerticalSolidList"/>
    <dgm:cxn modelId="{301B31DD-6A66-46E1-9C63-B4EC6AFEC052}" type="presParOf" srcId="{91D18759-7E34-458D-93DF-DE3C41F6B1AE}" destId="{345AF247-52E1-477C-9E17-C797C33E7751}" srcOrd="0" destOrd="0" presId="urn:microsoft.com/office/officeart/2018/2/layout/IconVerticalSolidList"/>
    <dgm:cxn modelId="{7D006A9B-DF75-4D4D-805B-98DAABC7C07A}" type="presParOf" srcId="{91D18759-7E34-458D-93DF-DE3C41F6B1AE}" destId="{86812A75-79B7-452E-9FE1-5159AF1D9FF5}" srcOrd="1" destOrd="0" presId="urn:microsoft.com/office/officeart/2018/2/layout/IconVerticalSolidList"/>
    <dgm:cxn modelId="{6FF15A5D-832F-43F1-BAA5-5E5D5AFE482B}" type="presParOf" srcId="{91D18759-7E34-458D-93DF-DE3C41F6B1AE}" destId="{A982FA34-6E24-4F3E-997C-222D710FF8F7}" srcOrd="2" destOrd="0" presId="urn:microsoft.com/office/officeart/2018/2/layout/IconVerticalSolidList"/>
    <dgm:cxn modelId="{18A44EF2-3A72-4652-A817-633A090B641D}" type="presParOf" srcId="{91D18759-7E34-458D-93DF-DE3C41F6B1AE}" destId="{CB3BC8B7-3AB3-43F5-A194-818EEFA34CC5}" srcOrd="3" destOrd="0" presId="urn:microsoft.com/office/officeart/2018/2/layout/IconVerticalSolidList"/>
    <dgm:cxn modelId="{70E55A6F-2EFA-40AA-BB4F-C079E65E7BFB}" type="presParOf" srcId="{91D18759-7E34-458D-93DF-DE3C41F6B1AE}" destId="{7824BB47-8984-4A86-B1AC-AC0A553DB84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A9396-B7B9-4D1C-955D-7A75330E00D6}">
      <dsp:nvSpPr>
        <dsp:cNvPr id="0" name=""/>
        <dsp:cNvSpPr/>
      </dsp:nvSpPr>
      <dsp:spPr>
        <a:xfrm>
          <a:off x="0" y="103898"/>
          <a:ext cx="1692799" cy="72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D6DC-DA02-4BDB-A076-3CA2E09C0364}">
      <dsp:nvSpPr>
        <dsp:cNvPr id="0" name=""/>
        <dsp:cNvSpPr/>
      </dsp:nvSpPr>
      <dsp:spPr>
        <a:xfrm>
          <a:off x="93621" y="319448"/>
          <a:ext cx="138697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venir Next LT Pro"/>
            </a:rPr>
            <a:t>Search Query by user</a:t>
          </a:r>
          <a:endParaRPr lang="en-US" sz="1000" b="1" kern="1200" dirty="0"/>
        </a:p>
      </dsp:txBody>
      <dsp:txXfrm>
        <a:off x="93621" y="319448"/>
        <a:ext cx="1386971" cy="3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62BE-C533-47D0-9C5F-1E32730D9F69}">
      <dsp:nvSpPr>
        <dsp:cNvPr id="0" name=""/>
        <dsp:cNvSpPr/>
      </dsp:nvSpPr>
      <dsp:spPr>
        <a:xfrm rot="10800000">
          <a:off x="0" y="17059"/>
          <a:ext cx="1248104" cy="720000"/>
        </a:xfrm>
        <a:prstGeom prst="lef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220CD-D5A5-4475-AB09-BEF8EFBF01B3}">
      <dsp:nvSpPr>
        <dsp:cNvPr id="0" name=""/>
        <dsp:cNvSpPr/>
      </dsp:nvSpPr>
      <dsp:spPr>
        <a:xfrm>
          <a:off x="124810" y="197059"/>
          <a:ext cx="1022616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venir Next LT Pro"/>
            </a:rPr>
            <a:t>Search Result</a:t>
          </a:r>
          <a:endParaRPr lang="en-US" sz="1000" b="1" kern="1200" dirty="0"/>
        </a:p>
      </dsp:txBody>
      <dsp:txXfrm>
        <a:off x="124810" y="197059"/>
        <a:ext cx="1022616" cy="36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739C7-6573-4EBC-80C7-06F8931FA033}">
      <dsp:nvSpPr>
        <dsp:cNvPr id="0" name=""/>
        <dsp:cNvSpPr/>
      </dsp:nvSpPr>
      <dsp:spPr>
        <a:xfrm>
          <a:off x="653737" y="810944"/>
          <a:ext cx="702843" cy="702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53DEB-C0A6-49C8-B8A5-5CB70CF48549}">
      <dsp:nvSpPr>
        <dsp:cNvPr id="0" name=""/>
        <dsp:cNvSpPr/>
      </dsp:nvSpPr>
      <dsp:spPr>
        <a:xfrm>
          <a:off x="1097" y="1620232"/>
          <a:ext cx="2008124" cy="3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Recent List</a:t>
          </a:r>
          <a:endParaRPr lang="en-IN" sz="1800" kern="1200" dirty="0"/>
        </a:p>
      </dsp:txBody>
      <dsp:txXfrm>
        <a:off x="1097" y="1620232"/>
        <a:ext cx="2008124" cy="301218"/>
      </dsp:txXfrm>
    </dsp:sp>
    <dsp:sp modelId="{5BE6F4EC-F1B4-4502-93C3-2D5510759E98}">
      <dsp:nvSpPr>
        <dsp:cNvPr id="0" name=""/>
        <dsp:cNvSpPr/>
      </dsp:nvSpPr>
      <dsp:spPr>
        <a:xfrm>
          <a:off x="1097" y="1970960"/>
          <a:ext cx="2008124" cy="131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function fetches data every time the page loads with pre-filled URL. </a:t>
          </a:r>
          <a:endParaRPr lang="en-IN" sz="1400" kern="1200" dirty="0"/>
        </a:p>
      </dsp:txBody>
      <dsp:txXfrm>
        <a:off x="1097" y="1970960"/>
        <a:ext cx="2008124" cy="1315431"/>
      </dsp:txXfrm>
    </dsp:sp>
    <dsp:sp modelId="{23902F62-8A7D-491F-8404-3C2CBC0FDAA0}">
      <dsp:nvSpPr>
        <dsp:cNvPr id="0" name=""/>
        <dsp:cNvSpPr/>
      </dsp:nvSpPr>
      <dsp:spPr>
        <a:xfrm>
          <a:off x="3013284" y="810944"/>
          <a:ext cx="702843" cy="702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E561EB-0B7B-47CD-B5CF-2EBB182FBE02}">
      <dsp:nvSpPr>
        <dsp:cNvPr id="0" name=""/>
        <dsp:cNvSpPr/>
      </dsp:nvSpPr>
      <dsp:spPr>
        <a:xfrm>
          <a:off x="2360644" y="1620232"/>
          <a:ext cx="2008124" cy="3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Recent Container</a:t>
          </a:r>
          <a:endParaRPr lang="en-IN" sz="1800" kern="1200" dirty="0"/>
        </a:p>
      </dsp:txBody>
      <dsp:txXfrm>
        <a:off x="2360644" y="1620232"/>
        <a:ext cx="2008124" cy="301218"/>
      </dsp:txXfrm>
    </dsp:sp>
    <dsp:sp modelId="{697B489A-5DFB-450D-A0A7-E87896AF282D}">
      <dsp:nvSpPr>
        <dsp:cNvPr id="0" name=""/>
        <dsp:cNvSpPr/>
      </dsp:nvSpPr>
      <dsp:spPr>
        <a:xfrm>
          <a:off x="2360644" y="1970960"/>
          <a:ext cx="2008124" cy="131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function receives data from the </a:t>
          </a:r>
          <a:r>
            <a:rPr lang="en-US" sz="1400" b="1" kern="1200" dirty="0"/>
            <a:t>RecentList</a:t>
          </a:r>
          <a:r>
            <a:rPr lang="en-US" sz="1400" kern="1200" dirty="0"/>
            <a:t> component and divides it into different array based on the topic.</a:t>
          </a:r>
          <a:endParaRPr lang="en-IN" sz="1400" kern="1200" dirty="0"/>
        </a:p>
      </dsp:txBody>
      <dsp:txXfrm>
        <a:off x="2360644" y="1970960"/>
        <a:ext cx="2008124" cy="1315431"/>
      </dsp:txXfrm>
    </dsp:sp>
    <dsp:sp modelId="{CC21199D-D9FA-4373-BCD7-52F6334B6102}">
      <dsp:nvSpPr>
        <dsp:cNvPr id="0" name=""/>
        <dsp:cNvSpPr/>
      </dsp:nvSpPr>
      <dsp:spPr>
        <a:xfrm>
          <a:off x="5372831" y="810944"/>
          <a:ext cx="702843" cy="702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DD7712-AFFD-4FA9-82C3-2BC49D7A9C8C}">
      <dsp:nvSpPr>
        <dsp:cNvPr id="0" name=""/>
        <dsp:cNvSpPr/>
      </dsp:nvSpPr>
      <dsp:spPr>
        <a:xfrm>
          <a:off x="4720190" y="1620232"/>
          <a:ext cx="2008124" cy="3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Recent Card</a:t>
          </a:r>
          <a:endParaRPr lang="en-IN" sz="1800" kern="1200" dirty="0"/>
        </a:p>
      </dsp:txBody>
      <dsp:txXfrm>
        <a:off x="4720190" y="1620232"/>
        <a:ext cx="2008124" cy="301218"/>
      </dsp:txXfrm>
    </dsp:sp>
    <dsp:sp modelId="{30D0B231-7EB8-4CFE-AEF6-211660B2B0C3}">
      <dsp:nvSpPr>
        <dsp:cNvPr id="0" name=""/>
        <dsp:cNvSpPr/>
      </dsp:nvSpPr>
      <dsp:spPr>
        <a:xfrm>
          <a:off x="4720190" y="1970960"/>
          <a:ext cx="2008124" cy="131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function receives data from the </a:t>
          </a:r>
          <a:r>
            <a:rPr lang="en-US" sz="1400" b="1" kern="1200" dirty="0"/>
            <a:t>RecentContiainer</a:t>
          </a:r>
          <a:r>
            <a:rPr lang="en-US" sz="1400" kern="1200" dirty="0"/>
            <a:t> and displays it as a list of cards</a:t>
          </a:r>
          <a:endParaRPr lang="en-IN" sz="1400" kern="1200" dirty="0"/>
        </a:p>
      </dsp:txBody>
      <dsp:txXfrm>
        <a:off x="4720190" y="1970960"/>
        <a:ext cx="2008124" cy="1315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90FD7-5F31-4FA6-A340-BBD4B686C8F9}">
      <dsp:nvSpPr>
        <dsp:cNvPr id="0" name=""/>
        <dsp:cNvSpPr/>
      </dsp:nvSpPr>
      <dsp:spPr>
        <a:xfrm>
          <a:off x="0" y="3895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FE3D0-C0B2-401B-83C4-9A1B89774BEE}">
      <dsp:nvSpPr>
        <dsp:cNvPr id="0" name=""/>
        <dsp:cNvSpPr/>
      </dsp:nvSpPr>
      <dsp:spPr>
        <a:xfrm>
          <a:off x="250978" y="190573"/>
          <a:ext cx="456323" cy="456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498EC-5164-40F5-BEB4-67F5FF98BB99}">
      <dsp:nvSpPr>
        <dsp:cNvPr id="0" name=""/>
        <dsp:cNvSpPr/>
      </dsp:nvSpPr>
      <dsp:spPr>
        <a:xfrm>
          <a:off x="958279" y="3895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Search Feed</a:t>
          </a:r>
          <a:endParaRPr lang="en-IN" sz="1900" kern="1200" dirty="0"/>
        </a:p>
      </dsp:txBody>
      <dsp:txXfrm>
        <a:off x="958279" y="3895"/>
        <a:ext cx="3215372" cy="829679"/>
      </dsp:txXfrm>
    </dsp:sp>
    <dsp:sp modelId="{D20AE50F-8729-431F-83BB-9E0E5B3E2771}">
      <dsp:nvSpPr>
        <dsp:cNvPr id="0" name=""/>
        <dsp:cNvSpPr/>
      </dsp:nvSpPr>
      <dsp:spPr>
        <a:xfrm>
          <a:off x="4173652" y="3895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class takes query from the user, append it in the URL and fetches data.</a:t>
          </a:r>
          <a:endParaRPr lang="en-IN" sz="1100" kern="1200" dirty="0"/>
        </a:p>
      </dsp:txBody>
      <dsp:txXfrm>
        <a:off x="4173652" y="3895"/>
        <a:ext cx="2971620" cy="829679"/>
      </dsp:txXfrm>
    </dsp:sp>
    <dsp:sp modelId="{65987058-5303-48AD-826B-5AD214AC0798}">
      <dsp:nvSpPr>
        <dsp:cNvPr id="0" name=""/>
        <dsp:cNvSpPr/>
      </dsp:nvSpPr>
      <dsp:spPr>
        <a:xfrm>
          <a:off x="0" y="1040994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3584D-6D97-4DF2-93CB-80D7F8DD1D02}">
      <dsp:nvSpPr>
        <dsp:cNvPr id="0" name=""/>
        <dsp:cNvSpPr/>
      </dsp:nvSpPr>
      <dsp:spPr>
        <a:xfrm>
          <a:off x="250978" y="1227672"/>
          <a:ext cx="456323" cy="456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461CF-F479-47F9-B5FD-FA8361EF6133}">
      <dsp:nvSpPr>
        <dsp:cNvPr id="0" name=""/>
        <dsp:cNvSpPr/>
      </dsp:nvSpPr>
      <dsp:spPr>
        <a:xfrm>
          <a:off x="958279" y="1040994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News List</a:t>
          </a:r>
          <a:endParaRPr lang="en-IN" sz="1900" kern="1200" dirty="0"/>
        </a:p>
      </dsp:txBody>
      <dsp:txXfrm>
        <a:off x="958279" y="1040994"/>
        <a:ext cx="3215372" cy="829679"/>
      </dsp:txXfrm>
    </dsp:sp>
    <dsp:sp modelId="{F2FACC9D-28A2-4AB7-A4FB-08D3EDBB7916}">
      <dsp:nvSpPr>
        <dsp:cNvPr id="0" name=""/>
        <dsp:cNvSpPr/>
      </dsp:nvSpPr>
      <dsp:spPr>
        <a:xfrm>
          <a:off x="4173652" y="1040994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function receives data from </a:t>
          </a:r>
          <a:r>
            <a:rPr lang="en-US" sz="1100" b="1" kern="1200" dirty="0"/>
            <a:t>Search Feed</a:t>
          </a:r>
          <a:r>
            <a:rPr lang="en-US" sz="1100" kern="1200" dirty="0"/>
            <a:t>.</a:t>
          </a:r>
          <a:endParaRPr lang="en-IN" sz="1100" kern="1200" dirty="0"/>
        </a:p>
      </dsp:txBody>
      <dsp:txXfrm>
        <a:off x="4173652" y="1040994"/>
        <a:ext cx="2971620" cy="829679"/>
      </dsp:txXfrm>
    </dsp:sp>
    <dsp:sp modelId="{0818FD18-E3C8-4DC5-9137-E37E393A1EFF}">
      <dsp:nvSpPr>
        <dsp:cNvPr id="0" name=""/>
        <dsp:cNvSpPr/>
      </dsp:nvSpPr>
      <dsp:spPr>
        <a:xfrm>
          <a:off x="0" y="2078093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6FE09-F1BA-4CC1-B9E3-D8FEAAF4EC95}">
      <dsp:nvSpPr>
        <dsp:cNvPr id="0" name=""/>
        <dsp:cNvSpPr/>
      </dsp:nvSpPr>
      <dsp:spPr>
        <a:xfrm>
          <a:off x="250978" y="2264771"/>
          <a:ext cx="456323" cy="456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C0329-C816-4C58-BB7F-2A5536F56801}">
      <dsp:nvSpPr>
        <dsp:cNvPr id="0" name=""/>
        <dsp:cNvSpPr/>
      </dsp:nvSpPr>
      <dsp:spPr>
        <a:xfrm>
          <a:off x="958279" y="2078093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News Container</a:t>
          </a:r>
          <a:endParaRPr lang="en-IN" sz="1900" kern="1200" dirty="0"/>
        </a:p>
      </dsp:txBody>
      <dsp:txXfrm>
        <a:off x="958279" y="2078093"/>
        <a:ext cx="3215372" cy="829679"/>
      </dsp:txXfrm>
    </dsp:sp>
    <dsp:sp modelId="{DE8D9024-E6EC-4A64-849E-157D988D9D3F}">
      <dsp:nvSpPr>
        <dsp:cNvPr id="0" name=""/>
        <dsp:cNvSpPr/>
      </dsp:nvSpPr>
      <dsp:spPr>
        <a:xfrm>
          <a:off x="4173652" y="2078093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function receives data from </a:t>
          </a:r>
          <a:r>
            <a:rPr lang="en-US" sz="1100" b="1" kern="1200" dirty="0"/>
            <a:t>News List</a:t>
          </a:r>
          <a:r>
            <a:rPr lang="en-US" sz="1100" kern="1200" dirty="0"/>
            <a:t>.</a:t>
          </a:r>
          <a:endParaRPr lang="en-IN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is divided into 2 parts i.e., </a:t>
          </a:r>
          <a:r>
            <a:rPr lang="en-US" sz="1100" b="1" kern="1200" dirty="0"/>
            <a:t>News Card </a:t>
          </a:r>
          <a:r>
            <a:rPr lang="en-US" sz="1100" b="0" kern="1200" dirty="0"/>
            <a:t>and </a:t>
          </a:r>
          <a:r>
            <a:rPr lang="en-US" sz="1100" b="1" kern="1200" dirty="0"/>
            <a:t>Reading Section</a:t>
          </a:r>
          <a:r>
            <a:rPr lang="en-US" sz="1100" b="0" kern="1200" dirty="0"/>
            <a:t>.</a:t>
          </a:r>
          <a:endParaRPr lang="en-IN" sz="1100" b="0" kern="1200" dirty="0"/>
        </a:p>
      </dsp:txBody>
      <dsp:txXfrm>
        <a:off x="4173652" y="2078093"/>
        <a:ext cx="2971620" cy="829679"/>
      </dsp:txXfrm>
    </dsp:sp>
    <dsp:sp modelId="{9A4CC4A0-3F02-4275-BF2C-8541AB881462}">
      <dsp:nvSpPr>
        <dsp:cNvPr id="0" name=""/>
        <dsp:cNvSpPr/>
      </dsp:nvSpPr>
      <dsp:spPr>
        <a:xfrm>
          <a:off x="0" y="3115193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8F8FF-5B92-44D7-BA08-395DECD402CF}">
      <dsp:nvSpPr>
        <dsp:cNvPr id="0" name=""/>
        <dsp:cNvSpPr/>
      </dsp:nvSpPr>
      <dsp:spPr>
        <a:xfrm>
          <a:off x="250978" y="3301870"/>
          <a:ext cx="456323" cy="456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66FE-1D38-48C2-9DCB-985228C86C98}">
      <dsp:nvSpPr>
        <dsp:cNvPr id="0" name=""/>
        <dsp:cNvSpPr/>
      </dsp:nvSpPr>
      <dsp:spPr>
        <a:xfrm>
          <a:off x="958279" y="3115193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News Card</a:t>
          </a:r>
          <a:endParaRPr lang="en-IN" sz="1900" kern="1200" dirty="0"/>
        </a:p>
      </dsp:txBody>
      <dsp:txXfrm>
        <a:off x="958279" y="3115193"/>
        <a:ext cx="3215372" cy="829679"/>
      </dsp:txXfrm>
    </dsp:sp>
    <dsp:sp modelId="{A5BBBC68-E0EA-4FF6-935E-7D6F4F64F849}">
      <dsp:nvSpPr>
        <dsp:cNvPr id="0" name=""/>
        <dsp:cNvSpPr/>
      </dsp:nvSpPr>
      <dsp:spPr>
        <a:xfrm>
          <a:off x="4173652" y="3115193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function receives data from </a:t>
          </a:r>
          <a:r>
            <a:rPr lang="en-US" sz="1100" b="1" kern="1200" dirty="0"/>
            <a:t>News Container </a:t>
          </a:r>
          <a:r>
            <a:rPr lang="en-US" sz="1100" b="0" kern="1200" dirty="0"/>
            <a:t>and displays it in a list of cards.</a:t>
          </a:r>
          <a:endParaRPr lang="en-IN" sz="1100" b="0" kern="1200" dirty="0"/>
        </a:p>
      </dsp:txBody>
      <dsp:txXfrm>
        <a:off x="4173652" y="3115193"/>
        <a:ext cx="2971620" cy="829679"/>
      </dsp:txXfrm>
    </dsp:sp>
    <dsp:sp modelId="{345AF247-52E1-477C-9E17-C797C33E7751}">
      <dsp:nvSpPr>
        <dsp:cNvPr id="0" name=""/>
        <dsp:cNvSpPr/>
      </dsp:nvSpPr>
      <dsp:spPr>
        <a:xfrm>
          <a:off x="0" y="4152292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12A75-79B7-452E-9FE1-5159AF1D9FF5}">
      <dsp:nvSpPr>
        <dsp:cNvPr id="0" name=""/>
        <dsp:cNvSpPr/>
      </dsp:nvSpPr>
      <dsp:spPr>
        <a:xfrm>
          <a:off x="250978" y="4338970"/>
          <a:ext cx="456323" cy="456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C8B7-3AB3-43F5-A194-818EEFA34CC5}">
      <dsp:nvSpPr>
        <dsp:cNvPr id="0" name=""/>
        <dsp:cNvSpPr/>
      </dsp:nvSpPr>
      <dsp:spPr>
        <a:xfrm>
          <a:off x="958279" y="4152292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Reading Section</a:t>
          </a:r>
          <a:endParaRPr lang="en-IN" sz="1900" kern="1200" dirty="0"/>
        </a:p>
      </dsp:txBody>
      <dsp:txXfrm>
        <a:off x="958279" y="4152292"/>
        <a:ext cx="3215372" cy="829679"/>
      </dsp:txXfrm>
    </dsp:sp>
    <dsp:sp modelId="{7824BB47-8984-4A86-B1AC-AC0A553DB843}">
      <dsp:nvSpPr>
        <dsp:cNvPr id="0" name=""/>
        <dsp:cNvSpPr/>
      </dsp:nvSpPr>
      <dsp:spPr>
        <a:xfrm>
          <a:off x="4173652" y="4152292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function displays data based on user action.</a:t>
          </a:r>
          <a:endParaRPr lang="en-IN" sz="1100" kern="1200" dirty="0"/>
        </a:p>
      </dsp:txBody>
      <dsp:txXfrm>
        <a:off x="4173652" y="4152292"/>
        <a:ext cx="2971620" cy="829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5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6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4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7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9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6/04/online-learning-makes-its-mark-laura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diagramData" Target="../diagrams/data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.sv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6" descr="A close up of a computer&#10;&#10;Description automatically generated">
            <a:extLst>
              <a:ext uri="{FF2B5EF4-FFF2-40B4-BE49-F238E27FC236}">
                <a16:creationId xmlns:a16="http://schemas.microsoft.com/office/drawing/2014/main" id="{F5939D59-C6BA-4C7E-BD3D-73C615291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066" b="166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4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News-Corner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607285"/>
          </a:xfrm>
        </p:spPr>
        <p:txBody>
          <a:bodyPr anchor="ctr">
            <a:normAutofit fontScale="92500"/>
          </a:bodyPr>
          <a:lstStyle/>
          <a:p>
            <a:r>
              <a:rPr lang="en-US" sz="1700" b="1" dirty="0"/>
              <a:t>A React Application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C5E9C-F5F4-4728-B3B0-C78E1F62568C}"/>
              </a:ext>
            </a:extLst>
          </p:cNvPr>
          <p:cNvSpPr txBox="1"/>
          <p:nvPr/>
        </p:nvSpPr>
        <p:spPr>
          <a:xfrm>
            <a:off x="9718245" y="6657944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7AAE5-4A2C-4971-BF80-3195BE5220DD}"/>
              </a:ext>
            </a:extLst>
          </p:cNvPr>
          <p:cNvSpPr txBox="1"/>
          <p:nvPr/>
        </p:nvSpPr>
        <p:spPr>
          <a:xfrm>
            <a:off x="4409090" y="5604642"/>
            <a:ext cx="22308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By Sanket Sonowal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25EEB4-E185-4371-A8FF-AF57010F7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D4764-A94B-442E-9371-E6EFA10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72" y="4592639"/>
            <a:ext cx="10920146" cy="1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Flow of the Website (with Code)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E98ABF40-4424-4418-BC9C-B08DB4639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816919"/>
              </p:ext>
            </p:extLst>
          </p:nvPr>
        </p:nvGraphicFramePr>
        <p:xfrm>
          <a:off x="3498781" y="1862036"/>
          <a:ext cx="1692799" cy="101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21B13D7D-908C-4CAD-9AAA-36D96BD21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324737"/>
              </p:ext>
            </p:extLst>
          </p:nvPr>
        </p:nvGraphicFramePr>
        <p:xfrm>
          <a:off x="7507162" y="2052260"/>
          <a:ext cx="1248104" cy="75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7FBD81F0-62B9-42FB-875D-EC5B30693B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0169" y="1574503"/>
            <a:ext cx="1591942" cy="159194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3B48091-118E-4347-8591-BE3672CA21E5}"/>
              </a:ext>
            </a:extLst>
          </p:cNvPr>
          <p:cNvGrpSpPr/>
          <p:nvPr/>
        </p:nvGrpSpPr>
        <p:grpSpPr>
          <a:xfrm>
            <a:off x="8923437" y="1533386"/>
            <a:ext cx="1698394" cy="1811640"/>
            <a:chOff x="8182645" y="3429178"/>
            <a:chExt cx="1698394" cy="1811640"/>
          </a:xfrm>
        </p:grpSpPr>
        <p:pic>
          <p:nvPicPr>
            <p:cNvPr id="12" name="Graphic 11" descr="Document with solid fill">
              <a:extLst>
                <a:ext uri="{FF2B5EF4-FFF2-40B4-BE49-F238E27FC236}">
                  <a16:creationId xmlns:a16="http://schemas.microsoft.com/office/drawing/2014/main" id="{5A06D25A-2565-46A0-8955-1664947AE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966639" y="4325112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60EC3633-BBC9-4D56-B74E-6CC442013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87941" y="4326418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Document with solid fill">
              <a:extLst>
                <a:ext uri="{FF2B5EF4-FFF2-40B4-BE49-F238E27FC236}">
                  <a16:creationId xmlns:a16="http://schemas.microsoft.com/office/drawing/2014/main" id="{F8723F32-37D1-4372-8286-63B4951C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82645" y="342917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Document with solid fill">
              <a:extLst>
                <a:ext uri="{FF2B5EF4-FFF2-40B4-BE49-F238E27FC236}">
                  <a16:creationId xmlns:a16="http://schemas.microsoft.com/office/drawing/2014/main" id="{E21C6A4D-5041-4976-985E-FDA54AA56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911460" y="3429178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Blog with solid fill">
            <a:extLst>
              <a:ext uri="{FF2B5EF4-FFF2-40B4-BE49-F238E27FC236}">
                <a16:creationId xmlns:a16="http://schemas.microsoft.com/office/drawing/2014/main" id="{94AF1E5C-B3C8-49E7-8245-2D82D04AEE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8250" y="1761977"/>
            <a:ext cx="1642242" cy="13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8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0B13-61EE-4906-9288-D3CEF330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Flow of data on 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C3306-3D8E-4E6B-B4CF-867227982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0" dirty="0">
                <a:ea typeface="+mn-lt"/>
                <a:cs typeface="+mn-lt"/>
              </a:rPr>
              <a:t>Recent News based on the predefined topics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A5E68-4428-4C05-B6AB-316E42E1D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0" dirty="0">
                <a:ea typeface="+mn-lt"/>
                <a:cs typeface="+mn-lt"/>
              </a:rPr>
              <a:t>News returned from the user search query</a:t>
            </a:r>
            <a:endParaRPr lang="en-US" dirty="0"/>
          </a:p>
        </p:txBody>
      </p:sp>
      <p:pic>
        <p:nvPicPr>
          <p:cNvPr id="12" name="Picture 11" descr="A picture containing text, screenshot, indoor, close&#10;&#10;Description automatically generated">
            <a:extLst>
              <a:ext uri="{FF2B5EF4-FFF2-40B4-BE49-F238E27FC236}">
                <a16:creationId xmlns:a16="http://schemas.microsoft.com/office/drawing/2014/main" id="{8C02AA34-8ADD-4DDE-AF3D-4B5556D6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92" y="3298320"/>
            <a:ext cx="5462497" cy="2775777"/>
          </a:xfrm>
          <a:prstGeom prst="rect">
            <a:avLst/>
          </a:prstGeom>
        </p:spPr>
      </p:pic>
      <p:pic>
        <p:nvPicPr>
          <p:cNvPr id="16" name="Content Placeholder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244C629-A666-4578-A6ED-9F5BB311D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" y="3298319"/>
            <a:ext cx="5787083" cy="2775777"/>
          </a:xfrm>
        </p:spPr>
      </p:pic>
    </p:spTree>
    <p:extLst>
      <p:ext uri="{BB962C8B-B14F-4D97-AF65-F5344CB8AC3E}">
        <p14:creationId xmlns:p14="http://schemas.microsoft.com/office/powerpoint/2010/main" val="348923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A1AD-61E6-4C50-9F3C-2DEF36A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14683"/>
            <a:ext cx="10820456" cy="9623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ea typeface="+mj-lt"/>
                <a:cs typeface="+mj-lt"/>
              </a:rPr>
              <a:t>Recent News based on the predefined topics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DD78-77F3-495A-A335-A7EB272B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358662"/>
            <a:ext cx="3099816" cy="4338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code contains both presentational as well as container components.</a:t>
            </a:r>
          </a:p>
          <a:p>
            <a:r>
              <a:rPr lang="en-US" dirty="0"/>
              <a:t>The components are like this:</a:t>
            </a:r>
          </a:p>
          <a:p>
            <a:r>
              <a:rPr lang="en-US" dirty="0"/>
              <a:t>Container component</a:t>
            </a:r>
          </a:p>
          <a:p>
            <a:r>
              <a:rPr lang="en-US" dirty="0"/>
              <a:t>RecentList</a:t>
            </a:r>
          </a:p>
          <a:p>
            <a:endParaRPr lang="en-US" dirty="0"/>
          </a:p>
          <a:p>
            <a:r>
              <a:rPr lang="en-US" dirty="0"/>
              <a:t>Presentational component</a:t>
            </a:r>
          </a:p>
          <a:p>
            <a:r>
              <a:rPr lang="en-US" dirty="0"/>
              <a:t>RecentContainer</a:t>
            </a:r>
          </a:p>
          <a:p>
            <a:r>
              <a:rPr lang="en-US" dirty="0"/>
              <a:t>RecentCard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DFA16F71-FE97-443B-A6A0-F0858F822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003449"/>
              </p:ext>
            </p:extLst>
          </p:nvPr>
        </p:nvGraphicFramePr>
        <p:xfrm>
          <a:off x="4965700" y="1709738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44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3662F-D847-40FA-B610-A9EC19AF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3400" dirty="0"/>
              <a:t>Recent List</a:t>
            </a:r>
            <a:endParaRPr lang="en-IN" sz="34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813B-A04A-490D-A4E5-E85358E0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Recent List is a container component that responsible for fetching data from pre-filled URL and converting the response in JSON format and then passing the response to Recent Container for display.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C4D3A21-3910-4C17-BFA3-51C63E2A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55" y="1169477"/>
            <a:ext cx="7177047" cy="44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BB8B-4E80-4F99-82E9-ABDCAA0E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79" y="1362456"/>
            <a:ext cx="3233057" cy="7014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Recent Container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EA48D-1888-4351-B4FB-8F6141DF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063931"/>
            <a:ext cx="3099816" cy="3431613"/>
          </a:xfrm>
        </p:spPr>
        <p:txBody>
          <a:bodyPr/>
          <a:lstStyle/>
          <a:p>
            <a:r>
              <a:rPr lang="en-US" dirty="0"/>
              <a:t>Recent Container is a presentational component that is responsible for filter data into respective groups aka topics received from the Recent List component and passed it on to the Recent Card component for display.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D87342C-86C5-44F1-BFAB-C1724CCF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96" y="1129260"/>
            <a:ext cx="7360819" cy="45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E3B-994D-4509-9B3B-403D2533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719763"/>
          </a:xfrm>
        </p:spPr>
        <p:txBody>
          <a:bodyPr/>
          <a:lstStyle/>
          <a:p>
            <a:r>
              <a:rPr lang="en-US" dirty="0"/>
              <a:t>Recent Card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E9BEC-0FBA-4A94-9874-51D89CFB3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429691"/>
            <a:ext cx="3099816" cy="30658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Recent Card is a presentational component that is responsible for displaying data in a structure format to user just like a news article. It has two phases: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Title + Summary: Responsible for providing a gist of the article.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Title + Detailed Text: Responsible for providing a complete detail about the article.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8AEDBEF-7A52-4C4D-A1FA-4062AB6F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60" y="1748225"/>
            <a:ext cx="7640492" cy="34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A1AD-61E6-4C50-9F3C-2DEF36A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14683"/>
            <a:ext cx="10820456" cy="9623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0" dirty="0">
                <a:ea typeface="+mn-lt"/>
                <a:cs typeface="+mn-lt"/>
              </a:rPr>
              <a:t>News returned from the user search query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24D748-6EDC-450B-94DC-9CC2B399B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4758"/>
              </p:ext>
            </p:extLst>
          </p:nvPr>
        </p:nvGraphicFramePr>
        <p:xfrm>
          <a:off x="4543863" y="1265472"/>
          <a:ext cx="7145273" cy="49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DD78-77F3-495A-A335-A7EB272B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358662"/>
            <a:ext cx="3099816" cy="43381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 code is divided into presentational and container components.</a:t>
            </a:r>
          </a:p>
          <a:p>
            <a:r>
              <a:rPr lang="en-US" dirty="0"/>
              <a:t>The components are like this:</a:t>
            </a:r>
          </a:p>
          <a:p>
            <a:r>
              <a:rPr lang="en-US" dirty="0"/>
              <a:t>Container component</a:t>
            </a:r>
          </a:p>
          <a:p>
            <a:r>
              <a:rPr lang="en-US" dirty="0"/>
              <a:t>SearchFeed</a:t>
            </a:r>
          </a:p>
          <a:p>
            <a:endParaRPr lang="en-US" dirty="0"/>
          </a:p>
          <a:p>
            <a:r>
              <a:rPr lang="en-US" dirty="0"/>
              <a:t>Presentational component</a:t>
            </a:r>
          </a:p>
          <a:p>
            <a:r>
              <a:rPr lang="en-US" dirty="0"/>
              <a:t>NewsList</a:t>
            </a:r>
          </a:p>
          <a:p>
            <a:r>
              <a:rPr lang="en-US" dirty="0"/>
              <a:t>NewsContainer</a:t>
            </a:r>
          </a:p>
          <a:p>
            <a:r>
              <a:rPr lang="en-US" dirty="0"/>
              <a:t>NewsCard</a:t>
            </a:r>
          </a:p>
          <a:p>
            <a:r>
              <a:rPr lang="en-US" dirty="0"/>
              <a:t>ReadingSection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CE36AE7-B43B-4DE7-BC5E-6C5C79BDF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435566"/>
              </p:ext>
            </p:extLst>
          </p:nvPr>
        </p:nvGraphicFramePr>
        <p:xfrm>
          <a:off x="4543863" y="1265472"/>
          <a:ext cx="7145273" cy="49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6118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54449"/>
          </a:xfrm>
        </p:spPr>
        <p:txBody>
          <a:bodyPr/>
          <a:lstStyle/>
          <a:p>
            <a:r>
              <a:rPr lang="en-US" dirty="0"/>
              <a:t>Search Feed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364377"/>
            <a:ext cx="3099816" cy="31311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 Feed is a container component that is responsible for fetching news based on the user’s query and </a:t>
            </a:r>
            <a:r>
              <a:rPr lang="en-US" sz="1800" dirty="0"/>
              <a:t>converting the response in JSON format and passing it to the News List for display.</a:t>
            </a:r>
          </a:p>
          <a:p>
            <a:r>
              <a:rPr lang="en-US" dirty="0"/>
              <a:t>User can search news with or without using a date.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463D415-28E0-4034-ADA6-13E540267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4" y="1394687"/>
            <a:ext cx="7354824" cy="40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8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80575"/>
          </a:xfrm>
        </p:spPr>
        <p:txBody>
          <a:bodyPr/>
          <a:lstStyle/>
          <a:p>
            <a:r>
              <a:rPr lang="en-US" dirty="0"/>
              <a:t>News List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390503"/>
            <a:ext cx="3099816" cy="3105041"/>
          </a:xfrm>
        </p:spPr>
        <p:txBody>
          <a:bodyPr/>
          <a:lstStyle/>
          <a:p>
            <a:r>
              <a:rPr lang="en-US" dirty="0"/>
              <a:t>News List is a presentational component that is responsible for passing data to News Container.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62A72AA-002C-4FB7-B000-778B8C0B6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8394"/>
            <a:ext cx="514421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3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362456"/>
            <a:ext cx="3099816" cy="1158675"/>
          </a:xfrm>
        </p:spPr>
        <p:txBody>
          <a:bodyPr/>
          <a:lstStyle/>
          <a:p>
            <a:r>
              <a:rPr lang="en-US" dirty="0"/>
              <a:t>News Container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521131"/>
            <a:ext cx="3099816" cy="29744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News Container is a presentational component that is responsible for displaying data to the user, received from the News List in the result section i.e., News Card. It is divided into two section: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 Section: It contains a list of card of fetched news and provides a gist of the article.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Section: It gives a detailed information about the article.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0472B00-B414-4E3D-92B8-A7F0BB84C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78" y="1476182"/>
            <a:ext cx="7609256" cy="39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5D374-3E7C-4AC2-907A-BE884984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/>
                <a:ea typeface="Verdana"/>
                <a:cs typeface="Times New Roman"/>
              </a:rPr>
              <a:t>News-Corner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08F9223-8398-4C12-BDA6-F10E3EA3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News-Corner is a news website that provides popular news from all around the world at one place.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It fetches news from Webhose using the "Enriched News" API for providing </a:t>
            </a:r>
            <a:r>
              <a:rPr lang="en-US" sz="1700" dirty="0">
                <a:ea typeface="+mn-lt"/>
                <a:cs typeface="+mn-lt"/>
              </a:rPr>
              <a:t>the most relevant news data from the top 50,000+ global news sources.</a:t>
            </a:r>
            <a:endParaRPr lang="en-US" sz="1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E8A3B-3DA1-434E-BF84-566E2CDA7D22}"/>
              </a:ext>
            </a:extLst>
          </p:cNvPr>
          <p:cNvSpPr txBox="1"/>
          <p:nvPr/>
        </p:nvSpPr>
        <p:spPr>
          <a:xfrm>
            <a:off x="6837872" y="2481532"/>
            <a:ext cx="4454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636363"/>
              </a:solidFill>
              <a:latin typeface="Roboto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10BDAC-E851-466C-8625-ADBE51BC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8" y="2689127"/>
            <a:ext cx="7176943" cy="22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9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93638"/>
          </a:xfrm>
        </p:spPr>
        <p:txBody>
          <a:bodyPr/>
          <a:lstStyle/>
          <a:p>
            <a:r>
              <a:rPr lang="en-US" dirty="0"/>
              <a:t>News Card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403566"/>
            <a:ext cx="3099816" cy="3091978"/>
          </a:xfrm>
        </p:spPr>
        <p:txBody>
          <a:bodyPr/>
          <a:lstStyle/>
          <a:p>
            <a:r>
              <a:rPr lang="en-US" dirty="0"/>
              <a:t>News Card is a presentational component that is responsible for displaying data to the user in a list of cards format.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85C4C1B-3231-4A86-9EF0-58E5047FA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01" y="1279809"/>
            <a:ext cx="7447261" cy="42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6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163901"/>
          </a:xfrm>
        </p:spPr>
        <p:txBody>
          <a:bodyPr/>
          <a:lstStyle/>
          <a:p>
            <a:r>
              <a:rPr lang="en-US" dirty="0"/>
              <a:t>Reading Section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873829"/>
            <a:ext cx="3099816" cy="2621715"/>
          </a:xfrm>
        </p:spPr>
        <p:txBody>
          <a:bodyPr/>
          <a:lstStyle/>
          <a:p>
            <a:r>
              <a:rPr lang="en-US" dirty="0"/>
              <a:t>Reading Section is a presentational component that is responsible for displaying detailed data about an article clicked by the user in the Result Section.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E5A9561-B650-48F6-B491-B52257E12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34" y="1709928"/>
            <a:ext cx="7436744" cy="32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120B09-F6CA-437E-B1DE-587311BB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D4764-A94B-442E-9371-E6EFA10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/>
              <a:t>Website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E545E-1C76-4998-A89B-A6C462715FBC}"/>
              </a:ext>
            </a:extLst>
          </p:cNvPr>
          <p:cNvSpPr txBox="1"/>
          <p:nvPr/>
        </p:nvSpPr>
        <p:spPr>
          <a:xfrm>
            <a:off x="1729389" y="42248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Desktop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6BEDC-B874-4944-8BC7-075343B2382A}"/>
              </a:ext>
            </a:extLst>
          </p:cNvPr>
          <p:cNvSpPr txBox="1"/>
          <p:nvPr/>
        </p:nvSpPr>
        <p:spPr>
          <a:xfrm>
            <a:off x="8366526" y="4278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Mobile Website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AC3885-174D-4517-B2A6-36B44794A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3" y="279345"/>
            <a:ext cx="5751859" cy="3929152"/>
          </a:xfrm>
          <a:prstGeom prst="rect">
            <a:avLst/>
          </a:prstGeom>
        </p:spPr>
      </p:pic>
      <p:pic>
        <p:nvPicPr>
          <p:cNvPr id="4" name="Picture 3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007CEC0A-2864-4AB9-A785-332072C02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290" y="279345"/>
            <a:ext cx="2743200" cy="39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3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2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Rectangle 2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2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26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EE7E5-D678-4BDF-A501-54EF721D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 dirty="0"/>
              <a:t>Header Section</a:t>
            </a:r>
          </a:p>
        </p:txBody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93E2ADD1-0311-4771-B9B0-076DA9E8B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58" y="4276518"/>
            <a:ext cx="4229773" cy="98415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3D8CE-ACC1-4B0E-82B6-808812A0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This section is the main navigation bar which includes: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News-Corner</a:t>
            </a:r>
            <a:r>
              <a:rPr lang="en-US" dirty="0"/>
              <a:t>" main website logo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Webhose API link (Documentation)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GitHub Repository link (Source Code)</a:t>
            </a:r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F4EE266D-BC8E-4D8B-90CB-2CBC5319CE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58" y="1587801"/>
            <a:ext cx="4229773" cy="8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F6E6-4828-476B-8A8F-966D0880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45756"/>
          </a:xfrm>
        </p:spPr>
        <p:txBody>
          <a:bodyPr/>
          <a:lstStyle/>
          <a:p>
            <a:r>
              <a:rPr lang="en-US" dirty="0"/>
              <a:t>Body Section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9FC9D-CD87-4546-8F7F-499D1367E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347696"/>
            <a:ext cx="3099816" cy="3147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section is divided into three parts:</a:t>
            </a:r>
          </a:p>
          <a:p>
            <a:pPr marL="342900" indent="-342900">
              <a:buAutoNum type="arabicPeriod"/>
            </a:pPr>
            <a:r>
              <a:rPr lang="en-US" dirty="0"/>
              <a:t>Search Section</a:t>
            </a:r>
          </a:p>
          <a:p>
            <a:pPr marL="342900" indent="-342900">
              <a:buAutoNum type="arabicPeriod"/>
            </a:pPr>
            <a:r>
              <a:rPr lang="en-US" dirty="0"/>
              <a:t>Recent News Section</a:t>
            </a:r>
          </a:p>
          <a:p>
            <a:pPr marL="342900" indent="-342900">
              <a:buAutoNum type="arabicPeriod"/>
            </a:pPr>
            <a:r>
              <a:rPr lang="en-US" dirty="0"/>
              <a:t>Search Result Section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3FB26FD-A6D7-480C-B305-88688F7F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5229276"/>
            <a:ext cx="7278389" cy="1290091"/>
          </a:xfrm>
          <a:prstGeom prst="rect">
            <a:avLst/>
          </a:prstGeom>
        </p:spPr>
      </p:pic>
      <p:pic>
        <p:nvPicPr>
          <p:cNvPr id="8" name="Picture 7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55FD0E4-97B1-463C-9DBF-5BBD7614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76" y="169500"/>
            <a:ext cx="6899800" cy="258486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66DF69C8-FBC5-4EE0-B746-280CDD352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46" y="2833651"/>
            <a:ext cx="4336634" cy="38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7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82616-F942-463F-93A3-BE297A01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Search Section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952C171-2A08-4E28-B750-2BE1A0EF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3290628"/>
            <a:ext cx="6702552" cy="1374023"/>
          </a:xfrm>
          <a:prstGeom prst="rect">
            <a:avLst/>
          </a:prstGeom>
        </p:spPr>
      </p:pic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7589-BCB2-4BF8-A3B8-7950A14B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This section takes input as query from user and searches news based on the query. Under this section: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Input Search Field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Datetime Selector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Search Button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3090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69786-47F9-4B64-A7A4-183F8A29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Recent News Section</a:t>
            </a:r>
          </a:p>
        </p:txBody>
      </p:sp>
      <p:sp>
        <p:nvSpPr>
          <p:cNvPr id="100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00696-B6E2-4580-9C7C-4A11178A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This section displays the recent news based on the predefined topics: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COVID-2019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Games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Car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Cricket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Football</a:t>
            </a:r>
          </a:p>
        </p:txBody>
      </p:sp>
      <p:pic>
        <p:nvPicPr>
          <p:cNvPr id="6" name="Picture 5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A6B25CE8-9BD5-4176-944D-92505529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130552"/>
            <a:ext cx="6656832" cy="24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17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B22AF-E9B2-4049-BE05-C542F5BB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Search Result Section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FFC30EA-3CC7-42AA-807B-A3EBCC24D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86" y="361910"/>
            <a:ext cx="2699994" cy="3483864"/>
          </a:xfrm>
          <a:prstGeom prst="rect">
            <a:avLst/>
          </a:prstGeom>
        </p:spPr>
      </p:pic>
      <p:pic>
        <p:nvPicPr>
          <p:cNvPr id="6" name="Picture 5" descr="A person speaking into a microphone&#10;&#10;Description automatically generated with medium confidence">
            <a:extLst>
              <a:ext uri="{FF2B5EF4-FFF2-40B4-BE49-F238E27FC236}">
                <a16:creationId xmlns:a16="http://schemas.microsoft.com/office/drawing/2014/main" id="{48C74718-BDBE-4CB6-A568-8FD2BDA1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1" y="357251"/>
            <a:ext cx="4210107" cy="3483864"/>
          </a:xfrm>
          <a:prstGeom prst="rect">
            <a:avLst/>
          </a:prstGeom>
        </p:spPr>
      </p:pic>
      <p:sp>
        <p:nvSpPr>
          <p:cNvPr id="36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C8C43-0515-4E51-A30E-3F13833D9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4329321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This section displays result news which is returned from the user's search query. This section is divided into: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Result Section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Reading Section</a:t>
            </a:r>
          </a:p>
        </p:txBody>
      </p:sp>
    </p:spTree>
    <p:extLst>
      <p:ext uri="{BB962C8B-B14F-4D97-AF65-F5344CB8AC3E}">
        <p14:creationId xmlns:p14="http://schemas.microsoft.com/office/powerpoint/2010/main" val="42687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16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6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F519E-AB07-4FF5-8D27-7EF8E1C7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Footer Section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49202-7D3D-4CE1-AE94-556E80D3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796" y="4909985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This section contains some information about the website, rights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76B01-1B2C-44C4-9D0A-8B824F8C5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86597"/>
            <a:ext cx="11887200" cy="1686218"/>
          </a:xfrm>
          <a:prstGeom prst="rect">
            <a:avLst/>
          </a:prstGeom>
        </p:spPr>
      </p:pic>
      <p:sp>
        <p:nvSpPr>
          <p:cNvPr id="47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011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764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Rounded MT Bold</vt:lpstr>
      <vt:lpstr>Avenir Next LT Pro</vt:lpstr>
      <vt:lpstr>Calibri</vt:lpstr>
      <vt:lpstr>Roboto</vt:lpstr>
      <vt:lpstr>AccentBoxVTI</vt:lpstr>
      <vt:lpstr>News-Corner</vt:lpstr>
      <vt:lpstr>News-Corner</vt:lpstr>
      <vt:lpstr>Website Structure</vt:lpstr>
      <vt:lpstr>Header Section</vt:lpstr>
      <vt:lpstr>Body Section</vt:lpstr>
      <vt:lpstr>Search Section</vt:lpstr>
      <vt:lpstr>Recent News Section</vt:lpstr>
      <vt:lpstr>Search Result Section</vt:lpstr>
      <vt:lpstr>Footer Section</vt:lpstr>
      <vt:lpstr>Flow of the Website (with Code)</vt:lpstr>
      <vt:lpstr>Major Flow of data on the website</vt:lpstr>
      <vt:lpstr>Recent News based on the predefined topics</vt:lpstr>
      <vt:lpstr>Recent List</vt:lpstr>
      <vt:lpstr>Recent Container</vt:lpstr>
      <vt:lpstr>Recent Card</vt:lpstr>
      <vt:lpstr>News returned from the user search query</vt:lpstr>
      <vt:lpstr>Search Feed</vt:lpstr>
      <vt:lpstr>News List</vt:lpstr>
      <vt:lpstr>News Container</vt:lpstr>
      <vt:lpstr>News Card</vt:lpstr>
      <vt:lpstr>Reading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News-Corner</dc:title>
  <dc:creator>Sanket Sonowal</dc:creator>
  <cp:lastModifiedBy>Sanket Sonowal</cp:lastModifiedBy>
  <cp:revision>1</cp:revision>
  <dcterms:created xsi:type="dcterms:W3CDTF">2021-01-25T19:33:44Z</dcterms:created>
  <dcterms:modified xsi:type="dcterms:W3CDTF">2021-01-26T11:28:11Z</dcterms:modified>
</cp:coreProperties>
</file>