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67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5DA2C-1EC4-43F4-8A97-938483070C00}" v="40" dt="2021-01-23T17:33:02.960"/>
    <p1510:client id="{C76124A5-D245-4593-855E-3D128F2D64C7}" v="1327" dt="2021-01-24T15:01:04.981"/>
    <p1510:client id="{F4376C45-E0F5-41D4-8D1D-1CE45F81BAF4}" v="1880" dt="2021-01-23T17:03:05.197"/>
    <p1510:client id="{F7D2247D-2F41-420C-8ECC-81C127BB00B5}" v="605" dt="2021-01-24T13:28:58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Sonowal" userId="1e0192f996d60204" providerId="Windows Live" clId="Web-{F4376C45-E0F5-41D4-8D1D-1CE45F81BAF4}"/>
    <pc:docChg chg="addSld modSld sldOrd addMainMaster delMainMaster">
      <pc:chgData name="Sanket Sonowal" userId="1e0192f996d60204" providerId="Windows Live" clId="Web-{F4376C45-E0F5-41D4-8D1D-1CE45F81BAF4}" dt="2021-01-23T17:03:05.197" v="945" actId="20577"/>
      <pc:docMkLst>
        <pc:docMk/>
      </pc:docMkLst>
      <pc:sldChg chg="addSp delSp modSp mod setBg modClrScheme delAnim setClrOvrMap chgLayout">
        <pc:chgData name="Sanket Sonowal" userId="1e0192f996d60204" providerId="Windows Live" clId="Web-{F4376C45-E0F5-41D4-8D1D-1CE45F81BAF4}" dt="2021-01-23T15:37:30.700" v="76" actId="20577"/>
        <pc:sldMkLst>
          <pc:docMk/>
          <pc:sldMk cId="109857222" sldId="256"/>
        </pc:sldMkLst>
        <pc:spChg chg="mo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nket Sonowal" userId="1e0192f996d60204" providerId="Windows Live" clId="Web-{F4376C45-E0F5-41D4-8D1D-1CE45F81BAF4}" dt="2021-01-23T15:36:22.230" v="5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5" creationId="{32ECD917-2DC1-4905-8E83-AFFBB2808A07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6" creationId="{960C9942-DDB7-47FB-8944-8AABC8844888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7" creationId="{EC199F73-795E-469A-AF4B-13FA2C7AB76F}"/>
          </ac:spMkLst>
        </pc:spChg>
        <pc:spChg chg="add del">
          <ac:chgData name="Sanket Sonowal" userId="1e0192f996d60204" providerId="Windows Live" clId="Web-{F4376C45-E0F5-41D4-8D1D-1CE45F81BAF4}" dt="2021-01-23T15:26:55.350" v="3"/>
          <ac:spMkLst>
            <pc:docMk/>
            <pc:sldMk cId="109857222" sldId="256"/>
            <ac:spMk id="8" creationId="{551580BD-7D80-4957-A58D-916E994AB787}"/>
          </ac:spMkLst>
        </pc:spChg>
        <pc:spChg chg="add del">
          <ac:chgData name="Sanket Sonowal" userId="1e0192f996d60204" providerId="Windows Live" clId="Web-{F4376C45-E0F5-41D4-8D1D-1CE45F81BAF4}" dt="2021-01-23T15:24:20.912" v="1"/>
          <ac:spMkLst>
            <pc:docMk/>
            <pc:sldMk cId="109857222" sldId="256"/>
            <ac:spMk id="9" creationId="{2FB82883-1DC0-4BE1-A607-009095F3355A}"/>
          </ac:spMkLst>
        </pc:spChg>
        <pc:spChg chg="add del">
          <ac:chgData name="Sanket Sonowal" userId="1e0192f996d60204" providerId="Windows Live" clId="Web-{F4376C45-E0F5-41D4-8D1D-1CE45F81BAF4}" dt="2021-01-23T15:26:55.350" v="3"/>
          <ac:spMkLst>
            <pc:docMk/>
            <pc:sldMk cId="109857222" sldId="256"/>
            <ac:spMk id="10" creationId="{1083FDF1-CB0C-4EFE-9AAE-1C9EED259F33}"/>
          </ac:spMkLst>
        </pc:spChg>
        <pc:spChg chg="add del">
          <ac:chgData name="Sanket Sonowal" userId="1e0192f996d60204" providerId="Windows Live" clId="Web-{F4376C45-E0F5-41D4-8D1D-1CE45F81BAF4}" dt="2021-01-23T15:24:20.912" v="1"/>
          <ac:spMkLst>
            <pc:docMk/>
            <pc:sldMk cId="109857222" sldId="256"/>
            <ac:spMk id="11" creationId="{9FA98EAA-A866-4C95-A2A8-44E46FBAD5A0}"/>
          </ac:spMkLst>
        </pc:spChg>
        <pc:spChg chg="add del">
          <ac:chgData name="Sanket Sonowal" userId="1e0192f996d60204" providerId="Windows Live" clId="Web-{F4376C45-E0F5-41D4-8D1D-1CE45F81BAF4}" dt="2021-01-23T15:26:55.350" v="3"/>
          <ac:spMkLst>
            <pc:docMk/>
            <pc:sldMk cId="109857222" sldId="256"/>
            <ac:spMk id="12" creationId="{CB59DE95-F3B9-4A35-9681-78FA926F024B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13" creationId="{9390A67C-4194-4292-830C-9717E526D669}"/>
          </ac:spMkLst>
        </pc:spChg>
        <pc:spChg chg="add mo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17" creationId="{99DC5E9C-F5F4-4728-B3B0-C78E1F62568C}"/>
          </ac:spMkLst>
        </pc:spChg>
        <pc:spChg chg="add mod">
          <ac:chgData name="Sanket Sonowal" userId="1e0192f996d60204" providerId="Windows Live" clId="Web-{F4376C45-E0F5-41D4-8D1D-1CE45F81BAF4}" dt="2021-01-23T15:37:30.700" v="76" actId="20577"/>
          <ac:spMkLst>
            <pc:docMk/>
            <pc:sldMk cId="109857222" sldId="256"/>
            <ac:spMk id="20" creationId="{7B47AAE5-4A2C-4971-BF80-3195BE5220DD}"/>
          </ac:spMkLst>
        </pc:spChg>
        <pc:spChg chg="add del">
          <ac:chgData name="Sanket Sonowal" userId="1e0192f996d60204" providerId="Windows Live" clId="Web-{F4376C45-E0F5-41D4-8D1D-1CE45F81BAF4}" dt="2021-01-23T15:36:46.590" v="60"/>
          <ac:spMkLst>
            <pc:docMk/>
            <pc:sldMk cId="109857222" sldId="256"/>
            <ac:spMk id="21" creationId="{362FF41A-2981-42B8-99B8-9A7F64A35218}"/>
          </ac:spMkLst>
        </pc:spChg>
        <pc:spChg chg="add del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22" creationId="{9E433CB3-EAB2-4842-A1DD-7BC051B55670}"/>
          </ac:spMkLst>
        </pc:spChg>
        <pc:spChg chg="add del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24" creationId="{A87376E7-9AC1-477E-9D52-27424009C1A1}"/>
          </ac:spMkLst>
        </pc:spChg>
        <pc:spChg chg="add del">
          <ac:chgData name="Sanket Sonowal" userId="1e0192f996d60204" providerId="Windows Live" clId="Web-{F4376C45-E0F5-41D4-8D1D-1CE45F81BAF4}" dt="2021-01-23T15:29:37.930" v="19"/>
          <ac:spMkLst>
            <pc:docMk/>
            <pc:sldMk cId="109857222" sldId="256"/>
            <ac:spMk id="26" creationId="{5964CBE2-084A-47DF-A704-CF5F6217B569}"/>
          </ac:spMkLst>
        </pc:spChg>
        <pc:spChg chg="add del">
          <ac:chgData name="Sanket Sonowal" userId="1e0192f996d60204" providerId="Windows Live" clId="Web-{F4376C45-E0F5-41D4-8D1D-1CE45F81BAF4}" dt="2021-01-23T15:35:12.777" v="21"/>
          <ac:spMkLst>
            <pc:docMk/>
            <pc:sldMk cId="109857222" sldId="256"/>
            <ac:spMk id="27" creationId="{C1FA8F66-3B85-411D-A2A6-A50DF3026D9A}"/>
          </ac:spMkLst>
        </pc:spChg>
        <pc:spChg chg="add del">
          <ac:chgData name="Sanket Sonowal" userId="1e0192f996d60204" providerId="Windows Live" clId="Web-{F4376C45-E0F5-41D4-8D1D-1CE45F81BAF4}" dt="2021-01-23T15:35:12.777" v="21"/>
          <ac:spMkLst>
            <pc:docMk/>
            <pc:sldMk cId="109857222" sldId="256"/>
            <ac:spMk id="28" creationId="{4179E790-E691-4202-B7FA-62924FC8D195}"/>
          </ac:spMkLst>
        </pc:spChg>
        <pc:spChg chg="add del">
          <ac:chgData name="Sanket Sonowal" userId="1e0192f996d60204" providerId="Windows Live" clId="Web-{F4376C45-E0F5-41D4-8D1D-1CE45F81BAF4}" dt="2021-01-23T15:29:12.711" v="17"/>
          <ac:spMkLst>
            <pc:docMk/>
            <pc:sldMk cId="109857222" sldId="256"/>
            <ac:spMk id="29" creationId="{742DFF2D-EA41-4CBE-9659-C2917E4882E5}"/>
          </ac:spMkLst>
        </pc:spChg>
        <pc:spChg chg="add del">
          <ac:chgData name="Sanket Sonowal" userId="1e0192f996d60204" providerId="Windows Live" clId="Web-{F4376C45-E0F5-41D4-8D1D-1CE45F81BAF4}" dt="2021-01-23T15:35:12.777" v="21"/>
          <ac:spMkLst>
            <pc:docMk/>
            <pc:sldMk cId="109857222" sldId="256"/>
            <ac:spMk id="30" creationId="{065EE0A0-4DA6-4AA2-A475-14DB03C55AFA}"/>
          </ac:spMkLst>
        </pc:spChg>
        <pc:spChg chg="add del">
          <ac:chgData name="Sanket Sonowal" userId="1e0192f996d60204" providerId="Windows Live" clId="Web-{F4376C45-E0F5-41D4-8D1D-1CE45F81BAF4}" dt="2021-01-23T15:29:37.930" v="19"/>
          <ac:spMkLst>
            <pc:docMk/>
            <pc:sldMk cId="109857222" sldId="256"/>
            <ac:spMk id="31" creationId="{86E3368C-B3A5-484E-8070-EC7E903F8637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2" creationId="{C7B352FC-1F44-4AB9-A2BD-FBF231C6B1C1}"/>
          </ac:spMkLst>
        </pc:spChg>
        <pc:spChg chg="add del">
          <ac:chgData name="Sanket Sonowal" userId="1e0192f996d60204" providerId="Windows Live" clId="Web-{F4376C45-E0F5-41D4-8D1D-1CE45F81BAF4}" dt="2021-01-23T15:29:37.930" v="19"/>
          <ac:spMkLst>
            <pc:docMk/>
            <pc:sldMk cId="109857222" sldId="256"/>
            <ac:spMk id="33" creationId="{72A2B9B4-6095-47C2-8BBC-4792C5C7AE99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4" creationId="{0ADDB668-2CA4-4D2B-9C34-3487CA330BA8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5" creationId="{D5FD337D-4D6B-4C8B-B6F5-121097E09881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6" creationId="{2568BC19-F052-4108-93E1-6A3D1DEC072F}"/>
          </ac:spMkLst>
        </pc:spChg>
        <pc:picChg chg="add del">
          <ac:chgData name="Sanket Sonowal" userId="1e0192f996d60204" providerId="Windows Live" clId="Web-{F4376C45-E0F5-41D4-8D1D-1CE45F81BAF4}" dt="2021-01-23T15:24:20.912" v="1"/>
          <ac:picMkLst>
            <pc:docMk/>
            <pc:sldMk cId="109857222" sldId="256"/>
            <ac:picMk id="4" creationId="{8F58667C-22DE-40F5-A1A7-BD914818B6E8}"/>
          </ac:picMkLst>
        </pc:picChg>
        <pc:picChg chg="add mod ord">
          <ac:chgData name="Sanket Sonowal" userId="1e0192f996d60204" providerId="Windows Live" clId="Web-{F4376C45-E0F5-41D4-8D1D-1CE45F81BAF4}" dt="2021-01-23T15:36:38.402" v="58" actId="1076"/>
          <ac:picMkLst>
            <pc:docMk/>
            <pc:sldMk cId="109857222" sldId="256"/>
            <ac:picMk id="15" creationId="{F5939D59-C6BA-4C7E-BD3D-73C6152913D8}"/>
          </ac:picMkLst>
        </pc:picChg>
        <pc:cxnChg chg="add del">
          <ac:chgData name="Sanket Sonowal" userId="1e0192f996d60204" providerId="Windows Live" clId="Web-{F4376C45-E0F5-41D4-8D1D-1CE45F81BAF4}" dt="2021-01-23T15:26:55.350" v="3"/>
          <ac:cxnSpMkLst>
            <pc:docMk/>
            <pc:sldMk cId="109857222" sldId="256"/>
            <ac:cxnSpMk id="14" creationId="{5E687E3B-9C6D-4102-8F38-DCB77C49C6FD}"/>
          </ac:cxnSpMkLst>
        </pc:cxnChg>
        <pc:cxnChg chg="add del">
          <ac:chgData name="Sanket Sonowal" userId="1e0192f996d60204" providerId="Windows Live" clId="Web-{F4376C45-E0F5-41D4-8D1D-1CE45F81BAF4}" dt="2021-01-23T15:26:55.350" v="3"/>
          <ac:cxnSpMkLst>
            <pc:docMk/>
            <pc:sldMk cId="109857222" sldId="256"/>
            <ac:cxnSpMk id="16" creationId="{3F65C608-2429-428E-BDC9-29C15CF307B9}"/>
          </ac:cxnSpMkLst>
        </pc:cxnChg>
        <pc:cxnChg chg="add del">
          <ac:chgData name="Sanket Sonowal" userId="1e0192f996d60204" providerId="Windows Live" clId="Web-{F4376C45-E0F5-41D4-8D1D-1CE45F81BAF4}" dt="2021-01-23T15:26:55.350" v="3"/>
          <ac:cxnSpMkLst>
            <pc:docMk/>
            <pc:sldMk cId="109857222" sldId="256"/>
            <ac:cxnSpMk id="18" creationId="{573C7C39-C73B-4051-B742-C9086B7BE3EC}"/>
          </ac:cxnSpMkLst>
        </pc:cxnChg>
      </pc:sldChg>
      <pc:sldChg chg="modSp new ord">
        <pc:chgData name="Sanket Sonowal" userId="1e0192f996d60204" providerId="Windows Live" clId="Web-{F4376C45-E0F5-41D4-8D1D-1CE45F81BAF4}" dt="2021-01-23T16:47:36.907" v="616" actId="14100"/>
        <pc:sldMkLst>
          <pc:docMk/>
          <pc:sldMk cId="909049060" sldId="257"/>
        </pc:sldMkLst>
        <pc:spChg chg="mod">
          <ac:chgData name="Sanket Sonowal" userId="1e0192f996d60204" providerId="Windows Live" clId="Web-{F4376C45-E0F5-41D4-8D1D-1CE45F81BAF4}" dt="2021-01-23T16:47:32.470" v="615" actId="20577"/>
          <ac:spMkLst>
            <pc:docMk/>
            <pc:sldMk cId="909049060" sldId="257"/>
            <ac:spMk id="2" creationId="{0E769786-47F9-4B64-A7A4-183F8A299DB4}"/>
          </ac:spMkLst>
        </pc:spChg>
        <pc:spChg chg="mod">
          <ac:chgData name="Sanket Sonowal" userId="1e0192f996d60204" providerId="Windows Live" clId="Web-{F4376C45-E0F5-41D4-8D1D-1CE45F81BAF4}" dt="2021-01-23T16:01:57.634" v="287" actId="1076"/>
          <ac:spMkLst>
            <pc:docMk/>
            <pc:sldMk cId="909049060" sldId="257"/>
            <ac:spMk id="3" creationId="{E9AA8C2C-F928-4930-AF6A-E23A2D2E0AB2}"/>
          </ac:spMkLst>
        </pc:spChg>
        <pc:spChg chg="mod">
          <ac:chgData name="Sanket Sonowal" userId="1e0192f996d60204" providerId="Windows Live" clId="Web-{F4376C45-E0F5-41D4-8D1D-1CE45F81BAF4}" dt="2021-01-23T16:47:36.907" v="616" actId="14100"/>
          <ac:spMkLst>
            <pc:docMk/>
            <pc:sldMk cId="909049060" sldId="257"/>
            <ac:spMk id="4" creationId="{B3C00696-B6E2-4580-9C7C-4A11178AA7DB}"/>
          </ac:spMkLst>
        </pc:spChg>
      </pc:sldChg>
      <pc:sldChg chg="addSp delSp modSp new mod ord setBg setClrOvrMap">
        <pc:chgData name="Sanket Sonowal" userId="1e0192f996d60204" providerId="Windows Live" clId="Web-{F4376C45-E0F5-41D4-8D1D-1CE45F81BAF4}" dt="2021-01-23T15:57:47.101" v="272"/>
        <pc:sldMkLst>
          <pc:docMk/>
          <pc:sldMk cId="2040494244" sldId="258"/>
        </pc:sldMkLst>
        <pc:spChg chg="mod or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" creationId="{3A85D374-3E7C-4AC2-907A-BE8849840749}"/>
          </ac:spMkLst>
        </pc:spChg>
        <pc:spChg chg="del">
          <ac:chgData name="Sanket Sonowal" userId="1e0192f996d60204" providerId="Windows Live" clId="Web-{F4376C45-E0F5-41D4-8D1D-1CE45F81BAF4}" dt="2021-01-23T15:41:14.592" v="80"/>
          <ac:spMkLst>
            <pc:docMk/>
            <pc:sldMk cId="2040494244" sldId="258"/>
            <ac:spMk id="3" creationId="{3B739108-89DE-4B9B-A6B2-81A2DA50DC4F}"/>
          </ac:spMkLst>
        </pc:spChg>
        <pc:spChg chg="add del mod">
          <ac:chgData name="Sanket Sonowal" userId="1e0192f996d60204" providerId="Windows Live" clId="Web-{F4376C45-E0F5-41D4-8D1D-1CE45F81BAF4}" dt="2021-01-23T15:41:21.764" v="84"/>
          <ac:spMkLst>
            <pc:docMk/>
            <pc:sldMk cId="2040494244" sldId="258"/>
            <ac:spMk id="5" creationId="{7AD0A119-1C6B-4DE7-B3EB-1836FCE1ED54}"/>
          </ac:spMkLst>
        </pc:spChg>
        <pc:spChg chg="add del mod">
          <ac:chgData name="Sanket Sonowal" userId="1e0192f996d60204" providerId="Windows Live" clId="Web-{F4376C45-E0F5-41D4-8D1D-1CE45F81BAF4}" dt="2021-01-23T15:41:29.467" v="86"/>
          <ac:spMkLst>
            <pc:docMk/>
            <pc:sldMk cId="2040494244" sldId="258"/>
            <ac:spMk id="8" creationId="{862221AD-ED7A-4A22-AFCE-DD3ED6BA1039}"/>
          </ac:spMkLst>
        </pc:spChg>
        <pc:spChg chg="add del mod">
          <ac:chgData name="Sanket Sonowal" userId="1e0192f996d60204" providerId="Windows Live" clId="Web-{F4376C45-E0F5-41D4-8D1D-1CE45F81BAF4}" dt="2021-01-23T15:41:58.905" v="92"/>
          <ac:spMkLst>
            <pc:docMk/>
            <pc:sldMk cId="2040494244" sldId="258"/>
            <ac:spMk id="10" creationId="{6CD59F50-3452-40B6-BC43-E5D952BC7E74}"/>
          </ac:spMkLst>
        </pc:spChg>
        <pc:spChg chg="add mo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13" creationId="{408F9223-8398-4C12-BDA6-F10E3EA32BC0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14" creationId="{584F637F-FE8C-421E-9727-ABAD8907A471}"/>
          </ac:spMkLst>
        </pc:spChg>
        <pc:spChg chg="add del mod">
          <ac:chgData name="Sanket Sonowal" userId="1e0192f996d60204" providerId="Windows Live" clId="Web-{F4376C45-E0F5-41D4-8D1D-1CE45F81BAF4}" dt="2021-01-23T15:42:12.874" v="97"/>
          <ac:spMkLst>
            <pc:docMk/>
            <pc:sldMk cId="2040494244" sldId="258"/>
            <ac:spMk id="15" creationId="{DEDF7E30-8C2E-4105-B5BE-B6F9D378A8E8}"/>
          </ac:spMkLst>
        </pc:spChg>
        <pc:spChg chg="add mod">
          <ac:chgData name="Sanket Sonowal" userId="1e0192f996d60204" providerId="Windows Live" clId="Web-{F4376C45-E0F5-41D4-8D1D-1CE45F81BAF4}" dt="2021-01-23T15:55:35.599" v="263" actId="14100"/>
          <ac:spMkLst>
            <pc:docMk/>
            <pc:sldMk cId="2040494244" sldId="258"/>
            <ac:spMk id="16" creationId="{5D8E8A3B-3DA1-434E-BF84-566E2CDA7D22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17" creationId="{21A75659-5A6F-4F77-9679-678A00B9D8DC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19" creationId="{EFAEC92A-2230-45B0-A12F-07F9F9EA45AD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21" creationId="{55D4142C-5077-457F-A6AD-3FECFDB39685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23" creationId="{7A5F0580-5EE9-419F-96EE-B6529EF6E7D0}"/>
          </ac:spMkLst>
        </pc:spChg>
        <pc:spChg chg="ad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5" creationId="{92468898-5A6E-4D55-85EC-308E785EE06C}"/>
          </ac:spMkLst>
        </pc:spChg>
        <pc:spChg chg="ad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7" creationId="{3E23A947-2D45-4208-AE2B-64948C87A3EB}"/>
          </ac:spMkLst>
        </pc:spChg>
        <pc:spChg chg="ad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9" creationId="{E5BBB0F9-6A59-4D02-A9C7-A2D6516684CE}"/>
          </ac:spMkLst>
        </pc:spChg>
        <pc:picChg chg="add del mod ord">
          <ac:chgData name="Sanket Sonowal" userId="1e0192f996d60204" providerId="Windows Live" clId="Web-{F4376C45-E0F5-41D4-8D1D-1CE45F81BAF4}" dt="2021-01-23T15:41:21.795" v="85"/>
          <ac:picMkLst>
            <pc:docMk/>
            <pc:sldMk cId="2040494244" sldId="258"/>
            <ac:picMk id="4" creationId="{872FB142-57D0-431E-88E9-F2863708B1B6}"/>
          </ac:picMkLst>
        </pc:picChg>
        <pc:picChg chg="add del mod ord">
          <ac:chgData name="Sanket Sonowal" userId="1e0192f996d60204" providerId="Windows Live" clId="Web-{F4376C45-E0F5-41D4-8D1D-1CE45F81BAF4}" dt="2021-01-23T15:41:58.905" v="92"/>
          <ac:picMkLst>
            <pc:docMk/>
            <pc:sldMk cId="2040494244" sldId="258"/>
            <ac:picMk id="9" creationId="{2DCA043E-25A9-4341-8812-C72A03BA8E23}"/>
          </ac:picMkLst>
        </pc:picChg>
        <pc:picChg chg="add del mod">
          <ac:chgData name="Sanket Sonowal" userId="1e0192f996d60204" providerId="Windows Live" clId="Web-{F4376C45-E0F5-41D4-8D1D-1CE45F81BAF4}" dt="2021-01-23T15:57:04.741" v="267"/>
          <ac:picMkLst>
            <pc:docMk/>
            <pc:sldMk cId="2040494244" sldId="258"/>
            <ac:picMk id="18" creationId="{30411A4F-4E8E-48B5-A22F-1575A2D733CF}"/>
          </ac:picMkLst>
        </pc:picChg>
        <pc:picChg chg="add mod ord">
          <ac:chgData name="Sanket Sonowal" userId="1e0192f996d60204" providerId="Windows Live" clId="Web-{F4376C45-E0F5-41D4-8D1D-1CE45F81BAF4}" dt="2021-01-23T15:57:47.101" v="272"/>
          <ac:picMkLst>
            <pc:docMk/>
            <pc:sldMk cId="2040494244" sldId="258"/>
            <ac:picMk id="20" creationId="{B475CC0B-7229-42D1-B359-68AD6891346D}"/>
          </ac:picMkLst>
        </pc:picChg>
      </pc:sldChg>
      <pc:sldChg chg="addSp delSp modSp new mod ord setBg">
        <pc:chgData name="Sanket Sonowal" userId="1e0192f996d60204" providerId="Windows Live" clId="Web-{F4376C45-E0F5-41D4-8D1D-1CE45F81BAF4}" dt="2021-01-23T16:21:54.410" v="424" actId="20577"/>
        <pc:sldMkLst>
          <pc:docMk/>
          <pc:sldMk cId="3062233874" sldId="259"/>
        </pc:sldMkLst>
        <pc:spChg chg="mo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2" creationId="{F8BD4764-A94B-442E-9371-E6EFA1097947}"/>
          </ac:spMkLst>
        </pc:spChg>
        <pc:spChg chg="del">
          <ac:chgData name="Sanket Sonowal" userId="1e0192f996d60204" providerId="Windows Live" clId="Web-{F4376C45-E0F5-41D4-8D1D-1CE45F81BAF4}" dt="2021-01-23T16:19:56.237" v="397"/>
          <ac:spMkLst>
            <pc:docMk/>
            <pc:sldMk cId="3062233874" sldId="259"/>
            <ac:spMk id="3" creationId="{A8B8AAF4-30AE-430F-AC32-43E22DA15533}"/>
          </ac:spMkLst>
        </pc:spChg>
        <pc:spChg chg="del">
          <ac:chgData name="Sanket Sonowal" userId="1e0192f996d60204" providerId="Windows Live" clId="Web-{F4376C45-E0F5-41D4-8D1D-1CE45F81BAF4}" dt="2021-01-23T16:18:58.065" v="396"/>
          <ac:spMkLst>
            <pc:docMk/>
            <pc:sldMk cId="3062233874" sldId="259"/>
            <ac:spMk id="4" creationId="{FDCBA4B5-03C5-4E6A-AB8F-D7D89635A489}"/>
          </ac:spMkLst>
        </pc:spChg>
        <pc:spChg chg="add mod">
          <ac:chgData name="Sanket Sonowal" userId="1e0192f996d60204" providerId="Windows Live" clId="Web-{F4376C45-E0F5-41D4-8D1D-1CE45F81BAF4}" dt="2021-01-23T16:21:30.035" v="415" actId="20577"/>
          <ac:spMkLst>
            <pc:docMk/>
            <pc:sldMk cId="3062233874" sldId="259"/>
            <ac:spMk id="8" creationId="{B95E545E-1C76-4998-A89B-A6C462715FBC}"/>
          </ac:spMkLst>
        </pc:spChg>
        <pc:spChg chg="add mod">
          <ac:chgData name="Sanket Sonowal" userId="1e0192f996d60204" providerId="Windows Live" clId="Web-{F4376C45-E0F5-41D4-8D1D-1CE45F81BAF4}" dt="2021-01-23T16:21:54.410" v="424" actId="20577"/>
          <ac:spMkLst>
            <pc:docMk/>
            <pc:sldMk cId="3062233874" sldId="259"/>
            <ac:spMk id="9" creationId="{2ED6BEDC-B874-4944-8BC7-075343B2382A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2" creationId="{8D06CE56-3881-4ADA-8CEF-D18B02C242A3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4" creationId="{79F3C543-62EC-4433-9C93-A2CD8764E9B4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6" creationId="{A9120B09-F6CA-437E-B1DE-587311BBBAFA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8" creationId="{A3473CF9-37EB-43E7-89EF-D2D1C53D1DAC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20" creationId="{586B4EF9-43BA-4655-A6FF-1D8E21574C95}"/>
          </ac:spMkLst>
        </pc:spChg>
        <pc:picChg chg="add mod ord modCrop">
          <ac:chgData name="Sanket Sonowal" userId="1e0192f996d60204" providerId="Windows Live" clId="Web-{F4376C45-E0F5-41D4-8D1D-1CE45F81BAF4}" dt="2021-01-23T16:20:59.581" v="407"/>
          <ac:picMkLst>
            <pc:docMk/>
            <pc:sldMk cId="3062233874" sldId="259"/>
            <ac:picMk id="5" creationId="{96206A07-F934-4DA1-BC7D-1DF3379B3E1E}"/>
          </ac:picMkLst>
        </pc:picChg>
        <pc:picChg chg="add mod">
          <ac:chgData name="Sanket Sonowal" userId="1e0192f996d60204" providerId="Windows Live" clId="Web-{F4376C45-E0F5-41D4-8D1D-1CE45F81BAF4}" dt="2021-01-23T16:20:59.581" v="407"/>
          <ac:picMkLst>
            <pc:docMk/>
            <pc:sldMk cId="3062233874" sldId="259"/>
            <ac:picMk id="7" creationId="{EB7F17AF-4EAF-4FEE-829B-281C3263C2FA}"/>
          </ac:picMkLst>
        </pc:picChg>
      </pc:sldChg>
      <pc:sldChg chg="modSp new">
        <pc:chgData name="Sanket Sonowal" userId="1e0192f996d60204" providerId="Windows Live" clId="Web-{F4376C45-E0F5-41D4-8D1D-1CE45F81BAF4}" dt="2021-01-23T16:26:59.256" v="530" actId="20577"/>
        <pc:sldMkLst>
          <pc:docMk/>
          <pc:sldMk cId="2219185888" sldId="260"/>
        </pc:sldMkLst>
        <pc:spChg chg="mod">
          <ac:chgData name="Sanket Sonowal" userId="1e0192f996d60204" providerId="Windows Live" clId="Web-{F4376C45-E0F5-41D4-8D1D-1CE45F81BAF4}" dt="2021-01-23T16:22:39.129" v="436" actId="14100"/>
          <ac:spMkLst>
            <pc:docMk/>
            <pc:sldMk cId="2219185888" sldId="260"/>
            <ac:spMk id="2" creationId="{D9CEE7E5-D678-4BDF-A501-54EF721D8324}"/>
          </ac:spMkLst>
        </pc:spChg>
        <pc:spChg chg="mod">
          <ac:chgData name="Sanket Sonowal" userId="1e0192f996d60204" providerId="Windows Live" clId="Web-{F4376C45-E0F5-41D4-8D1D-1CE45F81BAF4}" dt="2021-01-23T16:26:59.256" v="530" actId="20577"/>
          <ac:spMkLst>
            <pc:docMk/>
            <pc:sldMk cId="2219185888" sldId="260"/>
            <ac:spMk id="4" creationId="{F363D8CE-ACC1-4B0E-82B6-808812A056F5}"/>
          </ac:spMkLst>
        </pc:spChg>
      </pc:sldChg>
      <pc:sldChg chg="modSp new ord">
        <pc:chgData name="Sanket Sonowal" userId="1e0192f996d60204" providerId="Windows Live" clId="Web-{F4376C45-E0F5-41D4-8D1D-1CE45F81BAF4}" dt="2021-01-23T16:51:07.706" v="726" actId="20577"/>
        <pc:sldMkLst>
          <pc:docMk/>
          <pc:sldMk cId="1230903297" sldId="261"/>
        </pc:sldMkLst>
        <pc:spChg chg="mod">
          <ac:chgData name="Sanket Sonowal" userId="1e0192f996d60204" providerId="Windows Live" clId="Web-{F4376C45-E0F5-41D4-8D1D-1CE45F81BAF4}" dt="2021-01-23T16:46:50.766" v="602" actId="14100"/>
          <ac:spMkLst>
            <pc:docMk/>
            <pc:sldMk cId="1230903297" sldId="261"/>
            <ac:spMk id="2" creationId="{08582616-F942-463F-93A3-BE297A01CF95}"/>
          </ac:spMkLst>
        </pc:spChg>
        <pc:spChg chg="mod">
          <ac:chgData name="Sanket Sonowal" userId="1e0192f996d60204" providerId="Windows Live" clId="Web-{F4376C45-E0F5-41D4-8D1D-1CE45F81BAF4}" dt="2021-01-23T16:51:07.706" v="726" actId="20577"/>
          <ac:spMkLst>
            <pc:docMk/>
            <pc:sldMk cId="1230903297" sldId="261"/>
            <ac:spMk id="4" creationId="{F2357589-BCB2-4BF8-A3B8-7950A14BCB7A}"/>
          </ac:spMkLst>
        </pc:spChg>
      </pc:sldChg>
      <pc:sldChg chg="modSp new ord">
        <pc:chgData name="Sanket Sonowal" userId="1e0192f996d60204" providerId="Windows Live" clId="Web-{F4376C45-E0F5-41D4-8D1D-1CE45F81BAF4}" dt="2021-01-23T16:47:16.720" v="606"/>
        <pc:sldMkLst>
          <pc:docMk/>
          <pc:sldMk cId="1352472307" sldId="262"/>
        </pc:sldMkLst>
        <pc:spChg chg="mod">
          <ac:chgData name="Sanket Sonowal" userId="1e0192f996d60204" providerId="Windows Live" clId="Web-{F4376C45-E0F5-41D4-8D1D-1CE45F81BAF4}" dt="2021-01-23T16:29:36.070" v="537" actId="14100"/>
          <ac:spMkLst>
            <pc:docMk/>
            <pc:sldMk cId="1352472307" sldId="262"/>
            <ac:spMk id="2" creationId="{99FAF6E6-4828-476B-8A8F-966D08805469}"/>
          </ac:spMkLst>
        </pc:spChg>
        <pc:spChg chg="mod">
          <ac:chgData name="Sanket Sonowal" userId="1e0192f996d60204" providerId="Windows Live" clId="Web-{F4376C45-E0F5-41D4-8D1D-1CE45F81BAF4}" dt="2021-01-23T16:46:36.735" v="588" actId="20577"/>
          <ac:spMkLst>
            <pc:docMk/>
            <pc:sldMk cId="1352472307" sldId="262"/>
            <ac:spMk id="4" creationId="{9939FC9D-CD87-4546-8F7F-499D1367EE7F}"/>
          </ac:spMkLst>
        </pc:spChg>
      </pc:sldChg>
      <pc:sldChg chg="modSp new">
        <pc:chgData name="Sanket Sonowal" userId="1e0192f996d60204" providerId="Windows Live" clId="Web-{F4376C45-E0F5-41D4-8D1D-1CE45F81BAF4}" dt="2021-01-23T16:56:33.146" v="828" actId="20577"/>
        <pc:sldMkLst>
          <pc:docMk/>
          <pc:sldMk cId="426875019" sldId="263"/>
        </pc:sldMkLst>
        <pc:spChg chg="mod">
          <ac:chgData name="Sanket Sonowal" userId="1e0192f996d60204" providerId="Windows Live" clId="Web-{F4376C45-E0F5-41D4-8D1D-1CE45F81BAF4}" dt="2021-01-23T16:51:29.550" v="739" actId="14100"/>
          <ac:spMkLst>
            <pc:docMk/>
            <pc:sldMk cId="426875019" sldId="263"/>
            <ac:spMk id="2" creationId="{329B22AF-E9B2-4049-BE05-C542F5BB9691}"/>
          </ac:spMkLst>
        </pc:spChg>
        <pc:spChg chg="mod">
          <ac:chgData name="Sanket Sonowal" userId="1e0192f996d60204" providerId="Windows Live" clId="Web-{F4376C45-E0F5-41D4-8D1D-1CE45F81BAF4}" dt="2021-01-23T16:56:33.146" v="828" actId="20577"/>
          <ac:spMkLst>
            <pc:docMk/>
            <pc:sldMk cId="426875019" sldId="263"/>
            <ac:spMk id="4" creationId="{9DFC8C43-0515-4E51-A30E-3F13833D96C0}"/>
          </ac:spMkLst>
        </pc:spChg>
      </pc:sldChg>
      <pc:sldChg chg="modSp new">
        <pc:chgData name="Sanket Sonowal" userId="1e0192f996d60204" providerId="Windows Live" clId="Web-{F4376C45-E0F5-41D4-8D1D-1CE45F81BAF4}" dt="2021-01-23T16:57:40.600" v="880" actId="20577"/>
        <pc:sldMkLst>
          <pc:docMk/>
          <pc:sldMk cId="1196801164" sldId="264"/>
        </pc:sldMkLst>
        <pc:spChg chg="mod">
          <ac:chgData name="Sanket Sonowal" userId="1e0192f996d60204" providerId="Windows Live" clId="Web-{F4376C45-E0F5-41D4-8D1D-1CE45F81BAF4}" dt="2021-01-23T16:56:42.256" v="836" actId="14100"/>
          <ac:spMkLst>
            <pc:docMk/>
            <pc:sldMk cId="1196801164" sldId="264"/>
            <ac:spMk id="2" creationId="{CB9F519E-AB07-4FF5-8D27-7EF8E1C79955}"/>
          </ac:spMkLst>
        </pc:spChg>
        <pc:spChg chg="mod">
          <ac:chgData name="Sanket Sonowal" userId="1e0192f996d60204" providerId="Windows Live" clId="Web-{F4376C45-E0F5-41D4-8D1D-1CE45F81BAF4}" dt="2021-01-23T16:57:40.600" v="880" actId="20577"/>
          <ac:spMkLst>
            <pc:docMk/>
            <pc:sldMk cId="1196801164" sldId="264"/>
            <ac:spMk id="4" creationId="{20449202-7D3D-4CE1-AE94-556E80D36066}"/>
          </ac:spMkLst>
        </pc:spChg>
      </pc:sldChg>
      <pc:sldChg chg="addSp delSp modSp add ord replId">
        <pc:chgData name="Sanket Sonowal" userId="1e0192f996d60204" providerId="Windows Live" clId="Web-{F4376C45-E0F5-41D4-8D1D-1CE45F81BAF4}" dt="2021-01-23T17:03:05.197" v="945" actId="20577"/>
        <pc:sldMkLst>
          <pc:docMk/>
          <pc:sldMk cId="2410689923" sldId="265"/>
        </pc:sldMkLst>
        <pc:spChg chg="mo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" creationId="{F8BD4764-A94B-442E-9371-E6EFA1097947}"/>
          </ac:spMkLst>
        </pc:spChg>
        <pc:spChg chg="del mod">
          <ac:chgData name="Sanket Sonowal" userId="1e0192f996d60204" providerId="Windows Live" clId="Web-{F4376C45-E0F5-41D4-8D1D-1CE45F81BAF4}" dt="2021-01-23T17:00:46.102" v="908"/>
          <ac:spMkLst>
            <pc:docMk/>
            <pc:sldMk cId="2410689923" sldId="265"/>
            <ac:spMk id="8" creationId="{B95E545E-1C76-4998-A89B-A6C462715FBC}"/>
          </ac:spMkLst>
        </pc:spChg>
        <pc:spChg chg="del">
          <ac:chgData name="Sanket Sonowal" userId="1e0192f996d60204" providerId="Windows Live" clId="Web-{F4376C45-E0F5-41D4-8D1D-1CE45F81BAF4}" dt="2021-01-23T17:00:48.773" v="909"/>
          <ac:spMkLst>
            <pc:docMk/>
            <pc:sldMk cId="2410689923" sldId="265"/>
            <ac:spMk id="9" creationId="{2ED6BEDC-B874-4944-8BC7-075343B2382A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2" creationId="{8D06CE56-3881-4ADA-8CEF-D18B02C242A3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4" creationId="{79F3C543-62EC-4433-9C93-A2CD8764E9B4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6" creationId="{A9120B09-F6CA-437E-B1DE-587311BBBAFA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8" creationId="{A3473CF9-37EB-43E7-89EF-D2D1C53D1DAC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0" creationId="{586B4EF9-43BA-4655-A6FF-1D8E21574C95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5" creationId="{8D06CE56-3881-4ADA-8CEF-D18B02C242A3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7" creationId="{79F3C543-62EC-4433-9C93-A2CD8764E9B4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9" creationId="{9825EEB4-E185-4371-A8FF-AF57010F7B03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31" creationId="{8EA2E5B2-7E46-41D7-993E-1472B65EDE2D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33" creationId="{789E161B-D345-4E9F-985D-649330815F57}"/>
          </ac:spMkLst>
        </pc:spChg>
        <pc:graphicFrameChg chg="add mod modGraphic">
          <ac:chgData name="Sanket Sonowal" userId="1e0192f996d60204" providerId="Windows Live" clId="Web-{F4376C45-E0F5-41D4-8D1D-1CE45F81BAF4}" dt="2021-01-23T17:03:05.197" v="945" actId="20577"/>
          <ac:graphicFrameMkLst>
            <pc:docMk/>
            <pc:sldMk cId="2410689923" sldId="265"/>
            <ac:graphicFrameMk id="3" creationId="{E98ABF40-4424-4418-BC9C-B08DB4639C90}"/>
          </ac:graphicFrameMkLst>
        </pc:graphicFrameChg>
        <pc:picChg chg="mod">
          <ac:chgData name="Sanket Sonowal" userId="1e0192f996d60204" providerId="Windows Live" clId="Web-{F4376C45-E0F5-41D4-8D1D-1CE45F81BAF4}" dt="2021-01-23T17:01:54.743" v="920"/>
          <ac:picMkLst>
            <pc:docMk/>
            <pc:sldMk cId="2410689923" sldId="265"/>
            <ac:picMk id="5" creationId="{96206A07-F934-4DA1-BC7D-1DF3379B3E1E}"/>
          </ac:picMkLst>
        </pc:picChg>
        <pc:picChg chg="mod">
          <ac:chgData name="Sanket Sonowal" userId="1e0192f996d60204" providerId="Windows Live" clId="Web-{F4376C45-E0F5-41D4-8D1D-1CE45F81BAF4}" dt="2021-01-23T17:01:54.743" v="920"/>
          <ac:picMkLst>
            <pc:docMk/>
            <pc:sldMk cId="2410689923" sldId="265"/>
            <ac:picMk id="7" creationId="{EB7F17AF-4EAF-4FEE-829B-281C3263C2FA}"/>
          </ac:picMkLst>
        </pc:picChg>
        <pc:picChg chg="add mod">
          <ac:chgData name="Sanket Sonowal" userId="1e0192f996d60204" providerId="Windows Live" clId="Web-{F4376C45-E0F5-41D4-8D1D-1CE45F81BAF4}" dt="2021-01-23T17:01:54.743" v="920"/>
          <ac:picMkLst>
            <pc:docMk/>
            <pc:sldMk cId="2410689923" sldId="265"/>
            <ac:picMk id="13" creationId="{339823B2-C1E1-43E0-8E0E-3D75F3D4B5A0}"/>
          </ac:picMkLst>
        </pc:picChg>
      </pc:sldChg>
      <pc:sldMasterChg chg="add del addSldLayout delSldLayout">
        <pc:chgData name="Sanket Sonowal" userId="1e0192f996d60204" providerId="Windows Live" clId="Web-{F4376C45-E0F5-41D4-8D1D-1CE45F81BAF4}" dt="2021-01-23T15:26:55.413" v="4"/>
        <pc:sldMasterMkLst>
          <pc:docMk/>
          <pc:sldMasterMk cId="2460954070" sldId="2147483660"/>
        </pc:sldMasterMkLst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anket Sonowal" userId="1e0192f996d60204" providerId="Windows Live" clId="Web-{F4376C45-E0F5-41D4-8D1D-1CE45F81BAF4}" dt="2021-01-23T15:24:20.912" v="1"/>
        <pc:sldMasterMkLst>
          <pc:docMk/>
          <pc:sldMasterMk cId="605040880" sldId="2147483672"/>
        </pc:sldMasterMkLst>
        <pc:sldLayoutChg chg="add del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567293030" sldId="2147483673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654404647" sldId="2147483674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3398910120" sldId="2147483675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639224819" sldId="2147483676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1730067311" sldId="2147483677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089308505" sldId="2147483678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639488938" sldId="2147483679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4019750138" sldId="2147483680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1050819536" sldId="2147483681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082837296" sldId="2147483682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3199166941" sldId="2147483683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26:55.350" v="3"/>
        <pc:sldMasterMkLst>
          <pc:docMk/>
          <pc:sldMasterMk cId="2865887119" sldId="2147483685"/>
        </pc:sldMasterMkLst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120181821" sldId="2147483674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211187619" sldId="2147483675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607877923" sldId="2147483676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311404733" sldId="2147483677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89940030" sldId="2147483678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339843157" sldId="2147483679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83442911" sldId="2147483680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651480672" sldId="2147483681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590828439" sldId="2147483682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3045874205" sldId="2147483683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050101093" sldId="2147483684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35:12.855" v="22"/>
        <pc:sldMasterMkLst>
          <pc:docMk/>
          <pc:sldMasterMk cId="1297668439" sldId="2147483711"/>
        </pc:sldMasterMkLst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713412166" sldId="2147483700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778563978" sldId="2147483701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754859261" sldId="2147483702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771552160" sldId="2147483703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887196188" sldId="2147483704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841462339" sldId="2147483705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539361871" sldId="2147483706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26991409" sldId="2147483707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853504616" sldId="2147483708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951260402" sldId="2147483709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187433367" sldId="2147483710"/>
          </pc:sldLayoutMkLst>
        </pc:sldLayoutChg>
      </pc:sldMasterChg>
      <pc:sldMasterChg chg="add addSldLayout">
        <pc:chgData name="Sanket Sonowal" userId="1e0192f996d60204" providerId="Windows Live" clId="Web-{F4376C45-E0F5-41D4-8D1D-1CE45F81BAF4}" dt="2021-01-23T15:35:12.855" v="22"/>
        <pc:sldMasterMkLst>
          <pc:docMk/>
          <pc:sldMasterMk cId="227096840" sldId="2147483748"/>
        </pc:sldMasterMkLst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1711938654" sldId="2147483737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422623012" sldId="2147483738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815798162" sldId="2147483739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3051964346" sldId="2147483740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910311894" sldId="2147483741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992566269" sldId="2147483742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397655359" sldId="2147483743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1324635357" sldId="2147483744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696642252" sldId="2147483745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1793476761" sldId="2147483746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049834481" sldId="2147483747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35:12.777" v="21"/>
        <pc:sldMasterMkLst>
          <pc:docMk/>
          <pc:sldMasterMk cId="3639848471" sldId="2147483748"/>
        </pc:sldMasterMkLst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202472826" sldId="2147483737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924912715" sldId="2147483738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599412778" sldId="2147483739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905844604" sldId="2147483740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703595044" sldId="2147483741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797477516" sldId="2147483742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765186959" sldId="2147483743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898722316" sldId="2147483744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400559094" sldId="2147483745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3816241276" sldId="2147483746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741156275" sldId="2147483747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29:37.930" v="19"/>
        <pc:sldMasterMkLst>
          <pc:docMk/>
          <pc:sldMasterMk cId="676264088" sldId="2147483774"/>
        </pc:sldMasterMkLst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1868251208" sldId="2147483763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1421246159" sldId="2147483764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374324758" sldId="2147483765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2499598781" sldId="2147483766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3548967243" sldId="2147483767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2346807036" sldId="2147483768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4116538249" sldId="2147483769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69913754" sldId="2147483770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3470214523" sldId="2147483771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1912580226" sldId="2147483772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4062949969" sldId="2147483773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29:12.711" v="17"/>
        <pc:sldMasterMkLst>
          <pc:docMk/>
          <pc:sldMasterMk cId="1111098112" sldId="2147483787"/>
        </pc:sldMasterMkLst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4015177423" sldId="2147483776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621625141" sldId="2147483777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534070781" sldId="2147483778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975581607" sldId="2147483779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661118692" sldId="2147483780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289628560" sldId="2147483781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2629775959" sldId="2147483782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427722168" sldId="2147483783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1053032734" sldId="2147483784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81277676" sldId="2147483785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2159358240" sldId="2147483786"/>
          </pc:sldLayoutMkLst>
        </pc:sldLayoutChg>
      </pc:sldMasterChg>
    </pc:docChg>
  </pc:docChgLst>
  <pc:docChgLst>
    <pc:chgData name="Sanket Sonowal" userId="1e0192f996d60204" providerId="Windows Live" clId="Web-{F7D2247D-2F41-420C-8ECC-81C127BB00B5}"/>
    <pc:docChg chg="addSld delSld modSld">
      <pc:chgData name="Sanket Sonowal" userId="1e0192f996d60204" providerId="Windows Live" clId="Web-{F7D2247D-2F41-420C-8ECC-81C127BB00B5}" dt="2021-01-24T13:28:58.393" v="296" actId="20577"/>
      <pc:docMkLst>
        <pc:docMk/>
      </pc:docMkLst>
      <pc:sldChg chg="delSp modSp new del">
        <pc:chgData name="Sanket Sonowal" userId="1e0192f996d60204" providerId="Windows Live" clId="Web-{F7D2247D-2F41-420C-8ECC-81C127BB00B5}" dt="2021-01-24T13:08:18.317" v="69"/>
        <pc:sldMkLst>
          <pc:docMk/>
          <pc:sldMk cId="2770617043" sldId="266"/>
        </pc:sldMkLst>
        <pc:spChg chg="del">
          <ac:chgData name="Sanket Sonowal" userId="1e0192f996d60204" providerId="Windows Live" clId="Web-{F7D2247D-2F41-420C-8ECC-81C127BB00B5}" dt="2021-01-24T13:06:08.178" v="1"/>
          <ac:spMkLst>
            <pc:docMk/>
            <pc:sldMk cId="2770617043" sldId="266"/>
            <ac:spMk id="2" creationId="{DB3F34FB-1B1B-46C5-8647-183774FDB3AB}"/>
          </ac:spMkLst>
        </pc:spChg>
        <pc:spChg chg="mod">
          <ac:chgData name="Sanket Sonowal" userId="1e0192f996d60204" providerId="Windows Live" clId="Web-{F7D2247D-2F41-420C-8ECC-81C127BB00B5}" dt="2021-01-24T13:08:00.848" v="61" actId="20577"/>
          <ac:spMkLst>
            <pc:docMk/>
            <pc:sldMk cId="2770617043" sldId="266"/>
            <ac:spMk id="3" creationId="{0EFD28E2-A1C6-42C8-9896-D68C825E7715}"/>
          </ac:spMkLst>
        </pc:spChg>
        <pc:spChg chg="mod">
          <ac:chgData name="Sanket Sonowal" userId="1e0192f996d60204" providerId="Windows Live" clId="Web-{F7D2247D-2F41-420C-8ECC-81C127BB00B5}" dt="2021-01-24T13:08:07.708" v="68" actId="20577"/>
          <ac:spMkLst>
            <pc:docMk/>
            <pc:sldMk cId="2770617043" sldId="266"/>
            <ac:spMk id="4" creationId="{801B7D3B-AE92-43BD-B772-4481081B5A34}"/>
          </ac:spMkLst>
        </pc:spChg>
      </pc:sldChg>
      <pc:sldChg chg="addSp delSp modSp new">
        <pc:chgData name="Sanket Sonowal" userId="1e0192f996d60204" providerId="Windows Live" clId="Web-{F7D2247D-2F41-420C-8ECC-81C127BB00B5}" dt="2021-01-24T13:12:04.814" v="120" actId="1076"/>
        <pc:sldMkLst>
          <pc:docMk/>
          <pc:sldMk cId="3489232850" sldId="266"/>
        </pc:sldMkLst>
        <pc:spChg chg="mod">
          <ac:chgData name="Sanket Sonowal" userId="1e0192f996d60204" providerId="Windows Live" clId="Web-{F7D2247D-2F41-420C-8ECC-81C127BB00B5}" dt="2021-01-24T13:08:56.941" v="94" actId="20577"/>
          <ac:spMkLst>
            <pc:docMk/>
            <pc:sldMk cId="3489232850" sldId="266"/>
            <ac:spMk id="2" creationId="{8AD20B13-61EE-4906-9288-D3CEF3304E89}"/>
          </ac:spMkLst>
        </pc:spChg>
        <pc:spChg chg="mod">
          <ac:chgData name="Sanket Sonowal" userId="1e0192f996d60204" providerId="Windows Live" clId="Web-{F7D2247D-2F41-420C-8ECC-81C127BB00B5}" dt="2021-01-24T13:09:26.207" v="106" actId="20577"/>
          <ac:spMkLst>
            <pc:docMk/>
            <pc:sldMk cId="3489232850" sldId="266"/>
            <ac:spMk id="3" creationId="{676C3306-3D8E-4E6B-B4CF-867227982F20}"/>
          </ac:spMkLst>
        </pc:spChg>
        <pc:spChg chg="del">
          <ac:chgData name="Sanket Sonowal" userId="1e0192f996d60204" providerId="Windows Live" clId="Web-{F7D2247D-2F41-420C-8ECC-81C127BB00B5}" dt="2021-01-24T13:11:10.689" v="110"/>
          <ac:spMkLst>
            <pc:docMk/>
            <pc:sldMk cId="3489232850" sldId="266"/>
            <ac:spMk id="4" creationId="{881AA131-B2AC-4A4D-913C-1B40077EC731}"/>
          </ac:spMkLst>
        </pc:spChg>
        <pc:spChg chg="mod">
          <ac:chgData name="Sanket Sonowal" userId="1e0192f996d60204" providerId="Windows Live" clId="Web-{F7D2247D-2F41-420C-8ECC-81C127BB00B5}" dt="2021-01-24T13:09:37.956" v="107" actId="20577"/>
          <ac:spMkLst>
            <pc:docMk/>
            <pc:sldMk cId="3489232850" sldId="266"/>
            <ac:spMk id="5" creationId="{B33A5E68-4428-4C05-B6AB-316E42E1DC0C}"/>
          </ac:spMkLst>
        </pc:spChg>
        <pc:spChg chg="del">
          <ac:chgData name="Sanket Sonowal" userId="1e0192f996d60204" providerId="Windows Live" clId="Web-{F7D2247D-2F41-420C-8ECC-81C127BB00B5}" dt="2021-01-24T13:11:56.408" v="119"/>
          <ac:spMkLst>
            <pc:docMk/>
            <pc:sldMk cId="3489232850" sldId="266"/>
            <ac:spMk id="6" creationId="{0284CC08-6A27-405F-9030-3DAACC10E165}"/>
          </ac:spMkLst>
        </pc:spChg>
        <pc:picChg chg="add del">
          <ac:chgData name="Sanket Sonowal" userId="1e0192f996d60204" providerId="Windows Live" clId="Web-{F7D2247D-2F41-420C-8ECC-81C127BB00B5}" dt="2021-01-24T13:09:57.237" v="109"/>
          <ac:picMkLst>
            <pc:docMk/>
            <pc:sldMk cId="3489232850" sldId="266"/>
            <ac:picMk id="8" creationId="{1C1AE224-811F-4891-9963-444F676CD979}"/>
          </ac:picMkLst>
        </pc:picChg>
        <pc:picChg chg="add mod ord">
          <ac:chgData name="Sanket Sonowal" userId="1e0192f996d60204" providerId="Windows Live" clId="Web-{F7D2247D-2F41-420C-8ECC-81C127BB00B5}" dt="2021-01-24T13:11:48.220" v="116" actId="14100"/>
          <ac:picMkLst>
            <pc:docMk/>
            <pc:sldMk cId="3489232850" sldId="266"/>
            <ac:picMk id="9" creationId="{7DE12DE5-D9E8-4C77-BECD-64647CA930C0}"/>
          </ac:picMkLst>
        </pc:picChg>
        <pc:picChg chg="add mod">
          <ac:chgData name="Sanket Sonowal" userId="1e0192f996d60204" providerId="Windows Live" clId="Web-{F7D2247D-2F41-420C-8ECC-81C127BB00B5}" dt="2021-01-24T13:12:04.814" v="120" actId="1076"/>
          <ac:picMkLst>
            <pc:docMk/>
            <pc:sldMk cId="3489232850" sldId="266"/>
            <ac:picMk id="11" creationId="{D47E1F02-2C7A-4911-8EFD-CC6EC742077F}"/>
          </ac:picMkLst>
        </pc:picChg>
      </pc:sldChg>
      <pc:sldChg chg="new del">
        <pc:chgData name="Sanket Sonowal" userId="1e0192f996d60204" providerId="Windows Live" clId="Web-{F7D2247D-2F41-420C-8ECC-81C127BB00B5}" dt="2021-01-24T13:08:32.317" v="71"/>
        <pc:sldMkLst>
          <pc:docMk/>
          <pc:sldMk cId="4032950340" sldId="266"/>
        </pc:sldMkLst>
      </pc:sldChg>
      <pc:sldChg chg="modSp new">
        <pc:chgData name="Sanket Sonowal" userId="1e0192f996d60204" providerId="Windows Live" clId="Web-{F7D2247D-2F41-420C-8ECC-81C127BB00B5}" dt="2021-01-24T13:28:58.393" v="296" actId="20577"/>
        <pc:sldMkLst>
          <pc:docMk/>
          <pc:sldMk cId="951448600" sldId="267"/>
        </pc:sldMkLst>
        <pc:spChg chg="mod">
          <ac:chgData name="Sanket Sonowal" userId="1e0192f996d60204" providerId="Windows Live" clId="Web-{F7D2247D-2F41-420C-8ECC-81C127BB00B5}" dt="2021-01-24T13:18:50.511" v="135" actId="20577"/>
          <ac:spMkLst>
            <pc:docMk/>
            <pc:sldMk cId="951448600" sldId="267"/>
            <ac:spMk id="2" creationId="{E091A1AD-61E6-4C50-9F3C-2DEF36AEEF15}"/>
          </ac:spMkLst>
        </pc:spChg>
        <pc:spChg chg="mod">
          <ac:chgData name="Sanket Sonowal" userId="1e0192f996d60204" providerId="Windows Live" clId="Web-{F7D2247D-2F41-420C-8ECC-81C127BB00B5}" dt="2021-01-24T13:19:40.307" v="144" actId="14100"/>
          <ac:spMkLst>
            <pc:docMk/>
            <pc:sldMk cId="951448600" sldId="267"/>
            <ac:spMk id="3" creationId="{EDEEB1E6-84CA-40E8-9775-18A57ABDC7E0}"/>
          </ac:spMkLst>
        </pc:spChg>
        <pc:spChg chg="mod">
          <ac:chgData name="Sanket Sonowal" userId="1e0192f996d60204" providerId="Windows Live" clId="Web-{F7D2247D-2F41-420C-8ECC-81C127BB00B5}" dt="2021-01-24T13:28:58.393" v="296" actId="20577"/>
          <ac:spMkLst>
            <pc:docMk/>
            <pc:sldMk cId="951448600" sldId="267"/>
            <ac:spMk id="4" creationId="{BB88DD78-77F3-495A-A335-A7EB272B0A13}"/>
          </ac:spMkLst>
        </pc:spChg>
      </pc:sldChg>
    </pc:docChg>
  </pc:docChgLst>
  <pc:docChgLst>
    <pc:chgData name="Sanket Sonowal" userId="1e0192f996d60204" providerId="Windows Live" clId="Web-{C035DA2C-1EC4-43F4-8A97-938483070C00}"/>
    <pc:docChg chg="modSld">
      <pc:chgData name="Sanket Sonowal" userId="1e0192f996d60204" providerId="Windows Live" clId="Web-{C035DA2C-1EC4-43F4-8A97-938483070C00}" dt="2021-01-23T17:33:02.960" v="47"/>
      <pc:docMkLst>
        <pc:docMk/>
      </pc:docMkLst>
      <pc:sldChg chg="addSp delSp modSp">
        <pc:chgData name="Sanket Sonowal" userId="1e0192f996d60204" providerId="Windows Live" clId="Web-{C035DA2C-1EC4-43F4-8A97-938483070C00}" dt="2021-01-23T17:33:02.960" v="47"/>
        <pc:sldMkLst>
          <pc:docMk/>
          <pc:sldMk cId="2410689923" sldId="265"/>
        </pc:sldMkLst>
        <pc:graphicFrameChg chg="add mod modGraphic">
          <ac:chgData name="Sanket Sonowal" userId="1e0192f996d60204" providerId="Windows Live" clId="Web-{C035DA2C-1EC4-43F4-8A97-938483070C00}" dt="2021-01-23T17:31:18.928" v="17" actId="1076"/>
          <ac:graphicFrameMkLst>
            <pc:docMk/>
            <pc:sldMk cId="2410689923" sldId="265"/>
            <ac:graphicFrameMk id="9" creationId="{21B13D7D-908C-4CAD-9AAA-36D96BD2119B}"/>
          </ac:graphicFrameMkLst>
        </pc:graphicFrameChg>
        <pc:graphicFrameChg chg="add del mod modGraphic">
          <ac:chgData name="Sanket Sonowal" userId="1e0192f996d60204" providerId="Windows Live" clId="Web-{C035DA2C-1EC4-43F4-8A97-938483070C00}" dt="2021-01-23T17:32:24.272" v="32"/>
          <ac:graphicFrameMkLst>
            <pc:docMk/>
            <pc:sldMk cId="2410689923" sldId="265"/>
            <ac:graphicFrameMk id="90" creationId="{11152603-8118-46FC-831E-3F134894F367}"/>
          </ac:graphicFrameMkLst>
        </pc:graphicFrameChg>
        <pc:graphicFrameChg chg="add del mod modGraphic">
          <ac:chgData name="Sanket Sonowal" userId="1e0192f996d60204" providerId="Windows Live" clId="Web-{C035DA2C-1EC4-43F4-8A97-938483070C00}" dt="2021-01-23T17:33:02.960" v="47"/>
          <ac:graphicFrameMkLst>
            <pc:docMk/>
            <pc:sldMk cId="2410689923" sldId="265"/>
            <ac:graphicFrameMk id="155" creationId="{4DB57E31-D155-43D7-BDB6-A27289D82867}"/>
          </ac:graphicFrameMkLst>
        </pc:graphicFrameChg>
      </pc:sldChg>
    </pc:docChg>
  </pc:docChgLst>
  <pc:docChgLst>
    <pc:chgData name="Sanket Sonowal" userId="1e0192f996d60204" providerId="LiveId" clId="{C76124A5-D245-4593-855E-3D128F2D64C7}"/>
    <pc:docChg chg="undo redo custSel mod addSld delSld modSld">
      <pc:chgData name="Sanket Sonowal" userId="1e0192f996d60204" providerId="LiveId" clId="{C76124A5-D245-4593-855E-3D128F2D64C7}" dt="2021-01-24T15:01:04.981" v="1476" actId="20577"/>
      <pc:docMkLst>
        <pc:docMk/>
      </pc:docMkLst>
      <pc:sldChg chg="addSp delSp modSp mod">
        <pc:chgData name="Sanket Sonowal" userId="1e0192f996d60204" providerId="LiveId" clId="{C76124A5-D245-4593-855E-3D128F2D64C7}" dt="2021-01-24T15:00:26.123" v="1454" actId="122"/>
        <pc:sldMkLst>
          <pc:docMk/>
          <pc:sldMk cId="951448600" sldId="267"/>
        </pc:sldMkLst>
        <pc:spChg chg="del">
          <ac:chgData name="Sanket Sonowal" userId="1e0192f996d60204" providerId="LiveId" clId="{C76124A5-D245-4593-855E-3D128F2D64C7}" dt="2021-01-24T13:32:34.416" v="42" actId="1032"/>
          <ac:spMkLst>
            <pc:docMk/>
            <pc:sldMk cId="951448600" sldId="267"/>
            <ac:spMk id="3" creationId="{EDEEB1E6-84CA-40E8-9775-18A57ABDC7E0}"/>
          </ac:spMkLst>
        </pc:spChg>
        <pc:spChg chg="mod">
          <ac:chgData name="Sanket Sonowal" userId="1e0192f996d60204" providerId="LiveId" clId="{C76124A5-D245-4593-855E-3D128F2D64C7}" dt="2021-01-24T13:55:34.846" v="573" actId="20577"/>
          <ac:spMkLst>
            <pc:docMk/>
            <pc:sldMk cId="951448600" sldId="267"/>
            <ac:spMk id="4" creationId="{BB88DD78-77F3-495A-A335-A7EB272B0A13}"/>
          </ac:spMkLst>
        </pc:spChg>
        <pc:spChg chg="add del mod">
          <ac:chgData name="Sanket Sonowal" userId="1e0192f996d60204" providerId="LiveId" clId="{C76124A5-D245-4593-855E-3D128F2D64C7}" dt="2021-01-24T13:59:52.059" v="682"/>
          <ac:spMkLst>
            <pc:docMk/>
            <pc:sldMk cId="951448600" sldId="267"/>
            <ac:spMk id="7" creationId="{EBE621AD-069B-4109-9A19-E5AF4D3C4B74}"/>
          </ac:spMkLst>
        </pc:spChg>
        <pc:graphicFrameChg chg="add del mod modGraphic">
          <ac:chgData name="Sanket Sonowal" userId="1e0192f996d60204" providerId="LiveId" clId="{C76124A5-D245-4593-855E-3D128F2D64C7}" dt="2021-01-24T13:59:49.952" v="681" actId="478"/>
          <ac:graphicFrameMkLst>
            <pc:docMk/>
            <pc:sldMk cId="951448600" sldId="267"/>
            <ac:graphicFrameMk id="5" creationId="{EF24D748-6EDC-450B-94DC-9CC2B399BD66}"/>
          </ac:graphicFrameMkLst>
        </pc:graphicFrameChg>
        <pc:graphicFrameChg chg="add mod">
          <ac:chgData name="Sanket Sonowal" userId="1e0192f996d60204" providerId="LiveId" clId="{C76124A5-D245-4593-855E-3D128F2D64C7}" dt="2021-01-24T15:00:26.123" v="1454" actId="122"/>
          <ac:graphicFrameMkLst>
            <pc:docMk/>
            <pc:sldMk cId="951448600" sldId="267"/>
            <ac:graphicFrameMk id="8" creationId="{DFA16F71-FE97-443B-A6A0-F0858F8227B5}"/>
          </ac:graphicFrameMkLst>
        </pc:graphicFrameChg>
      </pc:sldChg>
      <pc:sldChg chg="new del">
        <pc:chgData name="Sanket Sonowal" userId="1e0192f996d60204" providerId="LiveId" clId="{C76124A5-D245-4593-855E-3D128F2D64C7}" dt="2021-01-24T13:47:15.225" v="567" actId="47"/>
        <pc:sldMkLst>
          <pc:docMk/>
          <pc:sldMk cId="3496857430" sldId="268"/>
        </pc:sldMkLst>
      </pc:sldChg>
      <pc:sldChg chg="addSp delSp modSp add mod">
        <pc:chgData name="Sanket Sonowal" userId="1e0192f996d60204" providerId="LiveId" clId="{C76124A5-D245-4593-855E-3D128F2D64C7}" dt="2021-01-24T15:01:04.981" v="1476" actId="20577"/>
        <pc:sldMkLst>
          <pc:docMk/>
          <pc:sldMk cId="3761188929" sldId="268"/>
        </pc:sldMkLst>
        <pc:spChg chg="mod">
          <ac:chgData name="Sanket Sonowal" userId="1e0192f996d60204" providerId="LiveId" clId="{C76124A5-D245-4593-855E-3D128F2D64C7}" dt="2021-01-24T13:55:14.314" v="570"/>
          <ac:spMkLst>
            <pc:docMk/>
            <pc:sldMk cId="3761188929" sldId="268"/>
            <ac:spMk id="2" creationId="{E091A1AD-61E6-4C50-9F3C-2DEF36AEEF15}"/>
          </ac:spMkLst>
        </pc:spChg>
        <pc:spChg chg="mod">
          <ac:chgData name="Sanket Sonowal" userId="1e0192f996d60204" providerId="LiveId" clId="{C76124A5-D245-4593-855E-3D128F2D64C7}" dt="2021-01-24T14:01:32.401" v="756" actId="20577"/>
          <ac:spMkLst>
            <pc:docMk/>
            <pc:sldMk cId="3761188929" sldId="268"/>
            <ac:spMk id="4" creationId="{BB88DD78-77F3-495A-A335-A7EB272B0A13}"/>
          </ac:spMkLst>
        </pc:spChg>
        <pc:graphicFrameChg chg="add del mod modGraphic">
          <ac:chgData name="Sanket Sonowal" userId="1e0192f996d60204" providerId="LiveId" clId="{C76124A5-D245-4593-855E-3D128F2D64C7}" dt="2021-01-24T14:06:17.959" v="770" actId="1032"/>
          <ac:graphicFrameMkLst>
            <pc:docMk/>
            <pc:sldMk cId="3761188929" sldId="268"/>
            <ac:graphicFrameMk id="3" creationId="{76DA5BFB-DB99-405E-8D83-C97E3A8DA8A4}"/>
          </ac:graphicFrameMkLst>
        </pc:graphicFrameChg>
        <pc:graphicFrameChg chg="mod">
          <ac:chgData name="Sanket Sonowal" userId="1e0192f996d60204" providerId="LiveId" clId="{C76124A5-D245-4593-855E-3D128F2D64C7}" dt="2021-01-24T14:54:13.974" v="1440" actId="26606"/>
          <ac:graphicFrameMkLst>
            <pc:docMk/>
            <pc:sldMk cId="3761188929" sldId="268"/>
            <ac:graphicFrameMk id="5" creationId="{EF24D748-6EDC-450B-94DC-9CC2B399BD66}"/>
          </ac:graphicFrameMkLst>
        </pc:graphicFrameChg>
        <pc:graphicFrameChg chg="add del modGraphic">
          <ac:chgData name="Sanket Sonowal" userId="1e0192f996d60204" providerId="LiveId" clId="{C76124A5-D245-4593-855E-3D128F2D64C7}" dt="2021-01-24T14:26:39.871" v="772" actId="1032"/>
          <ac:graphicFrameMkLst>
            <pc:docMk/>
            <pc:sldMk cId="3761188929" sldId="268"/>
            <ac:graphicFrameMk id="6" creationId="{86EB4C73-91F6-4098-8BF6-FE7594FECAEB}"/>
          </ac:graphicFrameMkLst>
        </pc:graphicFrameChg>
        <pc:graphicFrameChg chg="add mod modGraphic">
          <ac:chgData name="Sanket Sonowal" userId="1e0192f996d60204" providerId="LiveId" clId="{C76124A5-D245-4593-855E-3D128F2D64C7}" dt="2021-01-24T15:01:04.981" v="1476" actId="20577"/>
          <ac:graphicFrameMkLst>
            <pc:docMk/>
            <pc:sldMk cId="3761188929" sldId="268"/>
            <ac:graphicFrameMk id="7" creationId="{8CE36AE7-B43B-4DE7-BC5E-6C5C79BDF1EA}"/>
          </ac:graphicFrameMkLst>
        </pc:graphicFrameChg>
      </pc:sldChg>
      <pc:sldChg chg="new">
        <pc:chgData name="Sanket Sonowal" userId="1e0192f996d60204" providerId="LiveId" clId="{C76124A5-D245-4593-855E-3D128F2D64C7}" dt="2021-01-24T13:55:04.773" v="569" actId="680"/>
        <pc:sldMkLst>
          <pc:docMk/>
          <pc:sldMk cId="3228098158" sldId="269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5691-CC97-4B41-8B2F-0FEC9590230C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5078F61-08B0-4595-B2A8-F8BF98B7157C}">
      <dgm:prSet phldrT="[Text]" phldr="0"/>
      <dgm:spPr/>
      <dgm:t>
        <a:bodyPr/>
        <a:lstStyle/>
        <a:p>
          <a:pPr rtl="0"/>
          <a:r>
            <a:rPr lang="en-US" b="1">
              <a:latin typeface="Avenir Next LT Pro"/>
            </a:rPr>
            <a:t>Search Query by user</a:t>
          </a:r>
          <a:endParaRPr lang="en-US" b="1"/>
        </a:p>
      </dgm:t>
    </dgm:pt>
    <dgm:pt modelId="{3EB9FD92-14C2-4FCC-AA73-E9A7001665D0}" type="parTrans" cxnId="{45C306B8-88DF-4726-B40F-5D040A56F301}">
      <dgm:prSet/>
      <dgm:spPr/>
    </dgm:pt>
    <dgm:pt modelId="{1094912E-FBA0-4613-945D-190873DD8BC6}" type="sibTrans" cxnId="{45C306B8-88DF-4726-B40F-5D040A56F301}">
      <dgm:prSet/>
      <dgm:spPr/>
    </dgm:pt>
    <dgm:pt modelId="{214F79CD-B0D9-4B87-891C-303D51DD89FD}" type="pres">
      <dgm:prSet presAssocID="{15165691-CC97-4B41-8B2F-0FEC9590230C}" presName="Name0" presStyleCnt="0">
        <dgm:presLayoutVars>
          <dgm:dir/>
          <dgm:animLvl val="lvl"/>
          <dgm:resizeHandles val="exact"/>
        </dgm:presLayoutVars>
      </dgm:prSet>
      <dgm:spPr/>
    </dgm:pt>
    <dgm:pt modelId="{D019311C-DA5A-4F30-ACF4-3D8F51FCBDD8}" type="pres">
      <dgm:prSet presAssocID="{15165691-CC97-4B41-8B2F-0FEC9590230C}" presName="dummy" presStyleCnt="0"/>
      <dgm:spPr/>
    </dgm:pt>
    <dgm:pt modelId="{790898CF-52D8-42FE-890D-7787CB1FC062}" type="pres">
      <dgm:prSet presAssocID="{15165691-CC97-4B41-8B2F-0FEC9590230C}" presName="linH" presStyleCnt="0"/>
      <dgm:spPr/>
    </dgm:pt>
    <dgm:pt modelId="{7139FF6D-EFA7-4DAF-A587-2AFB096B6DC7}" type="pres">
      <dgm:prSet presAssocID="{15165691-CC97-4B41-8B2F-0FEC9590230C}" presName="padding1" presStyleCnt="0"/>
      <dgm:spPr/>
    </dgm:pt>
    <dgm:pt modelId="{71B87502-CC9F-438E-B764-2D3B9C688B57}" type="pres">
      <dgm:prSet presAssocID="{05078F61-08B0-4595-B2A8-F8BF98B7157C}" presName="linV" presStyleCnt="0"/>
      <dgm:spPr/>
    </dgm:pt>
    <dgm:pt modelId="{D85EF8CB-45F1-4FF2-889E-B179EB1B4A7A}" type="pres">
      <dgm:prSet presAssocID="{05078F61-08B0-4595-B2A8-F8BF98B7157C}" presName="spVertical1" presStyleCnt="0"/>
      <dgm:spPr/>
    </dgm:pt>
    <dgm:pt modelId="{0FDCD6DC-DA02-4BDB-A076-3CA2E09C0364}" type="pres">
      <dgm:prSet presAssocID="{05078F61-08B0-4595-B2A8-F8BF98B7157C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4B50940-23DB-4940-9D98-88A09674CC68}" type="pres">
      <dgm:prSet presAssocID="{05078F61-08B0-4595-B2A8-F8BF98B7157C}" presName="spVertical2" presStyleCnt="0"/>
      <dgm:spPr/>
    </dgm:pt>
    <dgm:pt modelId="{ECA05F25-9F8A-4484-A4DF-43254A8D3613}" type="pres">
      <dgm:prSet presAssocID="{05078F61-08B0-4595-B2A8-F8BF98B7157C}" presName="spVertical3" presStyleCnt="0"/>
      <dgm:spPr/>
    </dgm:pt>
    <dgm:pt modelId="{767DE7F3-FCC0-43A7-8CC1-C2599818A9BC}" type="pres">
      <dgm:prSet presAssocID="{15165691-CC97-4B41-8B2F-0FEC9590230C}" presName="padding2" presStyleCnt="0"/>
      <dgm:spPr/>
    </dgm:pt>
    <dgm:pt modelId="{89A14B87-72A8-447D-A6AE-3E64C65E5A73}" type="pres">
      <dgm:prSet presAssocID="{15165691-CC97-4B41-8B2F-0FEC9590230C}" presName="negArrow" presStyleCnt="0"/>
      <dgm:spPr/>
    </dgm:pt>
    <dgm:pt modelId="{21DA9396-B7B9-4D1C-955D-7A75330E00D6}" type="pres">
      <dgm:prSet presAssocID="{15165691-CC97-4B41-8B2F-0FEC9590230C}" presName="backgroundArrow" presStyleLbl="node1" presStyleIdx="0" presStyleCnt="1"/>
      <dgm:spPr/>
    </dgm:pt>
  </dgm:ptLst>
  <dgm:cxnLst>
    <dgm:cxn modelId="{73DB2E9E-6514-45AA-83FC-5813571FA25B}" type="presOf" srcId="{15165691-CC97-4B41-8B2F-0FEC9590230C}" destId="{214F79CD-B0D9-4B87-891C-303D51DD89FD}" srcOrd="0" destOrd="0" presId="urn:microsoft.com/office/officeart/2005/8/layout/hProcess3"/>
    <dgm:cxn modelId="{45C306B8-88DF-4726-B40F-5D040A56F301}" srcId="{15165691-CC97-4B41-8B2F-0FEC9590230C}" destId="{05078F61-08B0-4595-B2A8-F8BF98B7157C}" srcOrd="0" destOrd="0" parTransId="{3EB9FD92-14C2-4FCC-AA73-E9A7001665D0}" sibTransId="{1094912E-FBA0-4613-945D-190873DD8BC6}"/>
    <dgm:cxn modelId="{F68479E5-8155-4969-AFAC-1277187D573D}" type="presOf" srcId="{05078F61-08B0-4595-B2A8-F8BF98B7157C}" destId="{0FDCD6DC-DA02-4BDB-A076-3CA2E09C0364}" srcOrd="0" destOrd="0" presId="urn:microsoft.com/office/officeart/2005/8/layout/hProcess3"/>
    <dgm:cxn modelId="{F7671F09-49A9-4DAC-887E-84E7D45CF874}" type="presParOf" srcId="{214F79CD-B0D9-4B87-891C-303D51DD89FD}" destId="{D019311C-DA5A-4F30-ACF4-3D8F51FCBDD8}" srcOrd="0" destOrd="0" presId="urn:microsoft.com/office/officeart/2005/8/layout/hProcess3"/>
    <dgm:cxn modelId="{72BC37B5-494B-463E-B4CE-F27135EAB588}" type="presParOf" srcId="{214F79CD-B0D9-4B87-891C-303D51DD89FD}" destId="{790898CF-52D8-42FE-890D-7787CB1FC062}" srcOrd="1" destOrd="0" presId="urn:microsoft.com/office/officeart/2005/8/layout/hProcess3"/>
    <dgm:cxn modelId="{5296DC28-4998-4A8C-9BB7-2EAE77F28114}" type="presParOf" srcId="{790898CF-52D8-42FE-890D-7787CB1FC062}" destId="{7139FF6D-EFA7-4DAF-A587-2AFB096B6DC7}" srcOrd="0" destOrd="0" presId="urn:microsoft.com/office/officeart/2005/8/layout/hProcess3"/>
    <dgm:cxn modelId="{6F189169-2937-432D-B193-6B158CD5EBA2}" type="presParOf" srcId="{790898CF-52D8-42FE-890D-7787CB1FC062}" destId="{71B87502-CC9F-438E-B764-2D3B9C688B57}" srcOrd="1" destOrd="0" presId="urn:microsoft.com/office/officeart/2005/8/layout/hProcess3"/>
    <dgm:cxn modelId="{8D407259-3ED3-4FE6-A3F0-37A73E686FEA}" type="presParOf" srcId="{71B87502-CC9F-438E-B764-2D3B9C688B57}" destId="{D85EF8CB-45F1-4FF2-889E-B179EB1B4A7A}" srcOrd="0" destOrd="0" presId="urn:microsoft.com/office/officeart/2005/8/layout/hProcess3"/>
    <dgm:cxn modelId="{575C4692-D4E6-4E35-A0A8-7361E21E0150}" type="presParOf" srcId="{71B87502-CC9F-438E-B764-2D3B9C688B57}" destId="{0FDCD6DC-DA02-4BDB-A076-3CA2E09C0364}" srcOrd="1" destOrd="0" presId="urn:microsoft.com/office/officeart/2005/8/layout/hProcess3"/>
    <dgm:cxn modelId="{97C92A0A-B09B-40B2-B334-6E32CC654693}" type="presParOf" srcId="{71B87502-CC9F-438E-B764-2D3B9C688B57}" destId="{04B50940-23DB-4940-9D98-88A09674CC68}" srcOrd="2" destOrd="0" presId="urn:microsoft.com/office/officeart/2005/8/layout/hProcess3"/>
    <dgm:cxn modelId="{5E7261F9-9F90-4498-A88C-365F2EE39724}" type="presParOf" srcId="{71B87502-CC9F-438E-B764-2D3B9C688B57}" destId="{ECA05F25-9F8A-4484-A4DF-43254A8D3613}" srcOrd="3" destOrd="0" presId="urn:microsoft.com/office/officeart/2005/8/layout/hProcess3"/>
    <dgm:cxn modelId="{C7E6B521-76B0-4B8E-9A4F-664049A4A7D4}" type="presParOf" srcId="{790898CF-52D8-42FE-890D-7787CB1FC062}" destId="{767DE7F3-FCC0-43A7-8CC1-C2599818A9BC}" srcOrd="2" destOrd="0" presId="urn:microsoft.com/office/officeart/2005/8/layout/hProcess3"/>
    <dgm:cxn modelId="{FD97D5D1-30B8-4807-9368-7AE6CCFD6F32}" type="presParOf" srcId="{790898CF-52D8-42FE-890D-7787CB1FC062}" destId="{89A14B87-72A8-447D-A6AE-3E64C65E5A73}" srcOrd="3" destOrd="0" presId="urn:microsoft.com/office/officeart/2005/8/layout/hProcess3"/>
    <dgm:cxn modelId="{70422D4F-106C-4432-9E9E-1EB63F1783E8}" type="presParOf" srcId="{790898CF-52D8-42FE-890D-7787CB1FC062}" destId="{21DA9396-B7B9-4D1C-955D-7A75330E00D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0DE8E-B8C1-4E67-8DEB-DD177FC1A12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A2B6D5B-B1E4-41B9-BDD8-F642898F95F5}">
      <dgm:prSet phldrT="[Text]" phldr="0"/>
      <dgm:spPr/>
      <dgm:t>
        <a:bodyPr/>
        <a:lstStyle/>
        <a:p>
          <a:pPr rtl="0"/>
          <a:r>
            <a:rPr lang="en-US" b="1">
              <a:latin typeface="Avenir Next LT Pro"/>
            </a:rPr>
            <a:t>Search Result</a:t>
          </a:r>
          <a:endParaRPr lang="en-US" b="1"/>
        </a:p>
      </dgm:t>
    </dgm:pt>
    <dgm:pt modelId="{27A292A3-0FB2-4ECF-817B-CB8E9A5DF0E1}" type="parTrans" cxnId="{D99924C3-6B78-499F-8358-F88E91218643}">
      <dgm:prSet/>
      <dgm:spPr/>
    </dgm:pt>
    <dgm:pt modelId="{536CF491-61C1-4B9B-AD68-C788A6921161}" type="sibTrans" cxnId="{D99924C3-6B78-499F-8358-F88E91218643}">
      <dgm:prSet/>
      <dgm:spPr/>
    </dgm:pt>
    <dgm:pt modelId="{45EC83AA-5D2A-4396-95AE-C6955FEDE821}" type="pres">
      <dgm:prSet presAssocID="{05D0DE8E-B8C1-4E67-8DEB-DD177FC1A122}" presName="Name0" presStyleCnt="0">
        <dgm:presLayoutVars>
          <dgm:dir val="rev"/>
          <dgm:animLvl val="lvl"/>
          <dgm:resizeHandles val="exact"/>
        </dgm:presLayoutVars>
      </dgm:prSet>
      <dgm:spPr/>
    </dgm:pt>
    <dgm:pt modelId="{AB401209-27C9-4065-93A2-4EF0D33CFD0A}" type="pres">
      <dgm:prSet presAssocID="{05D0DE8E-B8C1-4E67-8DEB-DD177FC1A122}" presName="dummy" presStyleCnt="0"/>
      <dgm:spPr/>
    </dgm:pt>
    <dgm:pt modelId="{3EB48F81-DFF0-4802-9D1C-C0927CBAC3A0}" type="pres">
      <dgm:prSet presAssocID="{05D0DE8E-B8C1-4E67-8DEB-DD177FC1A122}" presName="linH" presStyleCnt="0"/>
      <dgm:spPr/>
    </dgm:pt>
    <dgm:pt modelId="{C720F07E-FEC9-4CEB-8FE5-FC42AFFF2CC5}" type="pres">
      <dgm:prSet presAssocID="{05D0DE8E-B8C1-4E67-8DEB-DD177FC1A122}" presName="padding1" presStyleCnt="0"/>
      <dgm:spPr/>
    </dgm:pt>
    <dgm:pt modelId="{21859A31-066A-4766-9FAF-3CAA83A8A7DC}" type="pres">
      <dgm:prSet presAssocID="{CA2B6D5B-B1E4-41B9-BDD8-F642898F95F5}" presName="linV" presStyleCnt="0"/>
      <dgm:spPr/>
    </dgm:pt>
    <dgm:pt modelId="{ECE9A90F-DD59-488E-A422-5287C278FDC9}" type="pres">
      <dgm:prSet presAssocID="{CA2B6D5B-B1E4-41B9-BDD8-F642898F95F5}" presName="spVertical1" presStyleCnt="0"/>
      <dgm:spPr/>
    </dgm:pt>
    <dgm:pt modelId="{B60220CD-D5A5-4475-AB09-BEF8EFBF01B3}" type="pres">
      <dgm:prSet presAssocID="{CA2B6D5B-B1E4-41B9-BDD8-F642898F95F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7A3A162-B2B0-4627-8582-16CF042ABE0A}" type="pres">
      <dgm:prSet presAssocID="{CA2B6D5B-B1E4-41B9-BDD8-F642898F95F5}" presName="spVertical2" presStyleCnt="0"/>
      <dgm:spPr/>
    </dgm:pt>
    <dgm:pt modelId="{8E5AA93A-52F9-4640-9C46-ADDD0F82F487}" type="pres">
      <dgm:prSet presAssocID="{CA2B6D5B-B1E4-41B9-BDD8-F642898F95F5}" presName="spVertical3" presStyleCnt="0"/>
      <dgm:spPr/>
    </dgm:pt>
    <dgm:pt modelId="{368EC321-C79B-4191-A08E-0156D6727E48}" type="pres">
      <dgm:prSet presAssocID="{05D0DE8E-B8C1-4E67-8DEB-DD177FC1A122}" presName="padding2" presStyleCnt="0"/>
      <dgm:spPr/>
    </dgm:pt>
    <dgm:pt modelId="{506BA0E3-61F5-43B8-AA89-D171F567B1C7}" type="pres">
      <dgm:prSet presAssocID="{05D0DE8E-B8C1-4E67-8DEB-DD177FC1A122}" presName="negArrow" presStyleCnt="0"/>
      <dgm:spPr/>
    </dgm:pt>
    <dgm:pt modelId="{030262BE-C533-47D0-9C5F-1E32730D9F69}" type="pres">
      <dgm:prSet presAssocID="{05D0DE8E-B8C1-4E67-8DEB-DD177FC1A122}" presName="backgroundArrow" presStyleLbl="node1" presStyleIdx="0" presStyleCnt="1"/>
      <dgm:spPr/>
    </dgm:pt>
  </dgm:ptLst>
  <dgm:cxnLst>
    <dgm:cxn modelId="{3337CF20-D70C-41FF-ABA8-91B8BA4DA57E}" type="presOf" srcId="{CA2B6D5B-B1E4-41B9-BDD8-F642898F95F5}" destId="{B60220CD-D5A5-4475-AB09-BEF8EFBF01B3}" srcOrd="0" destOrd="0" presId="urn:microsoft.com/office/officeart/2005/8/layout/hProcess3"/>
    <dgm:cxn modelId="{D99924C3-6B78-499F-8358-F88E91218643}" srcId="{05D0DE8E-B8C1-4E67-8DEB-DD177FC1A122}" destId="{CA2B6D5B-B1E4-41B9-BDD8-F642898F95F5}" srcOrd="0" destOrd="0" parTransId="{27A292A3-0FB2-4ECF-817B-CB8E9A5DF0E1}" sibTransId="{536CF491-61C1-4B9B-AD68-C788A6921161}"/>
    <dgm:cxn modelId="{1E27C6E4-15D8-4264-B5DB-0CC3E7216493}" type="presOf" srcId="{05D0DE8E-B8C1-4E67-8DEB-DD177FC1A122}" destId="{45EC83AA-5D2A-4396-95AE-C6955FEDE821}" srcOrd="0" destOrd="0" presId="urn:microsoft.com/office/officeart/2005/8/layout/hProcess3"/>
    <dgm:cxn modelId="{4A460164-AFFD-4213-839B-521AD5A6F553}" type="presParOf" srcId="{45EC83AA-5D2A-4396-95AE-C6955FEDE821}" destId="{AB401209-27C9-4065-93A2-4EF0D33CFD0A}" srcOrd="0" destOrd="0" presId="urn:microsoft.com/office/officeart/2005/8/layout/hProcess3"/>
    <dgm:cxn modelId="{EE396E25-55B5-4047-B71B-1BCD9282C779}" type="presParOf" srcId="{45EC83AA-5D2A-4396-95AE-C6955FEDE821}" destId="{3EB48F81-DFF0-4802-9D1C-C0927CBAC3A0}" srcOrd="1" destOrd="0" presId="urn:microsoft.com/office/officeart/2005/8/layout/hProcess3"/>
    <dgm:cxn modelId="{74EFD02F-BC4D-43BA-9F27-474C7168EEC1}" type="presParOf" srcId="{3EB48F81-DFF0-4802-9D1C-C0927CBAC3A0}" destId="{C720F07E-FEC9-4CEB-8FE5-FC42AFFF2CC5}" srcOrd="0" destOrd="0" presId="urn:microsoft.com/office/officeart/2005/8/layout/hProcess3"/>
    <dgm:cxn modelId="{B2CA0A3B-C9ED-4703-B281-509078B0FE1F}" type="presParOf" srcId="{3EB48F81-DFF0-4802-9D1C-C0927CBAC3A0}" destId="{21859A31-066A-4766-9FAF-3CAA83A8A7DC}" srcOrd="1" destOrd="0" presId="urn:microsoft.com/office/officeart/2005/8/layout/hProcess3"/>
    <dgm:cxn modelId="{82750AB0-17C5-407E-8347-C47EAB4735E5}" type="presParOf" srcId="{21859A31-066A-4766-9FAF-3CAA83A8A7DC}" destId="{ECE9A90F-DD59-488E-A422-5287C278FDC9}" srcOrd="0" destOrd="0" presId="urn:microsoft.com/office/officeart/2005/8/layout/hProcess3"/>
    <dgm:cxn modelId="{17F560B6-917E-470E-8A89-92FFB38F876E}" type="presParOf" srcId="{21859A31-066A-4766-9FAF-3CAA83A8A7DC}" destId="{B60220CD-D5A5-4475-AB09-BEF8EFBF01B3}" srcOrd="1" destOrd="0" presId="urn:microsoft.com/office/officeart/2005/8/layout/hProcess3"/>
    <dgm:cxn modelId="{8164D934-44FF-472F-9067-76C2941E847E}" type="presParOf" srcId="{21859A31-066A-4766-9FAF-3CAA83A8A7DC}" destId="{67A3A162-B2B0-4627-8582-16CF042ABE0A}" srcOrd="2" destOrd="0" presId="urn:microsoft.com/office/officeart/2005/8/layout/hProcess3"/>
    <dgm:cxn modelId="{DC67161E-DAF9-410D-A0E8-4442068E6F2E}" type="presParOf" srcId="{21859A31-066A-4766-9FAF-3CAA83A8A7DC}" destId="{8E5AA93A-52F9-4640-9C46-ADDD0F82F487}" srcOrd="3" destOrd="0" presId="urn:microsoft.com/office/officeart/2005/8/layout/hProcess3"/>
    <dgm:cxn modelId="{9A41BB80-8703-4724-AD16-2D89908AFFE5}" type="presParOf" srcId="{3EB48F81-DFF0-4802-9D1C-C0927CBAC3A0}" destId="{368EC321-C79B-4191-A08E-0156D6727E48}" srcOrd="2" destOrd="0" presId="urn:microsoft.com/office/officeart/2005/8/layout/hProcess3"/>
    <dgm:cxn modelId="{9436112A-9757-43B3-BCAA-431E47FE65FF}" type="presParOf" srcId="{3EB48F81-DFF0-4802-9D1C-C0927CBAC3A0}" destId="{506BA0E3-61F5-43B8-AA89-D171F567B1C7}" srcOrd="3" destOrd="0" presId="urn:microsoft.com/office/officeart/2005/8/layout/hProcess3"/>
    <dgm:cxn modelId="{4A61D0DD-B788-46F4-B7F4-B52E9E594E0E}" type="presParOf" srcId="{3EB48F81-DFF0-4802-9D1C-C0927CBAC3A0}" destId="{030262BE-C533-47D0-9C5F-1E32730D9F6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AA2B9F-B00F-425F-BBAD-9F2407A178BE}" type="doc">
      <dgm:prSet loTypeId="urn:microsoft.com/office/officeart/2018/5/layout/CenteredIconLabelDescription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F7EBED-E481-4676-96DA-3B7F9509394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Recent List</a:t>
          </a:r>
          <a:endParaRPr lang="en-IN" dirty="0"/>
        </a:p>
      </dgm:t>
    </dgm:pt>
    <dgm:pt modelId="{7F677196-7086-44AC-A483-EFA0C9087EF0}" type="parTrans" cxnId="{CB08CF14-C581-47AA-82FA-5F19445EE6E5}">
      <dgm:prSet/>
      <dgm:spPr/>
      <dgm:t>
        <a:bodyPr/>
        <a:lstStyle/>
        <a:p>
          <a:endParaRPr lang="en-IN"/>
        </a:p>
      </dgm:t>
    </dgm:pt>
    <dgm:pt modelId="{AD965AC1-EB30-4E61-A7C6-92E93888C4EE}" type="sibTrans" cxnId="{CB08CF14-C581-47AA-82FA-5F19445EE6E5}">
      <dgm:prSet/>
      <dgm:spPr/>
      <dgm:t>
        <a:bodyPr/>
        <a:lstStyle/>
        <a:p>
          <a:endParaRPr lang="en-IN"/>
        </a:p>
      </dgm:t>
    </dgm:pt>
    <dgm:pt modelId="{5E51AC0E-9C26-4102-B4C1-84248A9F13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fetches data every time the page loads with pre-filled URL. </a:t>
          </a:r>
          <a:endParaRPr lang="en-IN" dirty="0"/>
        </a:p>
      </dgm:t>
    </dgm:pt>
    <dgm:pt modelId="{3F057BC8-6564-40E6-B896-FAE0CD28F051}" type="sibTrans" cxnId="{65E90B37-3B3B-45CB-AA9D-7C6A9B762DD0}">
      <dgm:prSet/>
      <dgm:spPr/>
      <dgm:t>
        <a:bodyPr/>
        <a:lstStyle/>
        <a:p>
          <a:endParaRPr lang="en-IN"/>
        </a:p>
      </dgm:t>
    </dgm:pt>
    <dgm:pt modelId="{81F7C281-1AED-470D-9725-640341A3AAFA}" type="parTrans" cxnId="{65E90B37-3B3B-45CB-AA9D-7C6A9B762DD0}">
      <dgm:prSet/>
      <dgm:spPr/>
      <dgm:t>
        <a:bodyPr/>
        <a:lstStyle/>
        <a:p>
          <a:endParaRPr lang="en-IN"/>
        </a:p>
      </dgm:t>
    </dgm:pt>
    <dgm:pt modelId="{3FCDBC07-4609-490C-85A3-E451B420F4F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Recent Container</a:t>
          </a:r>
          <a:endParaRPr lang="en-IN" dirty="0"/>
        </a:p>
      </dgm:t>
    </dgm:pt>
    <dgm:pt modelId="{82FB3AB1-1E07-429B-871E-3A8AD33ECDB0}" type="sibTrans" cxnId="{59677414-92F1-4D25-9332-8A75406AFD97}">
      <dgm:prSet/>
      <dgm:spPr/>
      <dgm:t>
        <a:bodyPr/>
        <a:lstStyle/>
        <a:p>
          <a:endParaRPr lang="en-IN"/>
        </a:p>
      </dgm:t>
    </dgm:pt>
    <dgm:pt modelId="{339B3BFA-61C6-4B51-B0DC-92B2C694F957}" type="parTrans" cxnId="{59677414-92F1-4D25-9332-8A75406AFD97}">
      <dgm:prSet/>
      <dgm:spPr/>
      <dgm:t>
        <a:bodyPr/>
        <a:lstStyle/>
        <a:p>
          <a:endParaRPr lang="en-IN"/>
        </a:p>
      </dgm:t>
    </dgm:pt>
    <dgm:pt modelId="{31304A27-AF08-436A-8C16-9B136B52988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the </a:t>
          </a:r>
          <a:r>
            <a:rPr lang="en-US" b="1" dirty="0" err="1"/>
            <a:t>RecentList</a:t>
          </a:r>
          <a:r>
            <a:rPr lang="en-US" dirty="0"/>
            <a:t> component and divides it into different array based on the topic.</a:t>
          </a:r>
          <a:endParaRPr lang="en-IN" dirty="0"/>
        </a:p>
      </dgm:t>
    </dgm:pt>
    <dgm:pt modelId="{4DD2BB38-81A1-413A-8B2C-535BC4767F7F}" type="sibTrans" cxnId="{06880E1A-6CDD-42F3-9AD1-4ECCECCBA044}">
      <dgm:prSet/>
      <dgm:spPr/>
      <dgm:t>
        <a:bodyPr/>
        <a:lstStyle/>
        <a:p>
          <a:endParaRPr lang="en-IN"/>
        </a:p>
      </dgm:t>
    </dgm:pt>
    <dgm:pt modelId="{5A4B40A6-0061-4305-8E8D-061A13AAEF30}" type="parTrans" cxnId="{06880E1A-6CDD-42F3-9AD1-4ECCECCBA044}">
      <dgm:prSet/>
      <dgm:spPr/>
      <dgm:t>
        <a:bodyPr/>
        <a:lstStyle/>
        <a:p>
          <a:endParaRPr lang="en-IN"/>
        </a:p>
      </dgm:t>
    </dgm:pt>
    <dgm:pt modelId="{893522C2-DAFB-4411-96D2-26F18D0EFE8A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Recent Card</a:t>
          </a:r>
          <a:endParaRPr lang="en-IN" dirty="0"/>
        </a:p>
      </dgm:t>
    </dgm:pt>
    <dgm:pt modelId="{20A34274-1229-46A7-A2FF-2A2C514BEDC8}" type="sibTrans" cxnId="{4B3F6B43-7E43-4752-B6E5-25BF71DAD858}">
      <dgm:prSet/>
      <dgm:spPr/>
      <dgm:t>
        <a:bodyPr/>
        <a:lstStyle/>
        <a:p>
          <a:endParaRPr lang="en-IN"/>
        </a:p>
      </dgm:t>
    </dgm:pt>
    <dgm:pt modelId="{24B0392B-9F99-4B8E-819E-12D586878D56}" type="parTrans" cxnId="{4B3F6B43-7E43-4752-B6E5-25BF71DAD858}">
      <dgm:prSet/>
      <dgm:spPr/>
      <dgm:t>
        <a:bodyPr/>
        <a:lstStyle/>
        <a:p>
          <a:endParaRPr lang="en-IN"/>
        </a:p>
      </dgm:t>
    </dgm:pt>
    <dgm:pt modelId="{CE70BE07-C08C-4189-A824-E9C760B45F9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the </a:t>
          </a:r>
          <a:r>
            <a:rPr lang="en-US" b="1" dirty="0" err="1"/>
            <a:t>RecentContiainer</a:t>
          </a:r>
          <a:r>
            <a:rPr lang="en-US" dirty="0"/>
            <a:t> and displays it as a list of cards</a:t>
          </a:r>
          <a:endParaRPr lang="en-IN" dirty="0"/>
        </a:p>
      </dgm:t>
    </dgm:pt>
    <dgm:pt modelId="{8D585BC7-63F9-4EC4-AD52-CCB93AC69684}" type="sibTrans" cxnId="{DE3CD7DF-3411-4842-8823-C88761D85030}">
      <dgm:prSet/>
      <dgm:spPr/>
      <dgm:t>
        <a:bodyPr/>
        <a:lstStyle/>
        <a:p>
          <a:endParaRPr lang="en-IN"/>
        </a:p>
      </dgm:t>
    </dgm:pt>
    <dgm:pt modelId="{5DD0E87D-C09B-4D51-9E42-42283C51A1FF}" type="parTrans" cxnId="{DE3CD7DF-3411-4842-8823-C88761D85030}">
      <dgm:prSet/>
      <dgm:spPr/>
      <dgm:t>
        <a:bodyPr/>
        <a:lstStyle/>
        <a:p>
          <a:endParaRPr lang="en-IN"/>
        </a:p>
      </dgm:t>
    </dgm:pt>
    <dgm:pt modelId="{78C606B3-91DC-41ED-B1BD-7F417BB8E7B3}" type="pres">
      <dgm:prSet presAssocID="{B2AA2B9F-B00F-425F-BBAD-9F2407A178BE}" presName="root" presStyleCnt="0">
        <dgm:presLayoutVars>
          <dgm:dir/>
          <dgm:resizeHandles val="exact"/>
        </dgm:presLayoutVars>
      </dgm:prSet>
      <dgm:spPr/>
    </dgm:pt>
    <dgm:pt modelId="{E52E7612-D592-4CF0-8934-86AC2E9C9EC2}" type="pres">
      <dgm:prSet presAssocID="{8DF7EBED-E481-4676-96DA-3B7F95093943}" presName="compNode" presStyleCnt="0"/>
      <dgm:spPr/>
    </dgm:pt>
    <dgm:pt modelId="{E00739C7-6573-4EBC-80C7-06F8931FA033}" type="pres">
      <dgm:prSet presAssocID="{8DF7EBED-E481-4676-96DA-3B7F950939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 outline"/>
        </a:ext>
      </dgm:extLst>
    </dgm:pt>
    <dgm:pt modelId="{13E86AF4-2CCA-449C-AD07-537212F8DFD6}" type="pres">
      <dgm:prSet presAssocID="{8DF7EBED-E481-4676-96DA-3B7F95093943}" presName="iconSpace" presStyleCnt="0"/>
      <dgm:spPr/>
    </dgm:pt>
    <dgm:pt modelId="{D1653DEB-C0A6-49C8-B8A5-5CB70CF48549}" type="pres">
      <dgm:prSet presAssocID="{8DF7EBED-E481-4676-96DA-3B7F95093943}" presName="parTx" presStyleLbl="revTx" presStyleIdx="0" presStyleCnt="6">
        <dgm:presLayoutVars>
          <dgm:chMax val="0"/>
          <dgm:chPref val="0"/>
        </dgm:presLayoutVars>
      </dgm:prSet>
      <dgm:spPr/>
    </dgm:pt>
    <dgm:pt modelId="{CAEDF592-6B1D-429F-B7B8-AE67263A1E8D}" type="pres">
      <dgm:prSet presAssocID="{8DF7EBED-E481-4676-96DA-3B7F95093943}" presName="txSpace" presStyleCnt="0"/>
      <dgm:spPr/>
    </dgm:pt>
    <dgm:pt modelId="{5BE6F4EC-F1B4-4502-93C3-2D5510759E98}" type="pres">
      <dgm:prSet presAssocID="{8DF7EBED-E481-4676-96DA-3B7F95093943}" presName="desTx" presStyleLbl="revTx" presStyleIdx="1" presStyleCnt="6">
        <dgm:presLayoutVars/>
      </dgm:prSet>
      <dgm:spPr/>
    </dgm:pt>
    <dgm:pt modelId="{B34A820C-330A-4970-A692-8AB556F190EB}" type="pres">
      <dgm:prSet presAssocID="{AD965AC1-EB30-4E61-A7C6-92E93888C4EE}" presName="sibTrans" presStyleCnt="0"/>
      <dgm:spPr/>
    </dgm:pt>
    <dgm:pt modelId="{1AB3DF00-3F67-42F1-8536-98645AE517A7}" type="pres">
      <dgm:prSet presAssocID="{3FCDBC07-4609-490C-85A3-E451B420F4F4}" presName="compNode" presStyleCnt="0"/>
      <dgm:spPr/>
    </dgm:pt>
    <dgm:pt modelId="{23902F62-8A7D-491F-8404-3C2CBC0FDAA0}" type="pres">
      <dgm:prSet presAssocID="{3FCDBC07-4609-490C-85A3-E451B420F4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9F0A542-DF4E-4C56-B3C4-207F840AC5F4}" type="pres">
      <dgm:prSet presAssocID="{3FCDBC07-4609-490C-85A3-E451B420F4F4}" presName="iconSpace" presStyleCnt="0"/>
      <dgm:spPr/>
    </dgm:pt>
    <dgm:pt modelId="{4AE561EB-0B7B-47CD-B5CF-2EBB182FBE02}" type="pres">
      <dgm:prSet presAssocID="{3FCDBC07-4609-490C-85A3-E451B420F4F4}" presName="parTx" presStyleLbl="revTx" presStyleIdx="2" presStyleCnt="6">
        <dgm:presLayoutVars>
          <dgm:chMax val="0"/>
          <dgm:chPref val="0"/>
        </dgm:presLayoutVars>
      </dgm:prSet>
      <dgm:spPr/>
    </dgm:pt>
    <dgm:pt modelId="{533586B4-3D2B-4B6F-9765-44C323A5866A}" type="pres">
      <dgm:prSet presAssocID="{3FCDBC07-4609-490C-85A3-E451B420F4F4}" presName="txSpace" presStyleCnt="0"/>
      <dgm:spPr/>
    </dgm:pt>
    <dgm:pt modelId="{697B489A-5DFB-450D-A0A7-E87896AF282D}" type="pres">
      <dgm:prSet presAssocID="{3FCDBC07-4609-490C-85A3-E451B420F4F4}" presName="desTx" presStyleLbl="revTx" presStyleIdx="3" presStyleCnt="6">
        <dgm:presLayoutVars/>
      </dgm:prSet>
      <dgm:spPr/>
    </dgm:pt>
    <dgm:pt modelId="{A4064ECF-4C4C-4E5E-92E3-6BCEB1AC1081}" type="pres">
      <dgm:prSet presAssocID="{82FB3AB1-1E07-429B-871E-3A8AD33ECDB0}" presName="sibTrans" presStyleCnt="0"/>
      <dgm:spPr/>
    </dgm:pt>
    <dgm:pt modelId="{0590CEAA-07E3-415C-ABD0-B372021B3D9C}" type="pres">
      <dgm:prSet presAssocID="{893522C2-DAFB-4411-96D2-26F18D0EFE8A}" presName="compNode" presStyleCnt="0"/>
      <dgm:spPr/>
    </dgm:pt>
    <dgm:pt modelId="{CC21199D-D9FA-4373-BCD7-52F6334B6102}" type="pres">
      <dgm:prSet presAssocID="{893522C2-DAFB-4411-96D2-26F18D0EFE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 with solid fill"/>
        </a:ext>
      </dgm:extLst>
    </dgm:pt>
    <dgm:pt modelId="{685DA208-B4AB-4377-915E-B887BB3C0635}" type="pres">
      <dgm:prSet presAssocID="{893522C2-DAFB-4411-96D2-26F18D0EFE8A}" presName="iconSpace" presStyleCnt="0"/>
      <dgm:spPr/>
    </dgm:pt>
    <dgm:pt modelId="{82DD7712-AFFD-4FA9-82C3-2BC49D7A9C8C}" type="pres">
      <dgm:prSet presAssocID="{893522C2-DAFB-4411-96D2-26F18D0EFE8A}" presName="parTx" presStyleLbl="revTx" presStyleIdx="4" presStyleCnt="6">
        <dgm:presLayoutVars>
          <dgm:chMax val="0"/>
          <dgm:chPref val="0"/>
        </dgm:presLayoutVars>
      </dgm:prSet>
      <dgm:spPr/>
    </dgm:pt>
    <dgm:pt modelId="{A512346F-2D9B-4711-88F0-4368C3F9ACF9}" type="pres">
      <dgm:prSet presAssocID="{893522C2-DAFB-4411-96D2-26F18D0EFE8A}" presName="txSpace" presStyleCnt="0"/>
      <dgm:spPr/>
    </dgm:pt>
    <dgm:pt modelId="{30D0B231-7EB8-4CFE-AEF6-211660B2B0C3}" type="pres">
      <dgm:prSet presAssocID="{893522C2-DAFB-4411-96D2-26F18D0EFE8A}" presName="desTx" presStyleLbl="revTx" presStyleIdx="5" presStyleCnt="6">
        <dgm:presLayoutVars/>
      </dgm:prSet>
      <dgm:spPr/>
    </dgm:pt>
  </dgm:ptLst>
  <dgm:cxnLst>
    <dgm:cxn modelId="{59677414-92F1-4D25-9332-8A75406AFD97}" srcId="{B2AA2B9F-B00F-425F-BBAD-9F2407A178BE}" destId="{3FCDBC07-4609-490C-85A3-E451B420F4F4}" srcOrd="1" destOrd="0" parTransId="{339B3BFA-61C6-4B51-B0DC-92B2C694F957}" sibTransId="{82FB3AB1-1E07-429B-871E-3A8AD33ECDB0}"/>
    <dgm:cxn modelId="{CB08CF14-C581-47AA-82FA-5F19445EE6E5}" srcId="{B2AA2B9F-B00F-425F-BBAD-9F2407A178BE}" destId="{8DF7EBED-E481-4676-96DA-3B7F95093943}" srcOrd="0" destOrd="0" parTransId="{7F677196-7086-44AC-A483-EFA0C9087EF0}" sibTransId="{AD965AC1-EB30-4E61-A7C6-92E93888C4EE}"/>
    <dgm:cxn modelId="{06880E1A-6CDD-42F3-9AD1-4ECCECCBA044}" srcId="{3FCDBC07-4609-490C-85A3-E451B420F4F4}" destId="{31304A27-AF08-436A-8C16-9B136B529886}" srcOrd="0" destOrd="0" parTransId="{5A4B40A6-0061-4305-8E8D-061A13AAEF30}" sibTransId="{4DD2BB38-81A1-413A-8B2C-535BC4767F7F}"/>
    <dgm:cxn modelId="{65E90B37-3B3B-45CB-AA9D-7C6A9B762DD0}" srcId="{8DF7EBED-E481-4676-96DA-3B7F95093943}" destId="{5E51AC0E-9C26-4102-B4C1-84248A9F135B}" srcOrd="0" destOrd="0" parTransId="{81F7C281-1AED-470D-9725-640341A3AAFA}" sibTransId="{3F057BC8-6564-40E6-B896-FAE0CD28F051}"/>
    <dgm:cxn modelId="{450FC338-34F4-4F11-981D-E26E19777F52}" type="presOf" srcId="{B2AA2B9F-B00F-425F-BBAD-9F2407A178BE}" destId="{78C606B3-91DC-41ED-B1BD-7F417BB8E7B3}" srcOrd="0" destOrd="0" presId="urn:microsoft.com/office/officeart/2018/5/layout/CenteredIconLabelDescriptionList"/>
    <dgm:cxn modelId="{C0E3423C-2371-475B-A27C-D81DE4131A08}" type="presOf" srcId="{CE70BE07-C08C-4189-A824-E9C760B45F9D}" destId="{30D0B231-7EB8-4CFE-AEF6-211660B2B0C3}" srcOrd="0" destOrd="0" presId="urn:microsoft.com/office/officeart/2018/5/layout/CenteredIconLabelDescriptionList"/>
    <dgm:cxn modelId="{4B3F6B43-7E43-4752-B6E5-25BF71DAD858}" srcId="{B2AA2B9F-B00F-425F-BBAD-9F2407A178BE}" destId="{893522C2-DAFB-4411-96D2-26F18D0EFE8A}" srcOrd="2" destOrd="0" parTransId="{24B0392B-9F99-4B8E-819E-12D586878D56}" sibTransId="{20A34274-1229-46A7-A2FF-2A2C514BEDC8}"/>
    <dgm:cxn modelId="{58A8AF63-74EF-42F9-96A1-8154767ABE08}" type="presOf" srcId="{8DF7EBED-E481-4676-96DA-3B7F95093943}" destId="{D1653DEB-C0A6-49C8-B8A5-5CB70CF48549}" srcOrd="0" destOrd="0" presId="urn:microsoft.com/office/officeart/2018/5/layout/CenteredIconLabelDescriptionList"/>
    <dgm:cxn modelId="{F0E3FC89-7F97-47B0-824E-2CD21977CBD6}" type="presOf" srcId="{31304A27-AF08-436A-8C16-9B136B529886}" destId="{697B489A-5DFB-450D-A0A7-E87896AF282D}" srcOrd="0" destOrd="0" presId="urn:microsoft.com/office/officeart/2018/5/layout/CenteredIconLabelDescriptionList"/>
    <dgm:cxn modelId="{B62880B0-4FAE-4B72-831F-CB1F30AA1884}" type="presOf" srcId="{3FCDBC07-4609-490C-85A3-E451B420F4F4}" destId="{4AE561EB-0B7B-47CD-B5CF-2EBB182FBE02}" srcOrd="0" destOrd="0" presId="urn:microsoft.com/office/officeart/2018/5/layout/CenteredIconLabelDescriptionList"/>
    <dgm:cxn modelId="{8EFC96C0-D106-45D4-ADD1-A2415E9320C6}" type="presOf" srcId="{5E51AC0E-9C26-4102-B4C1-84248A9F135B}" destId="{5BE6F4EC-F1B4-4502-93C3-2D5510759E98}" srcOrd="0" destOrd="0" presId="urn:microsoft.com/office/officeart/2018/5/layout/CenteredIconLabelDescriptionList"/>
    <dgm:cxn modelId="{DE3CD7DF-3411-4842-8823-C88761D85030}" srcId="{893522C2-DAFB-4411-96D2-26F18D0EFE8A}" destId="{CE70BE07-C08C-4189-A824-E9C760B45F9D}" srcOrd="0" destOrd="0" parTransId="{5DD0E87D-C09B-4D51-9E42-42283C51A1FF}" sibTransId="{8D585BC7-63F9-4EC4-AD52-CCB93AC69684}"/>
    <dgm:cxn modelId="{273FB4ED-2FEA-4966-A75D-307B0786F134}" type="presOf" srcId="{893522C2-DAFB-4411-96D2-26F18D0EFE8A}" destId="{82DD7712-AFFD-4FA9-82C3-2BC49D7A9C8C}" srcOrd="0" destOrd="0" presId="urn:microsoft.com/office/officeart/2018/5/layout/CenteredIconLabelDescriptionList"/>
    <dgm:cxn modelId="{1875A35F-50B5-48B9-ACB0-EA2A389CFF46}" type="presParOf" srcId="{78C606B3-91DC-41ED-B1BD-7F417BB8E7B3}" destId="{E52E7612-D592-4CF0-8934-86AC2E9C9EC2}" srcOrd="0" destOrd="0" presId="urn:microsoft.com/office/officeart/2018/5/layout/CenteredIconLabelDescriptionList"/>
    <dgm:cxn modelId="{E4C74CDD-CC52-472B-8BC3-FB7CB38EE07E}" type="presParOf" srcId="{E52E7612-D592-4CF0-8934-86AC2E9C9EC2}" destId="{E00739C7-6573-4EBC-80C7-06F8931FA033}" srcOrd="0" destOrd="0" presId="urn:microsoft.com/office/officeart/2018/5/layout/CenteredIconLabelDescriptionList"/>
    <dgm:cxn modelId="{B405E65A-9BFB-42CF-A8EC-9203D636CD79}" type="presParOf" srcId="{E52E7612-D592-4CF0-8934-86AC2E9C9EC2}" destId="{13E86AF4-2CCA-449C-AD07-537212F8DFD6}" srcOrd="1" destOrd="0" presId="urn:microsoft.com/office/officeart/2018/5/layout/CenteredIconLabelDescriptionList"/>
    <dgm:cxn modelId="{2671C37F-ED3A-471A-B203-57B1D6E16937}" type="presParOf" srcId="{E52E7612-D592-4CF0-8934-86AC2E9C9EC2}" destId="{D1653DEB-C0A6-49C8-B8A5-5CB70CF48549}" srcOrd="2" destOrd="0" presId="urn:microsoft.com/office/officeart/2018/5/layout/CenteredIconLabelDescriptionList"/>
    <dgm:cxn modelId="{351AEAAF-C41A-473C-92FA-BBF313C745D3}" type="presParOf" srcId="{E52E7612-D592-4CF0-8934-86AC2E9C9EC2}" destId="{CAEDF592-6B1D-429F-B7B8-AE67263A1E8D}" srcOrd="3" destOrd="0" presId="urn:microsoft.com/office/officeart/2018/5/layout/CenteredIconLabelDescriptionList"/>
    <dgm:cxn modelId="{6AD7139F-7D60-4266-A6E0-A4FFDA142E5A}" type="presParOf" srcId="{E52E7612-D592-4CF0-8934-86AC2E9C9EC2}" destId="{5BE6F4EC-F1B4-4502-93C3-2D5510759E98}" srcOrd="4" destOrd="0" presId="urn:microsoft.com/office/officeart/2018/5/layout/CenteredIconLabelDescriptionList"/>
    <dgm:cxn modelId="{7959D06B-0334-4059-AB2E-26070A4331B7}" type="presParOf" srcId="{78C606B3-91DC-41ED-B1BD-7F417BB8E7B3}" destId="{B34A820C-330A-4970-A692-8AB556F190EB}" srcOrd="1" destOrd="0" presId="urn:microsoft.com/office/officeart/2018/5/layout/CenteredIconLabelDescriptionList"/>
    <dgm:cxn modelId="{8C0B0E19-754E-4996-BEE3-AC19B07C9A35}" type="presParOf" srcId="{78C606B3-91DC-41ED-B1BD-7F417BB8E7B3}" destId="{1AB3DF00-3F67-42F1-8536-98645AE517A7}" srcOrd="2" destOrd="0" presId="urn:microsoft.com/office/officeart/2018/5/layout/CenteredIconLabelDescriptionList"/>
    <dgm:cxn modelId="{567253A1-9A00-40A5-9150-3B9F817FE1B3}" type="presParOf" srcId="{1AB3DF00-3F67-42F1-8536-98645AE517A7}" destId="{23902F62-8A7D-491F-8404-3C2CBC0FDAA0}" srcOrd="0" destOrd="0" presId="urn:microsoft.com/office/officeart/2018/5/layout/CenteredIconLabelDescriptionList"/>
    <dgm:cxn modelId="{E9291BC0-AD84-495A-A4ED-A1E156EC6B3C}" type="presParOf" srcId="{1AB3DF00-3F67-42F1-8536-98645AE517A7}" destId="{49F0A542-DF4E-4C56-B3C4-207F840AC5F4}" srcOrd="1" destOrd="0" presId="urn:microsoft.com/office/officeart/2018/5/layout/CenteredIconLabelDescriptionList"/>
    <dgm:cxn modelId="{C1E6FB3A-1DC5-497F-B27A-E180F7527CBE}" type="presParOf" srcId="{1AB3DF00-3F67-42F1-8536-98645AE517A7}" destId="{4AE561EB-0B7B-47CD-B5CF-2EBB182FBE02}" srcOrd="2" destOrd="0" presId="urn:microsoft.com/office/officeart/2018/5/layout/CenteredIconLabelDescriptionList"/>
    <dgm:cxn modelId="{ECC95508-DBA5-498C-8363-47CB4CB105F4}" type="presParOf" srcId="{1AB3DF00-3F67-42F1-8536-98645AE517A7}" destId="{533586B4-3D2B-4B6F-9765-44C323A5866A}" srcOrd="3" destOrd="0" presId="urn:microsoft.com/office/officeart/2018/5/layout/CenteredIconLabelDescriptionList"/>
    <dgm:cxn modelId="{7CE11CE1-2D14-4EAF-A904-377202B0C90D}" type="presParOf" srcId="{1AB3DF00-3F67-42F1-8536-98645AE517A7}" destId="{697B489A-5DFB-450D-A0A7-E87896AF282D}" srcOrd="4" destOrd="0" presId="urn:microsoft.com/office/officeart/2018/5/layout/CenteredIconLabelDescriptionList"/>
    <dgm:cxn modelId="{53BFC154-2354-4F87-B43F-FCF1C14C7D60}" type="presParOf" srcId="{78C606B3-91DC-41ED-B1BD-7F417BB8E7B3}" destId="{A4064ECF-4C4C-4E5E-92E3-6BCEB1AC1081}" srcOrd="3" destOrd="0" presId="urn:microsoft.com/office/officeart/2018/5/layout/CenteredIconLabelDescriptionList"/>
    <dgm:cxn modelId="{A1810F19-7D6B-4C4C-90FC-ED157641DF15}" type="presParOf" srcId="{78C606B3-91DC-41ED-B1BD-7F417BB8E7B3}" destId="{0590CEAA-07E3-415C-ABD0-B372021B3D9C}" srcOrd="4" destOrd="0" presId="urn:microsoft.com/office/officeart/2018/5/layout/CenteredIconLabelDescriptionList"/>
    <dgm:cxn modelId="{35C871AB-0362-457A-A61B-921BD0F2F7BE}" type="presParOf" srcId="{0590CEAA-07E3-415C-ABD0-B372021B3D9C}" destId="{CC21199D-D9FA-4373-BCD7-52F6334B6102}" srcOrd="0" destOrd="0" presId="urn:microsoft.com/office/officeart/2018/5/layout/CenteredIconLabelDescriptionList"/>
    <dgm:cxn modelId="{B7B98D1F-8BF3-4B4F-93FB-9896A8934CA4}" type="presParOf" srcId="{0590CEAA-07E3-415C-ABD0-B372021B3D9C}" destId="{685DA208-B4AB-4377-915E-B887BB3C0635}" srcOrd="1" destOrd="0" presId="urn:microsoft.com/office/officeart/2018/5/layout/CenteredIconLabelDescriptionList"/>
    <dgm:cxn modelId="{CD8E7599-3041-4564-8592-7632D503B580}" type="presParOf" srcId="{0590CEAA-07E3-415C-ABD0-B372021B3D9C}" destId="{82DD7712-AFFD-4FA9-82C3-2BC49D7A9C8C}" srcOrd="2" destOrd="0" presId="urn:microsoft.com/office/officeart/2018/5/layout/CenteredIconLabelDescriptionList"/>
    <dgm:cxn modelId="{A48BD9CE-5ACD-437D-A39E-C264278C1FFE}" type="presParOf" srcId="{0590CEAA-07E3-415C-ABD0-B372021B3D9C}" destId="{A512346F-2D9B-4711-88F0-4368C3F9ACF9}" srcOrd="3" destOrd="0" presId="urn:microsoft.com/office/officeart/2018/5/layout/CenteredIconLabelDescriptionList"/>
    <dgm:cxn modelId="{1038524E-120F-420F-B6A9-2D14C3B2CD74}" type="presParOf" srcId="{0590CEAA-07E3-415C-ABD0-B372021B3D9C}" destId="{30D0B231-7EB8-4CFE-AEF6-211660B2B0C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A2B9F-B00F-425F-BBAD-9F2407A178BE}" type="doc">
      <dgm:prSet loTypeId="urn:microsoft.com/office/officeart/2018/5/layout/CenteredIconLabelDescription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C606B3-91DC-41ED-B1BD-7F417BB8E7B3}" type="pres">
      <dgm:prSet presAssocID="{B2AA2B9F-B00F-425F-BBAD-9F2407A178BE}" presName="root" presStyleCnt="0">
        <dgm:presLayoutVars>
          <dgm:dir/>
          <dgm:resizeHandles val="exact"/>
        </dgm:presLayoutVars>
      </dgm:prSet>
      <dgm:spPr/>
    </dgm:pt>
  </dgm:ptLst>
  <dgm:cxnLst>
    <dgm:cxn modelId="{450FC338-34F4-4F11-981D-E26E19777F52}" type="presOf" srcId="{B2AA2B9F-B00F-425F-BBAD-9F2407A178BE}" destId="{78C606B3-91DC-41ED-B1BD-7F417BB8E7B3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5C56E6-A459-41B9-9C25-390EDB3932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73758399-F0FF-462E-B0BC-B53E5FB6838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Search Feed</a:t>
          </a:r>
          <a:endParaRPr lang="en-IN" dirty="0"/>
        </a:p>
      </dgm:t>
    </dgm:pt>
    <dgm:pt modelId="{A7846FD8-7EF1-46C7-957E-F278FF5ECA2E}" type="parTrans" cxnId="{8685EE57-10A9-4E01-B922-39D35925E6A2}">
      <dgm:prSet/>
      <dgm:spPr/>
      <dgm:t>
        <a:bodyPr/>
        <a:lstStyle/>
        <a:p>
          <a:endParaRPr lang="en-IN"/>
        </a:p>
      </dgm:t>
    </dgm:pt>
    <dgm:pt modelId="{9AC4D322-CBB7-4A05-B06F-652078F1FA32}" type="sibTrans" cxnId="{8685EE57-10A9-4E01-B922-39D35925E6A2}">
      <dgm:prSet/>
      <dgm:spPr/>
      <dgm:t>
        <a:bodyPr/>
        <a:lstStyle/>
        <a:p>
          <a:endParaRPr lang="en-IN"/>
        </a:p>
      </dgm:t>
    </dgm:pt>
    <dgm:pt modelId="{905679CB-7A02-40B9-81BD-0E8835C0FA1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class takes query from the user, append it in the URL and fetches data.</a:t>
          </a:r>
          <a:endParaRPr lang="en-IN"/>
        </a:p>
      </dgm:t>
    </dgm:pt>
    <dgm:pt modelId="{577F9E7F-3B60-4C46-8848-C06C224D5B60}" type="parTrans" cxnId="{0592A709-76F6-4C0C-9F83-8872A9469090}">
      <dgm:prSet/>
      <dgm:spPr/>
      <dgm:t>
        <a:bodyPr/>
        <a:lstStyle/>
        <a:p>
          <a:endParaRPr lang="en-IN"/>
        </a:p>
      </dgm:t>
    </dgm:pt>
    <dgm:pt modelId="{85B86355-74CC-4C4B-9172-867BB4D55DEA}" type="sibTrans" cxnId="{0592A709-76F6-4C0C-9F83-8872A9469090}">
      <dgm:prSet/>
      <dgm:spPr/>
      <dgm:t>
        <a:bodyPr/>
        <a:lstStyle/>
        <a:p>
          <a:endParaRPr lang="en-IN"/>
        </a:p>
      </dgm:t>
    </dgm:pt>
    <dgm:pt modelId="{4A04CAC9-9BC0-419A-A21F-21CF83F577B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News List</a:t>
          </a:r>
          <a:endParaRPr lang="en-IN" dirty="0"/>
        </a:p>
      </dgm:t>
    </dgm:pt>
    <dgm:pt modelId="{2DDA858F-C06C-4896-8D84-9A6FECD212D7}" type="parTrans" cxnId="{4522A3BB-D8F1-45D6-9C3A-06F7AD64853F}">
      <dgm:prSet/>
      <dgm:spPr/>
      <dgm:t>
        <a:bodyPr/>
        <a:lstStyle/>
        <a:p>
          <a:endParaRPr lang="en-IN"/>
        </a:p>
      </dgm:t>
    </dgm:pt>
    <dgm:pt modelId="{33FC79D5-191A-474C-9B65-F25CA6739F1B}" type="sibTrans" cxnId="{4522A3BB-D8F1-45D6-9C3A-06F7AD64853F}">
      <dgm:prSet/>
      <dgm:spPr/>
      <dgm:t>
        <a:bodyPr/>
        <a:lstStyle/>
        <a:p>
          <a:endParaRPr lang="en-IN"/>
        </a:p>
      </dgm:t>
    </dgm:pt>
    <dgm:pt modelId="{1E71028D-00CB-4799-8508-45A7656D44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function receives data from </a:t>
          </a:r>
          <a:r>
            <a:rPr lang="en-US" b="1"/>
            <a:t>Search Feed</a:t>
          </a:r>
          <a:r>
            <a:rPr lang="en-US"/>
            <a:t>.</a:t>
          </a:r>
          <a:endParaRPr lang="en-IN"/>
        </a:p>
      </dgm:t>
    </dgm:pt>
    <dgm:pt modelId="{8DF342CF-81C0-498E-BF10-7D26B31FE38B}" type="parTrans" cxnId="{2A7A300E-90E3-45BC-B052-4D06F74C5ACE}">
      <dgm:prSet/>
      <dgm:spPr/>
      <dgm:t>
        <a:bodyPr/>
        <a:lstStyle/>
        <a:p>
          <a:endParaRPr lang="en-IN"/>
        </a:p>
      </dgm:t>
    </dgm:pt>
    <dgm:pt modelId="{82BD740D-3F3B-43EB-B4BC-C6D5E44AD990}" type="sibTrans" cxnId="{2A7A300E-90E3-45BC-B052-4D06F74C5ACE}">
      <dgm:prSet/>
      <dgm:spPr/>
      <dgm:t>
        <a:bodyPr/>
        <a:lstStyle/>
        <a:p>
          <a:endParaRPr lang="en-IN"/>
        </a:p>
      </dgm:t>
    </dgm:pt>
    <dgm:pt modelId="{E31C4CBC-D1FA-4D81-874B-8D23B5F2740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News Container</a:t>
          </a:r>
          <a:endParaRPr lang="en-IN" dirty="0"/>
        </a:p>
      </dgm:t>
    </dgm:pt>
    <dgm:pt modelId="{EB0D3211-B078-4A71-8F81-288E87E4348A}" type="parTrans" cxnId="{349ED83B-1238-45F9-A846-6C45D99C76A6}">
      <dgm:prSet/>
      <dgm:spPr/>
      <dgm:t>
        <a:bodyPr/>
        <a:lstStyle/>
        <a:p>
          <a:endParaRPr lang="en-IN"/>
        </a:p>
      </dgm:t>
    </dgm:pt>
    <dgm:pt modelId="{8D403182-4612-4218-9B9B-C53D2A0F6F5B}" type="sibTrans" cxnId="{349ED83B-1238-45F9-A846-6C45D99C76A6}">
      <dgm:prSet/>
      <dgm:spPr/>
      <dgm:t>
        <a:bodyPr/>
        <a:lstStyle/>
        <a:p>
          <a:endParaRPr lang="en-IN"/>
        </a:p>
      </dgm:t>
    </dgm:pt>
    <dgm:pt modelId="{3F73489D-D2B5-4491-9E4D-1A32B46D51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function receives data from </a:t>
          </a:r>
          <a:r>
            <a:rPr lang="en-US" b="1"/>
            <a:t>News List</a:t>
          </a:r>
          <a:r>
            <a:rPr lang="en-US"/>
            <a:t>.</a:t>
          </a:r>
          <a:endParaRPr lang="en-IN"/>
        </a:p>
      </dgm:t>
    </dgm:pt>
    <dgm:pt modelId="{6550FE27-5CDE-46B8-9B91-3C60CA32B277}" type="parTrans" cxnId="{7D8B8724-B0D6-47C9-85CE-F1D0C32C0500}">
      <dgm:prSet/>
      <dgm:spPr/>
      <dgm:t>
        <a:bodyPr/>
        <a:lstStyle/>
        <a:p>
          <a:endParaRPr lang="en-IN"/>
        </a:p>
      </dgm:t>
    </dgm:pt>
    <dgm:pt modelId="{E6601ABD-C45A-4B9B-96E3-E05FC859182D}" type="sibTrans" cxnId="{7D8B8724-B0D6-47C9-85CE-F1D0C32C0500}">
      <dgm:prSet/>
      <dgm:spPr/>
      <dgm:t>
        <a:bodyPr/>
        <a:lstStyle/>
        <a:p>
          <a:endParaRPr lang="en-IN"/>
        </a:p>
      </dgm:t>
    </dgm:pt>
    <dgm:pt modelId="{6BB71218-BDA6-4A5A-8E03-254E987FB14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News Card</a:t>
          </a:r>
          <a:endParaRPr lang="en-IN" dirty="0"/>
        </a:p>
      </dgm:t>
    </dgm:pt>
    <dgm:pt modelId="{60A07F5D-8AAD-4BE9-8868-36661EBAF41D}" type="parTrans" cxnId="{1CBC7739-4C99-420B-863A-DB98742A7E8D}">
      <dgm:prSet/>
      <dgm:spPr/>
      <dgm:t>
        <a:bodyPr/>
        <a:lstStyle/>
        <a:p>
          <a:endParaRPr lang="en-IN"/>
        </a:p>
      </dgm:t>
    </dgm:pt>
    <dgm:pt modelId="{B9F3072C-9B02-4E61-840E-8C7441F37F58}" type="sibTrans" cxnId="{1CBC7739-4C99-420B-863A-DB98742A7E8D}">
      <dgm:prSet/>
      <dgm:spPr/>
      <dgm:t>
        <a:bodyPr/>
        <a:lstStyle/>
        <a:p>
          <a:endParaRPr lang="en-IN"/>
        </a:p>
      </dgm:t>
    </dgm:pt>
    <dgm:pt modelId="{9E20F028-B333-4D15-A377-CCE7A74987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Reading Section</a:t>
          </a:r>
          <a:endParaRPr lang="en-IN" dirty="0"/>
        </a:p>
      </dgm:t>
    </dgm:pt>
    <dgm:pt modelId="{2D4900C1-8792-416C-9477-BDB9359953FA}" type="parTrans" cxnId="{EF22CB1B-E157-4DF3-B5DF-01D311819275}">
      <dgm:prSet/>
      <dgm:spPr/>
      <dgm:t>
        <a:bodyPr/>
        <a:lstStyle/>
        <a:p>
          <a:endParaRPr lang="en-IN"/>
        </a:p>
      </dgm:t>
    </dgm:pt>
    <dgm:pt modelId="{125A47E4-9E54-4A3A-AAA1-B66CF61FA750}" type="sibTrans" cxnId="{EF22CB1B-E157-4DF3-B5DF-01D311819275}">
      <dgm:prSet/>
      <dgm:spPr/>
      <dgm:t>
        <a:bodyPr/>
        <a:lstStyle/>
        <a:p>
          <a:endParaRPr lang="en-IN"/>
        </a:p>
      </dgm:t>
    </dgm:pt>
    <dgm:pt modelId="{6B37D031-E866-406C-B130-66DEA68F97D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divided into 2 parts i.e., </a:t>
          </a:r>
          <a:r>
            <a:rPr lang="en-US" b="1"/>
            <a:t>News Card </a:t>
          </a:r>
          <a:r>
            <a:rPr lang="en-US" b="0"/>
            <a:t>and </a:t>
          </a:r>
          <a:r>
            <a:rPr lang="en-US" b="1"/>
            <a:t>Reading Section</a:t>
          </a:r>
          <a:r>
            <a:rPr lang="en-US" b="0"/>
            <a:t>.</a:t>
          </a:r>
          <a:endParaRPr lang="en-IN" b="0"/>
        </a:p>
      </dgm:t>
    </dgm:pt>
    <dgm:pt modelId="{448E8DEA-9560-4D6D-9D16-C65CE4A4F0C7}" type="parTrans" cxnId="{DE2AF750-9E0D-4997-96E1-59772F326BDB}">
      <dgm:prSet/>
      <dgm:spPr/>
      <dgm:t>
        <a:bodyPr/>
        <a:lstStyle/>
        <a:p>
          <a:endParaRPr lang="en-IN"/>
        </a:p>
      </dgm:t>
    </dgm:pt>
    <dgm:pt modelId="{41D0BD4B-33A3-40CE-988F-78050AD55056}" type="sibTrans" cxnId="{DE2AF750-9E0D-4997-96E1-59772F326BDB}">
      <dgm:prSet/>
      <dgm:spPr/>
      <dgm:t>
        <a:bodyPr/>
        <a:lstStyle/>
        <a:p>
          <a:endParaRPr lang="en-IN"/>
        </a:p>
      </dgm:t>
    </dgm:pt>
    <dgm:pt modelId="{6EE7DF4B-1F53-49D0-80D9-ED0C299ED39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function receives data from </a:t>
          </a:r>
          <a:r>
            <a:rPr lang="en-US" b="1"/>
            <a:t>News Container and displays it in a list of cards.</a:t>
          </a:r>
          <a:endParaRPr lang="en-IN"/>
        </a:p>
      </dgm:t>
    </dgm:pt>
    <dgm:pt modelId="{E97B2B18-BEFE-4BB1-A5AE-58CFF4D0A5F4}" type="parTrans" cxnId="{264CFD98-909B-4E72-99C8-5E0A1C79442A}">
      <dgm:prSet/>
      <dgm:spPr/>
      <dgm:t>
        <a:bodyPr/>
        <a:lstStyle/>
        <a:p>
          <a:endParaRPr lang="en-IN"/>
        </a:p>
      </dgm:t>
    </dgm:pt>
    <dgm:pt modelId="{670D6210-1F1C-4EBF-9296-57E595A38091}" type="sibTrans" cxnId="{264CFD98-909B-4E72-99C8-5E0A1C79442A}">
      <dgm:prSet/>
      <dgm:spPr/>
      <dgm:t>
        <a:bodyPr/>
        <a:lstStyle/>
        <a:p>
          <a:endParaRPr lang="en-IN"/>
        </a:p>
      </dgm:t>
    </dgm:pt>
    <dgm:pt modelId="{0C6489AB-36FF-4700-A438-9159CD11FAD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displays data based on user action.</a:t>
          </a:r>
          <a:endParaRPr lang="en-IN" dirty="0"/>
        </a:p>
      </dgm:t>
    </dgm:pt>
    <dgm:pt modelId="{C4BA6A19-87B5-4B35-B4FF-AD3FC49B4FA1}" type="parTrans" cxnId="{9A12C358-CB77-45B2-AABA-03DAEAD3EFDA}">
      <dgm:prSet/>
      <dgm:spPr/>
      <dgm:t>
        <a:bodyPr/>
        <a:lstStyle/>
        <a:p>
          <a:endParaRPr lang="en-IN"/>
        </a:p>
      </dgm:t>
    </dgm:pt>
    <dgm:pt modelId="{203E8C82-51FA-42BD-8C19-9BC5A2D886C1}" type="sibTrans" cxnId="{9A12C358-CB77-45B2-AABA-03DAEAD3EFDA}">
      <dgm:prSet/>
      <dgm:spPr/>
      <dgm:t>
        <a:bodyPr/>
        <a:lstStyle/>
        <a:p>
          <a:endParaRPr lang="en-IN"/>
        </a:p>
      </dgm:t>
    </dgm:pt>
    <dgm:pt modelId="{136D19DE-B637-4DE6-9B5A-3672E8C6BE0E}" type="pres">
      <dgm:prSet presAssocID="{EE5C56E6-A459-41B9-9C25-390EDB393209}" presName="root" presStyleCnt="0">
        <dgm:presLayoutVars>
          <dgm:dir/>
          <dgm:resizeHandles val="exact"/>
        </dgm:presLayoutVars>
      </dgm:prSet>
      <dgm:spPr/>
    </dgm:pt>
    <dgm:pt modelId="{C0FAA40B-BD8D-4EA7-80E7-15AD21F64FBD}" type="pres">
      <dgm:prSet presAssocID="{73758399-F0FF-462E-B0BC-B53E5FB6838F}" presName="compNode" presStyleCnt="0"/>
      <dgm:spPr/>
    </dgm:pt>
    <dgm:pt modelId="{AA290FD7-5F31-4FA6-A340-BBD4B686C8F9}" type="pres">
      <dgm:prSet presAssocID="{73758399-F0FF-462E-B0BC-B53E5FB6838F}" presName="bgRect" presStyleLbl="bgShp" presStyleIdx="0" presStyleCnt="5"/>
      <dgm:spPr/>
    </dgm:pt>
    <dgm:pt modelId="{F2FFE3D0-C0B2-401B-83C4-9A1B89774BEE}" type="pres">
      <dgm:prSet presAssocID="{73758399-F0FF-462E-B0BC-B53E5FB683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utline"/>
        </a:ext>
      </dgm:extLst>
    </dgm:pt>
    <dgm:pt modelId="{36A68FF9-E0F8-48BA-A3C3-84F6F359390D}" type="pres">
      <dgm:prSet presAssocID="{73758399-F0FF-462E-B0BC-B53E5FB6838F}" presName="spaceRect" presStyleCnt="0"/>
      <dgm:spPr/>
    </dgm:pt>
    <dgm:pt modelId="{079498EC-5164-40F5-BEB4-67F5FF98BB99}" type="pres">
      <dgm:prSet presAssocID="{73758399-F0FF-462E-B0BC-B53E5FB6838F}" presName="parTx" presStyleLbl="revTx" presStyleIdx="0" presStyleCnt="10">
        <dgm:presLayoutVars>
          <dgm:chMax val="0"/>
          <dgm:chPref val="0"/>
        </dgm:presLayoutVars>
      </dgm:prSet>
      <dgm:spPr/>
    </dgm:pt>
    <dgm:pt modelId="{D20AE50F-8729-431F-83BB-9E0E5B3E2771}" type="pres">
      <dgm:prSet presAssocID="{73758399-F0FF-462E-B0BC-B53E5FB6838F}" presName="desTx" presStyleLbl="revTx" presStyleIdx="1" presStyleCnt="10">
        <dgm:presLayoutVars/>
      </dgm:prSet>
      <dgm:spPr/>
    </dgm:pt>
    <dgm:pt modelId="{B360666B-5D6E-4D6B-A935-CA34874B5CE6}" type="pres">
      <dgm:prSet presAssocID="{9AC4D322-CBB7-4A05-B06F-652078F1FA32}" presName="sibTrans" presStyleCnt="0"/>
      <dgm:spPr/>
    </dgm:pt>
    <dgm:pt modelId="{55DBA84B-9A5C-4957-A423-F6B209CA7785}" type="pres">
      <dgm:prSet presAssocID="{4A04CAC9-9BC0-419A-A21F-21CF83F577BB}" presName="compNode" presStyleCnt="0"/>
      <dgm:spPr/>
    </dgm:pt>
    <dgm:pt modelId="{65987058-5303-48AD-826B-5AD214AC0798}" type="pres">
      <dgm:prSet presAssocID="{4A04CAC9-9BC0-419A-A21F-21CF83F577BB}" presName="bgRect" presStyleLbl="bgShp" presStyleIdx="1" presStyleCnt="5"/>
      <dgm:spPr/>
    </dgm:pt>
    <dgm:pt modelId="{8233584D-6D97-4DF2-93CB-80D7F8DD1D02}" type="pres">
      <dgm:prSet presAssocID="{4A04CAC9-9BC0-419A-A21F-21CF83F577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 with solid fill"/>
        </a:ext>
      </dgm:extLst>
    </dgm:pt>
    <dgm:pt modelId="{2840C8CC-3797-4CF5-B7D4-8C3524C8AD4A}" type="pres">
      <dgm:prSet presAssocID="{4A04CAC9-9BC0-419A-A21F-21CF83F577BB}" presName="spaceRect" presStyleCnt="0"/>
      <dgm:spPr/>
    </dgm:pt>
    <dgm:pt modelId="{5FB461CF-F479-47F9-B5FD-FA8361EF6133}" type="pres">
      <dgm:prSet presAssocID="{4A04CAC9-9BC0-419A-A21F-21CF83F577BB}" presName="parTx" presStyleLbl="revTx" presStyleIdx="2" presStyleCnt="10">
        <dgm:presLayoutVars>
          <dgm:chMax val="0"/>
          <dgm:chPref val="0"/>
        </dgm:presLayoutVars>
      </dgm:prSet>
      <dgm:spPr/>
    </dgm:pt>
    <dgm:pt modelId="{F2FACC9D-28A2-4AB7-A4FB-08D3EDBB7916}" type="pres">
      <dgm:prSet presAssocID="{4A04CAC9-9BC0-419A-A21F-21CF83F577BB}" presName="desTx" presStyleLbl="revTx" presStyleIdx="3" presStyleCnt="10">
        <dgm:presLayoutVars/>
      </dgm:prSet>
      <dgm:spPr/>
    </dgm:pt>
    <dgm:pt modelId="{A818D4CD-70B2-4045-8C2B-0E9A0A3F1BFF}" type="pres">
      <dgm:prSet presAssocID="{33FC79D5-191A-474C-9B65-F25CA6739F1B}" presName="sibTrans" presStyleCnt="0"/>
      <dgm:spPr/>
    </dgm:pt>
    <dgm:pt modelId="{61E119BB-3B79-4A99-BA02-3A5B86BF5AB5}" type="pres">
      <dgm:prSet presAssocID="{E31C4CBC-D1FA-4D81-874B-8D23B5F2740C}" presName="compNode" presStyleCnt="0"/>
      <dgm:spPr/>
    </dgm:pt>
    <dgm:pt modelId="{0818FD18-E3C8-4DC5-9137-E37E393A1EFF}" type="pres">
      <dgm:prSet presAssocID="{E31C4CBC-D1FA-4D81-874B-8D23B5F2740C}" presName="bgRect" presStyleLbl="bgShp" presStyleIdx="2" presStyleCnt="5"/>
      <dgm:spPr/>
    </dgm:pt>
    <dgm:pt modelId="{B156FE09-F1BA-4CC1-B9E3-D8FEAAF4EC95}" type="pres">
      <dgm:prSet presAssocID="{E31C4CBC-D1FA-4D81-874B-8D23B5F274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8DDBE26-FAFE-4BA6-B367-36D3DE30286D}" type="pres">
      <dgm:prSet presAssocID="{E31C4CBC-D1FA-4D81-874B-8D23B5F2740C}" presName="spaceRect" presStyleCnt="0"/>
      <dgm:spPr/>
    </dgm:pt>
    <dgm:pt modelId="{E46C0329-C816-4C58-BB7F-2A5536F56801}" type="pres">
      <dgm:prSet presAssocID="{E31C4CBC-D1FA-4D81-874B-8D23B5F2740C}" presName="parTx" presStyleLbl="revTx" presStyleIdx="4" presStyleCnt="10">
        <dgm:presLayoutVars>
          <dgm:chMax val="0"/>
          <dgm:chPref val="0"/>
        </dgm:presLayoutVars>
      </dgm:prSet>
      <dgm:spPr/>
    </dgm:pt>
    <dgm:pt modelId="{DE8D9024-E6EC-4A64-849E-157D988D9D3F}" type="pres">
      <dgm:prSet presAssocID="{E31C4CBC-D1FA-4D81-874B-8D23B5F2740C}" presName="desTx" presStyleLbl="revTx" presStyleIdx="5" presStyleCnt="10">
        <dgm:presLayoutVars/>
      </dgm:prSet>
      <dgm:spPr/>
    </dgm:pt>
    <dgm:pt modelId="{28DA7AAD-57FD-4934-8027-65B4C02E46DF}" type="pres">
      <dgm:prSet presAssocID="{8D403182-4612-4218-9B9B-C53D2A0F6F5B}" presName="sibTrans" presStyleCnt="0"/>
      <dgm:spPr/>
    </dgm:pt>
    <dgm:pt modelId="{F909782A-90D3-49EA-92DC-8E003C69B10B}" type="pres">
      <dgm:prSet presAssocID="{6BB71218-BDA6-4A5A-8E03-254E987FB147}" presName="compNode" presStyleCnt="0"/>
      <dgm:spPr/>
    </dgm:pt>
    <dgm:pt modelId="{9A4CC4A0-3F02-4275-BF2C-8541AB881462}" type="pres">
      <dgm:prSet presAssocID="{6BB71218-BDA6-4A5A-8E03-254E987FB147}" presName="bgRect" presStyleLbl="bgShp" presStyleIdx="3" presStyleCnt="5"/>
      <dgm:spPr/>
    </dgm:pt>
    <dgm:pt modelId="{4F88F8FF-5B92-44D7-BA08-395DECD402CF}" type="pres">
      <dgm:prSet presAssocID="{6BB71218-BDA6-4A5A-8E03-254E987FB1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9CFA10-7E43-4579-AF96-336FC4E7EF81}" type="pres">
      <dgm:prSet presAssocID="{6BB71218-BDA6-4A5A-8E03-254E987FB147}" presName="spaceRect" presStyleCnt="0"/>
      <dgm:spPr/>
    </dgm:pt>
    <dgm:pt modelId="{D55066FE-1D38-48C2-9DCB-985228C86C98}" type="pres">
      <dgm:prSet presAssocID="{6BB71218-BDA6-4A5A-8E03-254E987FB147}" presName="parTx" presStyleLbl="revTx" presStyleIdx="6" presStyleCnt="10">
        <dgm:presLayoutVars>
          <dgm:chMax val="0"/>
          <dgm:chPref val="0"/>
        </dgm:presLayoutVars>
      </dgm:prSet>
      <dgm:spPr/>
    </dgm:pt>
    <dgm:pt modelId="{A5BBBC68-E0EA-4FF6-935E-7D6F4F64F849}" type="pres">
      <dgm:prSet presAssocID="{6BB71218-BDA6-4A5A-8E03-254E987FB147}" presName="desTx" presStyleLbl="revTx" presStyleIdx="7" presStyleCnt="10">
        <dgm:presLayoutVars/>
      </dgm:prSet>
      <dgm:spPr/>
    </dgm:pt>
    <dgm:pt modelId="{D933DEE7-1044-4F50-9975-E009DC48E7E9}" type="pres">
      <dgm:prSet presAssocID="{B9F3072C-9B02-4E61-840E-8C7441F37F58}" presName="sibTrans" presStyleCnt="0"/>
      <dgm:spPr/>
    </dgm:pt>
    <dgm:pt modelId="{91D18759-7E34-458D-93DF-DE3C41F6B1AE}" type="pres">
      <dgm:prSet presAssocID="{9E20F028-B333-4D15-A377-CCE7A749878B}" presName="compNode" presStyleCnt="0"/>
      <dgm:spPr/>
    </dgm:pt>
    <dgm:pt modelId="{345AF247-52E1-477C-9E17-C797C33E7751}" type="pres">
      <dgm:prSet presAssocID="{9E20F028-B333-4D15-A377-CCE7A749878B}" presName="bgRect" presStyleLbl="bgShp" presStyleIdx="4" presStyleCnt="5"/>
      <dgm:spPr/>
    </dgm:pt>
    <dgm:pt modelId="{86812A75-79B7-452E-9FE1-5159AF1D9FF5}" type="pres">
      <dgm:prSet presAssocID="{9E20F028-B333-4D15-A377-CCE7A74987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 outline"/>
        </a:ext>
      </dgm:extLst>
    </dgm:pt>
    <dgm:pt modelId="{A982FA34-6E24-4F3E-997C-222D710FF8F7}" type="pres">
      <dgm:prSet presAssocID="{9E20F028-B333-4D15-A377-CCE7A749878B}" presName="spaceRect" presStyleCnt="0"/>
      <dgm:spPr/>
    </dgm:pt>
    <dgm:pt modelId="{CB3BC8B7-3AB3-43F5-A194-818EEFA34CC5}" type="pres">
      <dgm:prSet presAssocID="{9E20F028-B333-4D15-A377-CCE7A749878B}" presName="parTx" presStyleLbl="revTx" presStyleIdx="8" presStyleCnt="10">
        <dgm:presLayoutVars>
          <dgm:chMax val="0"/>
          <dgm:chPref val="0"/>
        </dgm:presLayoutVars>
      </dgm:prSet>
      <dgm:spPr/>
    </dgm:pt>
    <dgm:pt modelId="{7824BB47-8984-4A86-B1AC-AC0A553DB843}" type="pres">
      <dgm:prSet presAssocID="{9E20F028-B333-4D15-A377-CCE7A749878B}" presName="desTx" presStyleLbl="revTx" presStyleIdx="9" presStyleCnt="10">
        <dgm:presLayoutVars/>
      </dgm:prSet>
      <dgm:spPr/>
    </dgm:pt>
  </dgm:ptLst>
  <dgm:cxnLst>
    <dgm:cxn modelId="{0C4E4C01-F2E4-4817-ACB1-4CFF43A1617A}" type="presOf" srcId="{905679CB-7A02-40B9-81BD-0E8835C0FA13}" destId="{D20AE50F-8729-431F-83BB-9E0E5B3E2771}" srcOrd="0" destOrd="0" presId="urn:microsoft.com/office/officeart/2018/2/layout/IconVerticalSolidList"/>
    <dgm:cxn modelId="{0592A709-76F6-4C0C-9F83-8872A9469090}" srcId="{73758399-F0FF-462E-B0BC-B53E5FB6838F}" destId="{905679CB-7A02-40B9-81BD-0E8835C0FA13}" srcOrd="0" destOrd="0" parTransId="{577F9E7F-3B60-4C46-8848-C06C224D5B60}" sibTransId="{85B86355-74CC-4C4B-9172-867BB4D55DEA}"/>
    <dgm:cxn modelId="{2A7A300E-90E3-45BC-B052-4D06F74C5ACE}" srcId="{4A04CAC9-9BC0-419A-A21F-21CF83F577BB}" destId="{1E71028D-00CB-4799-8508-45A7656D443E}" srcOrd="0" destOrd="0" parTransId="{8DF342CF-81C0-498E-BF10-7D26B31FE38B}" sibTransId="{82BD740D-3F3B-43EB-B4BC-C6D5E44AD990}"/>
    <dgm:cxn modelId="{EF22CB1B-E157-4DF3-B5DF-01D311819275}" srcId="{EE5C56E6-A459-41B9-9C25-390EDB393209}" destId="{9E20F028-B333-4D15-A377-CCE7A749878B}" srcOrd="4" destOrd="0" parTransId="{2D4900C1-8792-416C-9477-BDB9359953FA}" sibTransId="{125A47E4-9E54-4A3A-AAA1-B66CF61FA750}"/>
    <dgm:cxn modelId="{0E4EB31E-C060-4EDF-BFED-8AF752B1CB65}" type="presOf" srcId="{9E20F028-B333-4D15-A377-CCE7A749878B}" destId="{CB3BC8B7-3AB3-43F5-A194-818EEFA34CC5}" srcOrd="0" destOrd="0" presId="urn:microsoft.com/office/officeart/2018/2/layout/IconVerticalSolidList"/>
    <dgm:cxn modelId="{8C089E22-753F-4C66-BD6B-B882854DC9A6}" type="presOf" srcId="{3F73489D-D2B5-4491-9E4D-1A32B46D51B6}" destId="{DE8D9024-E6EC-4A64-849E-157D988D9D3F}" srcOrd="0" destOrd="0" presId="urn:microsoft.com/office/officeart/2018/2/layout/IconVerticalSolidList"/>
    <dgm:cxn modelId="{7D8B8724-B0D6-47C9-85CE-F1D0C32C0500}" srcId="{E31C4CBC-D1FA-4D81-874B-8D23B5F2740C}" destId="{3F73489D-D2B5-4491-9E4D-1A32B46D51B6}" srcOrd="0" destOrd="0" parTransId="{6550FE27-5CDE-46B8-9B91-3C60CA32B277}" sibTransId="{E6601ABD-C45A-4B9B-96E3-E05FC859182D}"/>
    <dgm:cxn modelId="{ECC8CA2B-CDF6-46D0-BCF9-005CF1A4D32A}" type="presOf" srcId="{1E71028D-00CB-4799-8508-45A7656D443E}" destId="{F2FACC9D-28A2-4AB7-A4FB-08D3EDBB7916}" srcOrd="0" destOrd="0" presId="urn:microsoft.com/office/officeart/2018/2/layout/IconVerticalSolidList"/>
    <dgm:cxn modelId="{1CBC7739-4C99-420B-863A-DB98742A7E8D}" srcId="{EE5C56E6-A459-41B9-9C25-390EDB393209}" destId="{6BB71218-BDA6-4A5A-8E03-254E987FB147}" srcOrd="3" destOrd="0" parTransId="{60A07F5D-8AAD-4BE9-8868-36661EBAF41D}" sibTransId="{B9F3072C-9B02-4E61-840E-8C7441F37F58}"/>
    <dgm:cxn modelId="{280C2A3A-34C8-4837-8BE6-2B52A0952116}" type="presOf" srcId="{0C6489AB-36FF-4700-A438-9159CD11FAD1}" destId="{7824BB47-8984-4A86-B1AC-AC0A553DB843}" srcOrd="0" destOrd="0" presId="urn:microsoft.com/office/officeart/2018/2/layout/IconVerticalSolidList"/>
    <dgm:cxn modelId="{349ED83B-1238-45F9-A846-6C45D99C76A6}" srcId="{EE5C56E6-A459-41B9-9C25-390EDB393209}" destId="{E31C4CBC-D1FA-4D81-874B-8D23B5F2740C}" srcOrd="2" destOrd="0" parTransId="{EB0D3211-B078-4A71-8F81-288E87E4348A}" sibTransId="{8D403182-4612-4218-9B9B-C53D2A0F6F5B}"/>
    <dgm:cxn modelId="{DE2AF750-9E0D-4997-96E1-59772F326BDB}" srcId="{E31C4CBC-D1FA-4D81-874B-8D23B5F2740C}" destId="{6B37D031-E866-406C-B130-66DEA68F97DC}" srcOrd="1" destOrd="0" parTransId="{448E8DEA-9560-4D6D-9D16-C65CE4A4F0C7}" sibTransId="{41D0BD4B-33A3-40CE-988F-78050AD55056}"/>
    <dgm:cxn modelId="{E4AAAA55-61D6-4509-8436-9CDFF8187F88}" type="presOf" srcId="{6BB71218-BDA6-4A5A-8E03-254E987FB147}" destId="{D55066FE-1D38-48C2-9DCB-985228C86C98}" srcOrd="0" destOrd="0" presId="urn:microsoft.com/office/officeart/2018/2/layout/IconVerticalSolidList"/>
    <dgm:cxn modelId="{8685EE57-10A9-4E01-B922-39D35925E6A2}" srcId="{EE5C56E6-A459-41B9-9C25-390EDB393209}" destId="{73758399-F0FF-462E-B0BC-B53E5FB6838F}" srcOrd="0" destOrd="0" parTransId="{A7846FD8-7EF1-46C7-957E-F278FF5ECA2E}" sibTransId="{9AC4D322-CBB7-4A05-B06F-652078F1FA32}"/>
    <dgm:cxn modelId="{9A12C358-CB77-45B2-AABA-03DAEAD3EFDA}" srcId="{9E20F028-B333-4D15-A377-CCE7A749878B}" destId="{0C6489AB-36FF-4700-A438-9159CD11FAD1}" srcOrd="0" destOrd="0" parTransId="{C4BA6A19-87B5-4B35-B4FF-AD3FC49B4FA1}" sibTransId="{203E8C82-51FA-42BD-8C19-9BC5A2D886C1}"/>
    <dgm:cxn modelId="{67D80189-172C-43C2-9522-7F04F3331C49}" type="presOf" srcId="{E31C4CBC-D1FA-4D81-874B-8D23B5F2740C}" destId="{E46C0329-C816-4C58-BB7F-2A5536F56801}" srcOrd="0" destOrd="0" presId="urn:microsoft.com/office/officeart/2018/2/layout/IconVerticalSolidList"/>
    <dgm:cxn modelId="{0B61B291-90D6-4ED5-A3C6-06EB90ED37BC}" type="presOf" srcId="{EE5C56E6-A459-41B9-9C25-390EDB393209}" destId="{136D19DE-B637-4DE6-9B5A-3672E8C6BE0E}" srcOrd="0" destOrd="0" presId="urn:microsoft.com/office/officeart/2018/2/layout/IconVerticalSolidList"/>
    <dgm:cxn modelId="{264CFD98-909B-4E72-99C8-5E0A1C79442A}" srcId="{6BB71218-BDA6-4A5A-8E03-254E987FB147}" destId="{6EE7DF4B-1F53-49D0-80D9-ED0C299ED396}" srcOrd="0" destOrd="0" parTransId="{E97B2B18-BEFE-4BB1-A5AE-58CFF4D0A5F4}" sibTransId="{670D6210-1F1C-4EBF-9296-57E595A38091}"/>
    <dgm:cxn modelId="{F019E39B-F950-4C40-BD3E-EA5A46CEF6D3}" type="presOf" srcId="{73758399-F0FF-462E-B0BC-B53E5FB6838F}" destId="{079498EC-5164-40F5-BEB4-67F5FF98BB99}" srcOrd="0" destOrd="0" presId="urn:microsoft.com/office/officeart/2018/2/layout/IconVerticalSolidList"/>
    <dgm:cxn modelId="{BD71DCB8-71CF-428C-BF3F-365C486D3043}" type="presOf" srcId="{4A04CAC9-9BC0-419A-A21F-21CF83F577BB}" destId="{5FB461CF-F479-47F9-B5FD-FA8361EF6133}" srcOrd="0" destOrd="0" presId="urn:microsoft.com/office/officeart/2018/2/layout/IconVerticalSolidList"/>
    <dgm:cxn modelId="{4522A3BB-D8F1-45D6-9C3A-06F7AD64853F}" srcId="{EE5C56E6-A459-41B9-9C25-390EDB393209}" destId="{4A04CAC9-9BC0-419A-A21F-21CF83F577BB}" srcOrd="1" destOrd="0" parTransId="{2DDA858F-C06C-4896-8D84-9A6FECD212D7}" sibTransId="{33FC79D5-191A-474C-9B65-F25CA6739F1B}"/>
    <dgm:cxn modelId="{23E8A1D7-878B-4F48-9894-875C71BF9FFE}" type="presOf" srcId="{6B37D031-E866-406C-B130-66DEA68F97DC}" destId="{DE8D9024-E6EC-4A64-849E-157D988D9D3F}" srcOrd="0" destOrd="1" presId="urn:microsoft.com/office/officeart/2018/2/layout/IconVerticalSolidList"/>
    <dgm:cxn modelId="{C274A4E7-2182-4F7B-A835-1DCE4680DFB5}" type="presOf" srcId="{6EE7DF4B-1F53-49D0-80D9-ED0C299ED396}" destId="{A5BBBC68-E0EA-4FF6-935E-7D6F4F64F849}" srcOrd="0" destOrd="0" presId="urn:microsoft.com/office/officeart/2018/2/layout/IconVerticalSolidList"/>
    <dgm:cxn modelId="{84DBE383-4922-4B23-9367-DA5A66601504}" type="presParOf" srcId="{136D19DE-B637-4DE6-9B5A-3672E8C6BE0E}" destId="{C0FAA40B-BD8D-4EA7-80E7-15AD21F64FBD}" srcOrd="0" destOrd="0" presId="urn:microsoft.com/office/officeart/2018/2/layout/IconVerticalSolidList"/>
    <dgm:cxn modelId="{AB271E38-57ED-41D5-A4D9-ACF613CF6326}" type="presParOf" srcId="{C0FAA40B-BD8D-4EA7-80E7-15AD21F64FBD}" destId="{AA290FD7-5F31-4FA6-A340-BBD4B686C8F9}" srcOrd="0" destOrd="0" presId="urn:microsoft.com/office/officeart/2018/2/layout/IconVerticalSolidList"/>
    <dgm:cxn modelId="{81584B41-4794-458F-B3B3-C23C918618AA}" type="presParOf" srcId="{C0FAA40B-BD8D-4EA7-80E7-15AD21F64FBD}" destId="{F2FFE3D0-C0B2-401B-83C4-9A1B89774BEE}" srcOrd="1" destOrd="0" presId="urn:microsoft.com/office/officeart/2018/2/layout/IconVerticalSolidList"/>
    <dgm:cxn modelId="{D81AAB9A-CF10-4DE4-894B-1ACE28FA6E40}" type="presParOf" srcId="{C0FAA40B-BD8D-4EA7-80E7-15AD21F64FBD}" destId="{36A68FF9-E0F8-48BA-A3C3-84F6F359390D}" srcOrd="2" destOrd="0" presId="urn:microsoft.com/office/officeart/2018/2/layout/IconVerticalSolidList"/>
    <dgm:cxn modelId="{2C34E940-1618-4F40-935E-D7EEA9FF8797}" type="presParOf" srcId="{C0FAA40B-BD8D-4EA7-80E7-15AD21F64FBD}" destId="{079498EC-5164-40F5-BEB4-67F5FF98BB99}" srcOrd="3" destOrd="0" presId="urn:microsoft.com/office/officeart/2018/2/layout/IconVerticalSolidList"/>
    <dgm:cxn modelId="{2EAB72D8-E04C-44A9-88F9-80F5CA4D537C}" type="presParOf" srcId="{C0FAA40B-BD8D-4EA7-80E7-15AD21F64FBD}" destId="{D20AE50F-8729-431F-83BB-9E0E5B3E2771}" srcOrd="4" destOrd="0" presId="urn:microsoft.com/office/officeart/2018/2/layout/IconVerticalSolidList"/>
    <dgm:cxn modelId="{46BFF55B-DAEC-497E-92E9-D4CC32088679}" type="presParOf" srcId="{136D19DE-B637-4DE6-9B5A-3672E8C6BE0E}" destId="{B360666B-5D6E-4D6B-A935-CA34874B5CE6}" srcOrd="1" destOrd="0" presId="urn:microsoft.com/office/officeart/2018/2/layout/IconVerticalSolidList"/>
    <dgm:cxn modelId="{21EC9382-7D87-4239-8077-35B220721917}" type="presParOf" srcId="{136D19DE-B637-4DE6-9B5A-3672E8C6BE0E}" destId="{55DBA84B-9A5C-4957-A423-F6B209CA7785}" srcOrd="2" destOrd="0" presId="urn:microsoft.com/office/officeart/2018/2/layout/IconVerticalSolidList"/>
    <dgm:cxn modelId="{919336E2-4795-4400-9F48-F389649DEF97}" type="presParOf" srcId="{55DBA84B-9A5C-4957-A423-F6B209CA7785}" destId="{65987058-5303-48AD-826B-5AD214AC0798}" srcOrd="0" destOrd="0" presId="urn:microsoft.com/office/officeart/2018/2/layout/IconVerticalSolidList"/>
    <dgm:cxn modelId="{C4893EF1-4C10-4AA4-B5FC-51C89EF7C790}" type="presParOf" srcId="{55DBA84B-9A5C-4957-A423-F6B209CA7785}" destId="{8233584D-6D97-4DF2-93CB-80D7F8DD1D02}" srcOrd="1" destOrd="0" presId="urn:microsoft.com/office/officeart/2018/2/layout/IconVerticalSolidList"/>
    <dgm:cxn modelId="{E7CCC96B-16EE-4BE4-B7B6-64E465328ACC}" type="presParOf" srcId="{55DBA84B-9A5C-4957-A423-F6B209CA7785}" destId="{2840C8CC-3797-4CF5-B7D4-8C3524C8AD4A}" srcOrd="2" destOrd="0" presId="urn:microsoft.com/office/officeart/2018/2/layout/IconVerticalSolidList"/>
    <dgm:cxn modelId="{1FC5940D-016A-4CFF-B5C3-78A091089393}" type="presParOf" srcId="{55DBA84B-9A5C-4957-A423-F6B209CA7785}" destId="{5FB461CF-F479-47F9-B5FD-FA8361EF6133}" srcOrd="3" destOrd="0" presId="urn:microsoft.com/office/officeart/2018/2/layout/IconVerticalSolidList"/>
    <dgm:cxn modelId="{002BFAED-5A09-4056-8336-C3673779E94E}" type="presParOf" srcId="{55DBA84B-9A5C-4957-A423-F6B209CA7785}" destId="{F2FACC9D-28A2-4AB7-A4FB-08D3EDBB7916}" srcOrd="4" destOrd="0" presId="urn:microsoft.com/office/officeart/2018/2/layout/IconVerticalSolidList"/>
    <dgm:cxn modelId="{C43F61A7-201B-4E1C-8BA9-371E5CC8EE3C}" type="presParOf" srcId="{136D19DE-B637-4DE6-9B5A-3672E8C6BE0E}" destId="{A818D4CD-70B2-4045-8C2B-0E9A0A3F1BFF}" srcOrd="3" destOrd="0" presId="urn:microsoft.com/office/officeart/2018/2/layout/IconVerticalSolidList"/>
    <dgm:cxn modelId="{4A5C3640-419B-48BD-BC77-95C348575F1E}" type="presParOf" srcId="{136D19DE-B637-4DE6-9B5A-3672E8C6BE0E}" destId="{61E119BB-3B79-4A99-BA02-3A5B86BF5AB5}" srcOrd="4" destOrd="0" presId="urn:microsoft.com/office/officeart/2018/2/layout/IconVerticalSolidList"/>
    <dgm:cxn modelId="{D12585BD-D8EC-4152-915A-C60B8FD84EC3}" type="presParOf" srcId="{61E119BB-3B79-4A99-BA02-3A5B86BF5AB5}" destId="{0818FD18-E3C8-4DC5-9137-E37E393A1EFF}" srcOrd="0" destOrd="0" presId="urn:microsoft.com/office/officeart/2018/2/layout/IconVerticalSolidList"/>
    <dgm:cxn modelId="{7EDC5A5A-B33A-4DD6-B47A-68ECD503E0E1}" type="presParOf" srcId="{61E119BB-3B79-4A99-BA02-3A5B86BF5AB5}" destId="{B156FE09-F1BA-4CC1-B9E3-D8FEAAF4EC95}" srcOrd="1" destOrd="0" presId="urn:microsoft.com/office/officeart/2018/2/layout/IconVerticalSolidList"/>
    <dgm:cxn modelId="{0B1DDBE8-92CA-4CC2-ABFA-0300B4B81CE0}" type="presParOf" srcId="{61E119BB-3B79-4A99-BA02-3A5B86BF5AB5}" destId="{D8DDBE26-FAFE-4BA6-B367-36D3DE30286D}" srcOrd="2" destOrd="0" presId="urn:microsoft.com/office/officeart/2018/2/layout/IconVerticalSolidList"/>
    <dgm:cxn modelId="{3A644550-AEE4-412B-8F37-885CEC2A2FC7}" type="presParOf" srcId="{61E119BB-3B79-4A99-BA02-3A5B86BF5AB5}" destId="{E46C0329-C816-4C58-BB7F-2A5536F56801}" srcOrd="3" destOrd="0" presId="urn:microsoft.com/office/officeart/2018/2/layout/IconVerticalSolidList"/>
    <dgm:cxn modelId="{DCB40796-BFCF-4E84-9CC8-D4793DD7D656}" type="presParOf" srcId="{61E119BB-3B79-4A99-BA02-3A5B86BF5AB5}" destId="{DE8D9024-E6EC-4A64-849E-157D988D9D3F}" srcOrd="4" destOrd="0" presId="urn:microsoft.com/office/officeart/2018/2/layout/IconVerticalSolidList"/>
    <dgm:cxn modelId="{6B9D1290-F799-46E4-BF58-ADA352A405AC}" type="presParOf" srcId="{136D19DE-B637-4DE6-9B5A-3672E8C6BE0E}" destId="{28DA7AAD-57FD-4934-8027-65B4C02E46DF}" srcOrd="5" destOrd="0" presId="urn:microsoft.com/office/officeart/2018/2/layout/IconVerticalSolidList"/>
    <dgm:cxn modelId="{40D74F59-5DE4-4F08-94AA-6AAE53E1403D}" type="presParOf" srcId="{136D19DE-B637-4DE6-9B5A-3672E8C6BE0E}" destId="{F909782A-90D3-49EA-92DC-8E003C69B10B}" srcOrd="6" destOrd="0" presId="urn:microsoft.com/office/officeart/2018/2/layout/IconVerticalSolidList"/>
    <dgm:cxn modelId="{262D81C7-BD37-4ED6-9E68-145522E0B0BB}" type="presParOf" srcId="{F909782A-90D3-49EA-92DC-8E003C69B10B}" destId="{9A4CC4A0-3F02-4275-BF2C-8541AB881462}" srcOrd="0" destOrd="0" presId="urn:microsoft.com/office/officeart/2018/2/layout/IconVerticalSolidList"/>
    <dgm:cxn modelId="{3E404599-0A23-45BF-A2D9-188394B14B4E}" type="presParOf" srcId="{F909782A-90D3-49EA-92DC-8E003C69B10B}" destId="{4F88F8FF-5B92-44D7-BA08-395DECD402CF}" srcOrd="1" destOrd="0" presId="urn:microsoft.com/office/officeart/2018/2/layout/IconVerticalSolidList"/>
    <dgm:cxn modelId="{4271E521-951B-4873-9F7E-46B3FEB1CA7C}" type="presParOf" srcId="{F909782A-90D3-49EA-92DC-8E003C69B10B}" destId="{2A9CFA10-7E43-4579-AF96-336FC4E7EF81}" srcOrd="2" destOrd="0" presId="urn:microsoft.com/office/officeart/2018/2/layout/IconVerticalSolidList"/>
    <dgm:cxn modelId="{23EDB905-42FD-457A-9D9F-672444D65793}" type="presParOf" srcId="{F909782A-90D3-49EA-92DC-8E003C69B10B}" destId="{D55066FE-1D38-48C2-9DCB-985228C86C98}" srcOrd="3" destOrd="0" presId="urn:microsoft.com/office/officeart/2018/2/layout/IconVerticalSolidList"/>
    <dgm:cxn modelId="{EE94953D-46D8-49DE-B921-D87810C52A7E}" type="presParOf" srcId="{F909782A-90D3-49EA-92DC-8E003C69B10B}" destId="{A5BBBC68-E0EA-4FF6-935E-7D6F4F64F849}" srcOrd="4" destOrd="0" presId="urn:microsoft.com/office/officeart/2018/2/layout/IconVerticalSolidList"/>
    <dgm:cxn modelId="{C8EA3DC3-A452-44C7-9693-81E99F193F4B}" type="presParOf" srcId="{136D19DE-B637-4DE6-9B5A-3672E8C6BE0E}" destId="{D933DEE7-1044-4F50-9975-E009DC48E7E9}" srcOrd="7" destOrd="0" presId="urn:microsoft.com/office/officeart/2018/2/layout/IconVerticalSolidList"/>
    <dgm:cxn modelId="{5A413F51-31EF-4CA0-AE4D-2ABD8B1D4740}" type="presParOf" srcId="{136D19DE-B637-4DE6-9B5A-3672E8C6BE0E}" destId="{91D18759-7E34-458D-93DF-DE3C41F6B1AE}" srcOrd="8" destOrd="0" presId="urn:microsoft.com/office/officeart/2018/2/layout/IconVerticalSolidList"/>
    <dgm:cxn modelId="{301B31DD-6A66-46E1-9C63-B4EC6AFEC052}" type="presParOf" srcId="{91D18759-7E34-458D-93DF-DE3C41F6B1AE}" destId="{345AF247-52E1-477C-9E17-C797C33E7751}" srcOrd="0" destOrd="0" presId="urn:microsoft.com/office/officeart/2018/2/layout/IconVerticalSolidList"/>
    <dgm:cxn modelId="{7D006A9B-DF75-4D4D-805B-98DAABC7C07A}" type="presParOf" srcId="{91D18759-7E34-458D-93DF-DE3C41F6B1AE}" destId="{86812A75-79B7-452E-9FE1-5159AF1D9FF5}" srcOrd="1" destOrd="0" presId="urn:microsoft.com/office/officeart/2018/2/layout/IconVerticalSolidList"/>
    <dgm:cxn modelId="{6FF15A5D-832F-43F1-BAA5-5E5D5AFE482B}" type="presParOf" srcId="{91D18759-7E34-458D-93DF-DE3C41F6B1AE}" destId="{A982FA34-6E24-4F3E-997C-222D710FF8F7}" srcOrd="2" destOrd="0" presId="urn:microsoft.com/office/officeart/2018/2/layout/IconVerticalSolidList"/>
    <dgm:cxn modelId="{18A44EF2-3A72-4652-A817-633A090B641D}" type="presParOf" srcId="{91D18759-7E34-458D-93DF-DE3C41F6B1AE}" destId="{CB3BC8B7-3AB3-43F5-A194-818EEFA34CC5}" srcOrd="3" destOrd="0" presId="urn:microsoft.com/office/officeart/2018/2/layout/IconVerticalSolidList"/>
    <dgm:cxn modelId="{70E55A6F-2EFA-40AA-BB4F-C079E65E7BFB}" type="presParOf" srcId="{91D18759-7E34-458D-93DF-DE3C41F6B1AE}" destId="{7824BB47-8984-4A86-B1AC-AC0A553DB84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A9396-B7B9-4D1C-955D-7A75330E00D6}">
      <dsp:nvSpPr>
        <dsp:cNvPr id="0" name=""/>
        <dsp:cNvSpPr/>
      </dsp:nvSpPr>
      <dsp:spPr>
        <a:xfrm>
          <a:off x="0" y="148438"/>
          <a:ext cx="1642241" cy="72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D6DC-DA02-4BDB-A076-3CA2E09C0364}">
      <dsp:nvSpPr>
        <dsp:cNvPr id="0" name=""/>
        <dsp:cNvSpPr/>
      </dsp:nvSpPr>
      <dsp:spPr>
        <a:xfrm>
          <a:off x="132469" y="328438"/>
          <a:ext cx="1345547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Avenir Next LT Pro"/>
            </a:rPr>
            <a:t>Search Query by user</a:t>
          </a:r>
          <a:endParaRPr lang="en-US" sz="1000" b="1" kern="1200"/>
        </a:p>
      </dsp:txBody>
      <dsp:txXfrm>
        <a:off x="132469" y="328438"/>
        <a:ext cx="1345547" cy="3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262BE-C533-47D0-9C5F-1E32730D9F69}">
      <dsp:nvSpPr>
        <dsp:cNvPr id="0" name=""/>
        <dsp:cNvSpPr/>
      </dsp:nvSpPr>
      <dsp:spPr>
        <a:xfrm>
          <a:off x="0" y="17059"/>
          <a:ext cx="1248104" cy="720000"/>
        </a:xfrm>
        <a:prstGeom prst="lef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220CD-D5A5-4475-AB09-BEF8EFBF01B3}">
      <dsp:nvSpPr>
        <dsp:cNvPr id="0" name=""/>
        <dsp:cNvSpPr/>
      </dsp:nvSpPr>
      <dsp:spPr>
        <a:xfrm>
          <a:off x="124810" y="197059"/>
          <a:ext cx="1022616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Avenir Next LT Pro"/>
            </a:rPr>
            <a:t>Search Result</a:t>
          </a:r>
          <a:endParaRPr lang="en-US" sz="1000" b="1" kern="1200"/>
        </a:p>
      </dsp:txBody>
      <dsp:txXfrm>
        <a:off x="124810" y="197059"/>
        <a:ext cx="1022616" cy="36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739C7-6573-4EBC-80C7-06F8931FA033}">
      <dsp:nvSpPr>
        <dsp:cNvPr id="0" name=""/>
        <dsp:cNvSpPr/>
      </dsp:nvSpPr>
      <dsp:spPr>
        <a:xfrm>
          <a:off x="653737" y="810944"/>
          <a:ext cx="702843" cy="702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53DEB-C0A6-49C8-B8A5-5CB70CF48549}">
      <dsp:nvSpPr>
        <dsp:cNvPr id="0" name=""/>
        <dsp:cNvSpPr/>
      </dsp:nvSpPr>
      <dsp:spPr>
        <a:xfrm>
          <a:off x="1097" y="1620232"/>
          <a:ext cx="2008124" cy="3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Recent List</a:t>
          </a:r>
          <a:endParaRPr lang="en-IN" sz="1800" kern="1200" dirty="0"/>
        </a:p>
      </dsp:txBody>
      <dsp:txXfrm>
        <a:off x="1097" y="1620232"/>
        <a:ext cx="2008124" cy="301218"/>
      </dsp:txXfrm>
    </dsp:sp>
    <dsp:sp modelId="{5BE6F4EC-F1B4-4502-93C3-2D5510759E98}">
      <dsp:nvSpPr>
        <dsp:cNvPr id="0" name=""/>
        <dsp:cNvSpPr/>
      </dsp:nvSpPr>
      <dsp:spPr>
        <a:xfrm>
          <a:off x="1097" y="1970960"/>
          <a:ext cx="2008124" cy="131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function fetches data every time the page loads with pre-filled URL. </a:t>
          </a:r>
          <a:endParaRPr lang="en-IN" sz="1400" kern="1200" dirty="0"/>
        </a:p>
      </dsp:txBody>
      <dsp:txXfrm>
        <a:off x="1097" y="1970960"/>
        <a:ext cx="2008124" cy="1315431"/>
      </dsp:txXfrm>
    </dsp:sp>
    <dsp:sp modelId="{23902F62-8A7D-491F-8404-3C2CBC0FDAA0}">
      <dsp:nvSpPr>
        <dsp:cNvPr id="0" name=""/>
        <dsp:cNvSpPr/>
      </dsp:nvSpPr>
      <dsp:spPr>
        <a:xfrm>
          <a:off x="3013284" y="810944"/>
          <a:ext cx="702843" cy="702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E561EB-0B7B-47CD-B5CF-2EBB182FBE02}">
      <dsp:nvSpPr>
        <dsp:cNvPr id="0" name=""/>
        <dsp:cNvSpPr/>
      </dsp:nvSpPr>
      <dsp:spPr>
        <a:xfrm>
          <a:off x="2360644" y="1620232"/>
          <a:ext cx="2008124" cy="3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Recent Container</a:t>
          </a:r>
          <a:endParaRPr lang="en-IN" sz="1800" kern="1200" dirty="0"/>
        </a:p>
      </dsp:txBody>
      <dsp:txXfrm>
        <a:off x="2360644" y="1620232"/>
        <a:ext cx="2008124" cy="301218"/>
      </dsp:txXfrm>
    </dsp:sp>
    <dsp:sp modelId="{697B489A-5DFB-450D-A0A7-E87896AF282D}">
      <dsp:nvSpPr>
        <dsp:cNvPr id="0" name=""/>
        <dsp:cNvSpPr/>
      </dsp:nvSpPr>
      <dsp:spPr>
        <a:xfrm>
          <a:off x="2360644" y="1970960"/>
          <a:ext cx="2008124" cy="131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function receives data from the </a:t>
          </a:r>
          <a:r>
            <a:rPr lang="en-US" sz="1400" b="1" kern="1200" dirty="0" err="1"/>
            <a:t>RecentList</a:t>
          </a:r>
          <a:r>
            <a:rPr lang="en-US" sz="1400" kern="1200" dirty="0"/>
            <a:t> component and divides it into different array based on the topic.</a:t>
          </a:r>
          <a:endParaRPr lang="en-IN" sz="1400" kern="1200" dirty="0"/>
        </a:p>
      </dsp:txBody>
      <dsp:txXfrm>
        <a:off x="2360644" y="1970960"/>
        <a:ext cx="2008124" cy="1315431"/>
      </dsp:txXfrm>
    </dsp:sp>
    <dsp:sp modelId="{CC21199D-D9FA-4373-BCD7-52F6334B6102}">
      <dsp:nvSpPr>
        <dsp:cNvPr id="0" name=""/>
        <dsp:cNvSpPr/>
      </dsp:nvSpPr>
      <dsp:spPr>
        <a:xfrm>
          <a:off x="5372831" y="810944"/>
          <a:ext cx="702843" cy="702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DD7712-AFFD-4FA9-82C3-2BC49D7A9C8C}">
      <dsp:nvSpPr>
        <dsp:cNvPr id="0" name=""/>
        <dsp:cNvSpPr/>
      </dsp:nvSpPr>
      <dsp:spPr>
        <a:xfrm>
          <a:off x="4720190" y="1620232"/>
          <a:ext cx="2008124" cy="3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Recent Card</a:t>
          </a:r>
          <a:endParaRPr lang="en-IN" sz="1800" kern="1200" dirty="0"/>
        </a:p>
      </dsp:txBody>
      <dsp:txXfrm>
        <a:off x="4720190" y="1620232"/>
        <a:ext cx="2008124" cy="301218"/>
      </dsp:txXfrm>
    </dsp:sp>
    <dsp:sp modelId="{30D0B231-7EB8-4CFE-AEF6-211660B2B0C3}">
      <dsp:nvSpPr>
        <dsp:cNvPr id="0" name=""/>
        <dsp:cNvSpPr/>
      </dsp:nvSpPr>
      <dsp:spPr>
        <a:xfrm>
          <a:off x="4720190" y="1970960"/>
          <a:ext cx="2008124" cy="131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function receives data from the </a:t>
          </a:r>
          <a:r>
            <a:rPr lang="en-US" sz="1400" b="1" kern="1200" dirty="0" err="1"/>
            <a:t>RecentContiainer</a:t>
          </a:r>
          <a:r>
            <a:rPr lang="en-US" sz="1400" kern="1200" dirty="0"/>
            <a:t> and displays it as a list of cards</a:t>
          </a:r>
          <a:endParaRPr lang="en-IN" sz="1400" kern="1200" dirty="0"/>
        </a:p>
      </dsp:txBody>
      <dsp:txXfrm>
        <a:off x="4720190" y="1970960"/>
        <a:ext cx="2008124" cy="1315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90FD7-5F31-4FA6-A340-BBD4B686C8F9}">
      <dsp:nvSpPr>
        <dsp:cNvPr id="0" name=""/>
        <dsp:cNvSpPr/>
      </dsp:nvSpPr>
      <dsp:spPr>
        <a:xfrm>
          <a:off x="0" y="3895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FE3D0-C0B2-401B-83C4-9A1B89774BEE}">
      <dsp:nvSpPr>
        <dsp:cNvPr id="0" name=""/>
        <dsp:cNvSpPr/>
      </dsp:nvSpPr>
      <dsp:spPr>
        <a:xfrm>
          <a:off x="250978" y="190573"/>
          <a:ext cx="456323" cy="456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498EC-5164-40F5-BEB4-67F5FF98BB99}">
      <dsp:nvSpPr>
        <dsp:cNvPr id="0" name=""/>
        <dsp:cNvSpPr/>
      </dsp:nvSpPr>
      <dsp:spPr>
        <a:xfrm>
          <a:off x="958279" y="3895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Search Feed</a:t>
          </a:r>
          <a:endParaRPr lang="en-IN" sz="1900" kern="1200" dirty="0"/>
        </a:p>
      </dsp:txBody>
      <dsp:txXfrm>
        <a:off x="958279" y="3895"/>
        <a:ext cx="3215372" cy="829679"/>
      </dsp:txXfrm>
    </dsp:sp>
    <dsp:sp modelId="{D20AE50F-8729-431F-83BB-9E0E5B3E2771}">
      <dsp:nvSpPr>
        <dsp:cNvPr id="0" name=""/>
        <dsp:cNvSpPr/>
      </dsp:nvSpPr>
      <dsp:spPr>
        <a:xfrm>
          <a:off x="4173652" y="3895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class takes query from the user, append it in the URL and fetches data.</a:t>
          </a:r>
          <a:endParaRPr lang="en-IN" sz="1100" kern="1200"/>
        </a:p>
      </dsp:txBody>
      <dsp:txXfrm>
        <a:off x="4173652" y="3895"/>
        <a:ext cx="2971620" cy="829679"/>
      </dsp:txXfrm>
    </dsp:sp>
    <dsp:sp modelId="{65987058-5303-48AD-826B-5AD214AC0798}">
      <dsp:nvSpPr>
        <dsp:cNvPr id="0" name=""/>
        <dsp:cNvSpPr/>
      </dsp:nvSpPr>
      <dsp:spPr>
        <a:xfrm>
          <a:off x="0" y="1040994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3584D-6D97-4DF2-93CB-80D7F8DD1D02}">
      <dsp:nvSpPr>
        <dsp:cNvPr id="0" name=""/>
        <dsp:cNvSpPr/>
      </dsp:nvSpPr>
      <dsp:spPr>
        <a:xfrm>
          <a:off x="250978" y="1227672"/>
          <a:ext cx="456323" cy="456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461CF-F479-47F9-B5FD-FA8361EF6133}">
      <dsp:nvSpPr>
        <dsp:cNvPr id="0" name=""/>
        <dsp:cNvSpPr/>
      </dsp:nvSpPr>
      <dsp:spPr>
        <a:xfrm>
          <a:off x="958279" y="1040994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News List</a:t>
          </a:r>
          <a:endParaRPr lang="en-IN" sz="1900" kern="1200" dirty="0"/>
        </a:p>
      </dsp:txBody>
      <dsp:txXfrm>
        <a:off x="958279" y="1040994"/>
        <a:ext cx="3215372" cy="829679"/>
      </dsp:txXfrm>
    </dsp:sp>
    <dsp:sp modelId="{F2FACC9D-28A2-4AB7-A4FB-08D3EDBB7916}">
      <dsp:nvSpPr>
        <dsp:cNvPr id="0" name=""/>
        <dsp:cNvSpPr/>
      </dsp:nvSpPr>
      <dsp:spPr>
        <a:xfrm>
          <a:off x="4173652" y="1040994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function receives data from </a:t>
          </a:r>
          <a:r>
            <a:rPr lang="en-US" sz="1100" b="1" kern="1200"/>
            <a:t>Search Feed</a:t>
          </a:r>
          <a:r>
            <a:rPr lang="en-US" sz="1100" kern="1200"/>
            <a:t>.</a:t>
          </a:r>
          <a:endParaRPr lang="en-IN" sz="1100" kern="1200"/>
        </a:p>
      </dsp:txBody>
      <dsp:txXfrm>
        <a:off x="4173652" y="1040994"/>
        <a:ext cx="2971620" cy="829679"/>
      </dsp:txXfrm>
    </dsp:sp>
    <dsp:sp modelId="{0818FD18-E3C8-4DC5-9137-E37E393A1EFF}">
      <dsp:nvSpPr>
        <dsp:cNvPr id="0" name=""/>
        <dsp:cNvSpPr/>
      </dsp:nvSpPr>
      <dsp:spPr>
        <a:xfrm>
          <a:off x="0" y="2078093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6FE09-F1BA-4CC1-B9E3-D8FEAAF4EC95}">
      <dsp:nvSpPr>
        <dsp:cNvPr id="0" name=""/>
        <dsp:cNvSpPr/>
      </dsp:nvSpPr>
      <dsp:spPr>
        <a:xfrm>
          <a:off x="250978" y="2264771"/>
          <a:ext cx="456323" cy="456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C0329-C816-4C58-BB7F-2A5536F56801}">
      <dsp:nvSpPr>
        <dsp:cNvPr id="0" name=""/>
        <dsp:cNvSpPr/>
      </dsp:nvSpPr>
      <dsp:spPr>
        <a:xfrm>
          <a:off x="958279" y="2078093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News Container</a:t>
          </a:r>
          <a:endParaRPr lang="en-IN" sz="1900" kern="1200" dirty="0"/>
        </a:p>
      </dsp:txBody>
      <dsp:txXfrm>
        <a:off x="958279" y="2078093"/>
        <a:ext cx="3215372" cy="829679"/>
      </dsp:txXfrm>
    </dsp:sp>
    <dsp:sp modelId="{DE8D9024-E6EC-4A64-849E-157D988D9D3F}">
      <dsp:nvSpPr>
        <dsp:cNvPr id="0" name=""/>
        <dsp:cNvSpPr/>
      </dsp:nvSpPr>
      <dsp:spPr>
        <a:xfrm>
          <a:off x="4173652" y="2078093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function receives data from </a:t>
          </a:r>
          <a:r>
            <a:rPr lang="en-US" sz="1100" b="1" kern="1200"/>
            <a:t>News List</a:t>
          </a:r>
          <a:r>
            <a:rPr lang="en-US" sz="1100" kern="1200"/>
            <a:t>.</a:t>
          </a:r>
          <a:endParaRPr lang="en-IN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divided into 2 parts i.e., </a:t>
          </a:r>
          <a:r>
            <a:rPr lang="en-US" sz="1100" b="1" kern="1200"/>
            <a:t>News Card </a:t>
          </a:r>
          <a:r>
            <a:rPr lang="en-US" sz="1100" b="0" kern="1200"/>
            <a:t>and </a:t>
          </a:r>
          <a:r>
            <a:rPr lang="en-US" sz="1100" b="1" kern="1200"/>
            <a:t>Reading Section</a:t>
          </a:r>
          <a:r>
            <a:rPr lang="en-US" sz="1100" b="0" kern="1200"/>
            <a:t>.</a:t>
          </a:r>
          <a:endParaRPr lang="en-IN" sz="1100" b="0" kern="1200"/>
        </a:p>
      </dsp:txBody>
      <dsp:txXfrm>
        <a:off x="4173652" y="2078093"/>
        <a:ext cx="2971620" cy="829679"/>
      </dsp:txXfrm>
    </dsp:sp>
    <dsp:sp modelId="{9A4CC4A0-3F02-4275-BF2C-8541AB881462}">
      <dsp:nvSpPr>
        <dsp:cNvPr id="0" name=""/>
        <dsp:cNvSpPr/>
      </dsp:nvSpPr>
      <dsp:spPr>
        <a:xfrm>
          <a:off x="0" y="3115193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8F8FF-5B92-44D7-BA08-395DECD402CF}">
      <dsp:nvSpPr>
        <dsp:cNvPr id="0" name=""/>
        <dsp:cNvSpPr/>
      </dsp:nvSpPr>
      <dsp:spPr>
        <a:xfrm>
          <a:off x="250978" y="3301870"/>
          <a:ext cx="456323" cy="456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66FE-1D38-48C2-9DCB-985228C86C98}">
      <dsp:nvSpPr>
        <dsp:cNvPr id="0" name=""/>
        <dsp:cNvSpPr/>
      </dsp:nvSpPr>
      <dsp:spPr>
        <a:xfrm>
          <a:off x="958279" y="3115193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News Card</a:t>
          </a:r>
          <a:endParaRPr lang="en-IN" sz="1900" kern="1200" dirty="0"/>
        </a:p>
      </dsp:txBody>
      <dsp:txXfrm>
        <a:off x="958279" y="3115193"/>
        <a:ext cx="3215372" cy="829679"/>
      </dsp:txXfrm>
    </dsp:sp>
    <dsp:sp modelId="{A5BBBC68-E0EA-4FF6-935E-7D6F4F64F849}">
      <dsp:nvSpPr>
        <dsp:cNvPr id="0" name=""/>
        <dsp:cNvSpPr/>
      </dsp:nvSpPr>
      <dsp:spPr>
        <a:xfrm>
          <a:off x="4173652" y="3115193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function receives data from </a:t>
          </a:r>
          <a:r>
            <a:rPr lang="en-US" sz="1100" b="1" kern="1200"/>
            <a:t>News Container and displays it in a list of cards.</a:t>
          </a:r>
          <a:endParaRPr lang="en-IN" sz="1100" kern="1200"/>
        </a:p>
      </dsp:txBody>
      <dsp:txXfrm>
        <a:off x="4173652" y="3115193"/>
        <a:ext cx="2971620" cy="829679"/>
      </dsp:txXfrm>
    </dsp:sp>
    <dsp:sp modelId="{345AF247-52E1-477C-9E17-C797C33E7751}">
      <dsp:nvSpPr>
        <dsp:cNvPr id="0" name=""/>
        <dsp:cNvSpPr/>
      </dsp:nvSpPr>
      <dsp:spPr>
        <a:xfrm>
          <a:off x="0" y="4152292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12A75-79B7-452E-9FE1-5159AF1D9FF5}">
      <dsp:nvSpPr>
        <dsp:cNvPr id="0" name=""/>
        <dsp:cNvSpPr/>
      </dsp:nvSpPr>
      <dsp:spPr>
        <a:xfrm>
          <a:off x="250978" y="4338970"/>
          <a:ext cx="456323" cy="456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C8B7-3AB3-43F5-A194-818EEFA34CC5}">
      <dsp:nvSpPr>
        <dsp:cNvPr id="0" name=""/>
        <dsp:cNvSpPr/>
      </dsp:nvSpPr>
      <dsp:spPr>
        <a:xfrm>
          <a:off x="958279" y="4152292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Reading Section</a:t>
          </a:r>
          <a:endParaRPr lang="en-IN" sz="1900" kern="1200" dirty="0"/>
        </a:p>
      </dsp:txBody>
      <dsp:txXfrm>
        <a:off x="958279" y="4152292"/>
        <a:ext cx="3215372" cy="829679"/>
      </dsp:txXfrm>
    </dsp:sp>
    <dsp:sp modelId="{7824BB47-8984-4A86-B1AC-AC0A553DB843}">
      <dsp:nvSpPr>
        <dsp:cNvPr id="0" name=""/>
        <dsp:cNvSpPr/>
      </dsp:nvSpPr>
      <dsp:spPr>
        <a:xfrm>
          <a:off x="4173652" y="4152292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function displays data based on user action.</a:t>
          </a:r>
          <a:endParaRPr lang="en-IN" sz="1100" kern="1200" dirty="0"/>
        </a:p>
      </dsp:txBody>
      <dsp:txXfrm>
        <a:off x="4173652" y="4152292"/>
        <a:ext cx="2971620" cy="829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5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6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2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6/04/online-learning-makes-its-mark-laura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6" descr="A close up of a computer&#10;&#10;Description automatically generated">
            <a:extLst>
              <a:ext uri="{FF2B5EF4-FFF2-40B4-BE49-F238E27FC236}">
                <a16:creationId xmlns:a16="http://schemas.microsoft.com/office/drawing/2014/main" id="{F5939D59-C6BA-4C7E-BD3D-73C615291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066" b="166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4" name="Rectangle 3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News-Corner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607285"/>
          </a:xfrm>
        </p:spPr>
        <p:txBody>
          <a:bodyPr anchor="ctr">
            <a:normAutofit fontScale="92500"/>
          </a:bodyPr>
          <a:lstStyle/>
          <a:p>
            <a:r>
              <a:rPr lang="en-US" sz="1700" b="1" dirty="0"/>
              <a:t>A React Application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C5E9C-F5F4-4728-B3B0-C78E1F62568C}"/>
              </a:ext>
            </a:extLst>
          </p:cNvPr>
          <p:cNvSpPr txBox="1"/>
          <p:nvPr/>
        </p:nvSpPr>
        <p:spPr>
          <a:xfrm>
            <a:off x="9718245" y="6657944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7AAE5-4A2C-4971-BF80-3195BE5220DD}"/>
              </a:ext>
            </a:extLst>
          </p:cNvPr>
          <p:cNvSpPr txBox="1"/>
          <p:nvPr/>
        </p:nvSpPr>
        <p:spPr>
          <a:xfrm>
            <a:off x="4409090" y="5604642"/>
            <a:ext cx="22308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By Sanket Sonowal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25EEB4-E185-4371-A8FF-AF57010F7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D4764-A94B-442E-9371-E6EFA10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23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Flow of the Website (with Code)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5" descr="A grid with small circles">
            <a:extLst>
              <a:ext uri="{FF2B5EF4-FFF2-40B4-BE49-F238E27FC236}">
                <a16:creationId xmlns:a16="http://schemas.microsoft.com/office/drawing/2014/main" id="{96206A07-F934-4DA1-BC7D-1DF3379B3E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487" b="15487"/>
          <a:stretch/>
        </p:blipFill>
        <p:spPr>
          <a:xfrm>
            <a:off x="5546902" y="758464"/>
            <a:ext cx="2871216" cy="1981885"/>
          </a:xfrm>
          <a:prstGeom prst="rect">
            <a:avLst/>
          </a:prstGeom>
        </p:spPr>
      </p:pic>
      <p:pic>
        <p:nvPicPr>
          <p:cNvPr id="7" name="Graphic 5" descr="A grid with small circles">
            <a:extLst>
              <a:ext uri="{FF2B5EF4-FFF2-40B4-BE49-F238E27FC236}">
                <a16:creationId xmlns:a16="http://schemas.microsoft.com/office/drawing/2014/main" id="{EB7F17AF-4EAF-4FEE-829B-281C3263C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487" b="15487"/>
          <a:stretch/>
        </p:blipFill>
        <p:spPr>
          <a:xfrm>
            <a:off x="8665014" y="758464"/>
            <a:ext cx="2871216" cy="19818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5" descr="A grid with small circles">
            <a:extLst>
              <a:ext uri="{FF2B5EF4-FFF2-40B4-BE49-F238E27FC236}">
                <a16:creationId xmlns:a16="http://schemas.microsoft.com/office/drawing/2014/main" id="{339823B2-C1E1-43E0-8E0E-3D75F3D4B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487" b="15487"/>
          <a:stretch/>
        </p:blipFill>
        <p:spPr>
          <a:xfrm>
            <a:off x="6339106" y="3122302"/>
            <a:ext cx="4410460" cy="3044364"/>
          </a:xfrm>
          <a:prstGeom prst="rect">
            <a:avLst/>
          </a:prstGeom>
        </p:spPr>
      </p:pic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E98ABF40-4424-4418-BC9C-B08DB4639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085159"/>
              </p:ext>
            </p:extLst>
          </p:nvPr>
        </p:nvGraphicFramePr>
        <p:xfrm>
          <a:off x="7646276" y="1127234"/>
          <a:ext cx="1642242" cy="101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21B13D7D-908C-4CAD-9AAA-36D96BD21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891876"/>
              </p:ext>
            </p:extLst>
          </p:nvPr>
        </p:nvGraphicFramePr>
        <p:xfrm>
          <a:off x="9919137" y="4070131"/>
          <a:ext cx="1248104" cy="75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41068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0B13-61EE-4906-9288-D3CEF330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Flow of data in the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C3306-3D8E-4E6B-B4CF-867227982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0">
                <a:ea typeface="+mn-lt"/>
                <a:cs typeface="+mn-lt"/>
              </a:rPr>
              <a:t>Recent News based on the predefined topics</a:t>
            </a:r>
            <a:endParaRPr lang="en-US"/>
          </a:p>
        </p:txBody>
      </p:sp>
      <p:pic>
        <p:nvPicPr>
          <p:cNvPr id="9" name="Graphic 9" descr="A grid with small circles">
            <a:extLst>
              <a:ext uri="{FF2B5EF4-FFF2-40B4-BE49-F238E27FC236}">
                <a16:creationId xmlns:a16="http://schemas.microsoft.com/office/drawing/2014/main" id="{7DE12DE5-D9E8-4C77-BECD-64647CA93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568" y="3196499"/>
            <a:ext cx="4974566" cy="29617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A5E68-4428-4C05-B6AB-316E42E1D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0" dirty="0">
                <a:ea typeface="+mn-lt"/>
                <a:cs typeface="+mn-lt"/>
              </a:rPr>
              <a:t>News returned from the user search query</a:t>
            </a:r>
            <a:endParaRPr lang="en-US" dirty="0"/>
          </a:p>
        </p:txBody>
      </p:sp>
      <p:pic>
        <p:nvPicPr>
          <p:cNvPr id="11" name="Graphic 9" descr="A grid with small circles">
            <a:extLst>
              <a:ext uri="{FF2B5EF4-FFF2-40B4-BE49-F238E27FC236}">
                <a16:creationId xmlns:a16="http://schemas.microsoft.com/office/drawing/2014/main" id="{D47E1F02-2C7A-4911-8EFD-CC6EC742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420" y="3190748"/>
            <a:ext cx="4974566" cy="2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3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A1AD-61E6-4C50-9F3C-2DEF36A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14683"/>
            <a:ext cx="10820456" cy="9623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ea typeface="+mj-lt"/>
                <a:cs typeface="+mj-lt"/>
              </a:rPr>
              <a:t>Recent News based on the predefined topics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DD78-77F3-495A-A335-A7EB272B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358662"/>
            <a:ext cx="3099816" cy="4338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code contains both presentational as well as container components.</a:t>
            </a:r>
          </a:p>
          <a:p>
            <a:r>
              <a:rPr lang="en-US" dirty="0"/>
              <a:t>The components are like this:</a:t>
            </a:r>
          </a:p>
          <a:p>
            <a:r>
              <a:rPr lang="en-US" dirty="0"/>
              <a:t>Container component</a:t>
            </a:r>
          </a:p>
          <a:p>
            <a:r>
              <a:rPr lang="en-US" dirty="0" err="1"/>
              <a:t>RecentList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Presentational component</a:t>
            </a:r>
          </a:p>
          <a:p>
            <a:r>
              <a:rPr lang="en-US" dirty="0" err="1"/>
              <a:t>RecentContainer</a:t>
            </a:r>
            <a:endParaRPr lang="en-US" dirty="0"/>
          </a:p>
          <a:p>
            <a:r>
              <a:rPr lang="en-US" dirty="0" err="1"/>
              <a:t>RecentCard</a:t>
            </a: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DFA16F71-FE97-443B-A6A0-F0858F822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711642"/>
              </p:ext>
            </p:extLst>
          </p:nvPr>
        </p:nvGraphicFramePr>
        <p:xfrm>
          <a:off x="4965700" y="1709738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44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A1AD-61E6-4C50-9F3C-2DEF36A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14683"/>
            <a:ext cx="10820456" cy="9623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0" dirty="0">
                <a:ea typeface="+mn-lt"/>
                <a:cs typeface="+mn-lt"/>
              </a:rPr>
              <a:t>News returned from the user search query</a:t>
            </a: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24D748-6EDC-450B-94DC-9CC2B399B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4758"/>
              </p:ext>
            </p:extLst>
          </p:nvPr>
        </p:nvGraphicFramePr>
        <p:xfrm>
          <a:off x="4543863" y="1265472"/>
          <a:ext cx="7145273" cy="498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DD78-77F3-495A-A335-A7EB272B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358662"/>
            <a:ext cx="3099816" cy="43381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 code is divided into presentational and container components.</a:t>
            </a:r>
          </a:p>
          <a:p>
            <a:r>
              <a:rPr lang="en-US" dirty="0"/>
              <a:t>The components are like this:</a:t>
            </a:r>
          </a:p>
          <a:p>
            <a:r>
              <a:rPr lang="en-US" dirty="0"/>
              <a:t>Container component</a:t>
            </a:r>
          </a:p>
          <a:p>
            <a:r>
              <a:rPr lang="en-US" dirty="0" err="1"/>
              <a:t>SearchFeed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Presentational component</a:t>
            </a:r>
          </a:p>
          <a:p>
            <a:r>
              <a:rPr lang="en-US" dirty="0" err="1"/>
              <a:t>NewsList</a:t>
            </a:r>
            <a:endParaRPr lang="en-US" dirty="0"/>
          </a:p>
          <a:p>
            <a:r>
              <a:rPr lang="en-US" dirty="0" err="1"/>
              <a:t>NewsContainer</a:t>
            </a:r>
            <a:endParaRPr lang="en-US" dirty="0"/>
          </a:p>
          <a:p>
            <a:r>
              <a:rPr lang="en-US" dirty="0" err="1"/>
              <a:t>NewsCard</a:t>
            </a:r>
            <a:endParaRPr lang="en-US" dirty="0"/>
          </a:p>
          <a:p>
            <a:r>
              <a:rPr lang="en-US" dirty="0" err="1"/>
              <a:t>ReadingSection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CE36AE7-B43B-4DE7-BC5E-6C5C79BDF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49112"/>
              </p:ext>
            </p:extLst>
          </p:nvPr>
        </p:nvGraphicFramePr>
        <p:xfrm>
          <a:off x="4543863" y="1265472"/>
          <a:ext cx="7145273" cy="498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6118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9EFD-81E8-4D27-A6D1-D6E24880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A41B-9A86-44B1-BF0C-80FDDE3C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E2AA2-5300-4E0A-89FC-029D3628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9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5D374-3E7C-4AC2-907A-BE884984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/>
                <a:ea typeface="Verdana"/>
                <a:cs typeface="Times New Roman"/>
              </a:rPr>
              <a:t>News-Corner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21" descr="A close up of a device&#10;&#10;Description automatically generated">
            <a:extLst>
              <a:ext uri="{FF2B5EF4-FFF2-40B4-BE49-F238E27FC236}">
                <a16:creationId xmlns:a16="http://schemas.microsoft.com/office/drawing/2014/main" id="{B475CC0B-7229-42D1-B359-68AD6891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419297"/>
            <a:ext cx="6702552" cy="3116686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08F9223-8398-4C12-BDA6-F10E3EA3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News-Corner is a news website that provides popular news from all around the world at one place.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It fetches news from </a:t>
            </a:r>
            <a:r>
              <a:rPr lang="en-US" sz="1700" dirty="0" err="1"/>
              <a:t>webhose</a:t>
            </a:r>
            <a:r>
              <a:rPr lang="en-US" sz="1700"/>
              <a:t> using the "Enriched News" API for providing </a:t>
            </a:r>
            <a:r>
              <a:rPr lang="en-US" sz="1700">
                <a:ea typeface="+mn-lt"/>
                <a:cs typeface="+mn-lt"/>
              </a:rPr>
              <a:t>the most relevant news data from the top 50,000+ global news sources.</a:t>
            </a:r>
            <a:endParaRPr lang="en-US" sz="1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E8A3B-3DA1-434E-BF84-566E2CDA7D22}"/>
              </a:ext>
            </a:extLst>
          </p:cNvPr>
          <p:cNvSpPr txBox="1"/>
          <p:nvPr/>
        </p:nvSpPr>
        <p:spPr>
          <a:xfrm>
            <a:off x="6837872" y="2481532"/>
            <a:ext cx="4454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636363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4049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120B09-F6CA-437E-B1DE-587311BB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D4764-A94B-442E-9371-E6EFA10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/>
              <a:t>Website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Graphic 5" descr="A grid with small circles">
            <a:extLst>
              <a:ext uri="{FF2B5EF4-FFF2-40B4-BE49-F238E27FC236}">
                <a16:creationId xmlns:a16="http://schemas.microsoft.com/office/drawing/2014/main" id="{96206A07-F934-4DA1-BC7D-1DF3379B3E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487" b="15487"/>
          <a:stretch/>
        </p:blipFill>
        <p:spPr>
          <a:xfrm>
            <a:off x="385158" y="415153"/>
            <a:ext cx="5596128" cy="3862783"/>
          </a:xfrm>
          <a:prstGeom prst="rect">
            <a:avLst/>
          </a:prstGeom>
        </p:spPr>
      </p:pic>
      <p:pic>
        <p:nvPicPr>
          <p:cNvPr id="7" name="Graphic 5" descr="A grid with small circles">
            <a:extLst>
              <a:ext uri="{FF2B5EF4-FFF2-40B4-BE49-F238E27FC236}">
                <a16:creationId xmlns:a16="http://schemas.microsoft.com/office/drawing/2014/main" id="{EB7F17AF-4EAF-4FEE-829B-281C3263C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487" b="15487"/>
          <a:stretch/>
        </p:blipFill>
        <p:spPr>
          <a:xfrm>
            <a:off x="6210714" y="415153"/>
            <a:ext cx="5596128" cy="3862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E545E-1C76-4998-A89B-A6C462715FBC}"/>
              </a:ext>
            </a:extLst>
          </p:cNvPr>
          <p:cNvSpPr txBox="1"/>
          <p:nvPr/>
        </p:nvSpPr>
        <p:spPr>
          <a:xfrm>
            <a:off x="1820174" y="4278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Desktop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6BEDC-B874-4944-8BC7-075343B2382A}"/>
              </a:ext>
            </a:extLst>
          </p:cNvPr>
          <p:cNvSpPr txBox="1"/>
          <p:nvPr/>
        </p:nvSpPr>
        <p:spPr>
          <a:xfrm>
            <a:off x="7642105" y="42778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Mobile Website</a:t>
            </a:r>
          </a:p>
        </p:txBody>
      </p:sp>
    </p:spTree>
    <p:extLst>
      <p:ext uri="{BB962C8B-B14F-4D97-AF65-F5344CB8AC3E}">
        <p14:creationId xmlns:p14="http://schemas.microsoft.com/office/powerpoint/2010/main" val="306223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E7E5-D678-4BDF-A501-54EF721D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171273"/>
          </a:xfrm>
        </p:spPr>
        <p:txBody>
          <a:bodyPr/>
          <a:lstStyle/>
          <a:p>
            <a:r>
              <a:rPr lang="en-US"/>
              <a:t>Header Section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86869-F8E0-46E2-A629-02623B0136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3D8CE-ACC1-4B0E-82B6-808812A0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873213"/>
            <a:ext cx="3099816" cy="262233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This sections is the main navigation bar which includes:</a:t>
            </a:r>
          </a:p>
          <a:p>
            <a:pPr marL="342900" indent="-342900">
              <a:buAutoNum type="arabicPeriod"/>
            </a:pPr>
            <a:r>
              <a:rPr lang="en-US"/>
              <a:t>"</a:t>
            </a:r>
            <a:r>
              <a:rPr lang="en-US" b="1"/>
              <a:t>News-Corner</a:t>
            </a:r>
            <a:r>
              <a:rPr lang="en-US"/>
              <a:t>" main website logo</a:t>
            </a:r>
          </a:p>
          <a:p>
            <a:pPr marL="342900" indent="-342900">
              <a:buAutoNum type="arabicPeriod"/>
            </a:pPr>
            <a:r>
              <a:rPr lang="en-US" err="1"/>
              <a:t>Webhose</a:t>
            </a:r>
            <a:r>
              <a:rPr lang="en-US"/>
              <a:t> Api link (</a:t>
            </a:r>
            <a:r>
              <a:rPr lang="en-US" err="1"/>
              <a:t>Documentaiton</a:t>
            </a:r>
            <a:r>
              <a:rPr lang="en-US"/>
              <a:t>)</a:t>
            </a:r>
          </a:p>
          <a:p>
            <a:pPr marL="342900" indent="-342900">
              <a:buAutoNum type="arabicPeriod"/>
            </a:pPr>
            <a:r>
              <a:rPr lang="en-US" err="1"/>
              <a:t>Github</a:t>
            </a:r>
            <a:r>
              <a:rPr lang="en-US"/>
              <a:t> Repository link (Source Code)</a:t>
            </a:r>
          </a:p>
        </p:txBody>
      </p:sp>
    </p:spTree>
    <p:extLst>
      <p:ext uri="{BB962C8B-B14F-4D97-AF65-F5344CB8AC3E}">
        <p14:creationId xmlns:p14="http://schemas.microsoft.com/office/powerpoint/2010/main" val="221918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F6E6-4828-476B-8A8F-966D0880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45756"/>
          </a:xfrm>
        </p:spPr>
        <p:txBody>
          <a:bodyPr/>
          <a:lstStyle/>
          <a:p>
            <a:r>
              <a:rPr lang="en-US"/>
              <a:t>Body Section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94DDD-9636-4F10-A538-0B80E0976D7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9FC9D-CD87-4546-8F7F-499D1367E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347696"/>
            <a:ext cx="3099816" cy="3147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sections is divided into three parts:</a:t>
            </a:r>
          </a:p>
          <a:p>
            <a:pPr marL="342900" indent="-342900">
              <a:buAutoNum type="arabicPeriod"/>
            </a:pPr>
            <a:r>
              <a:rPr lang="en-US"/>
              <a:t>Search Section</a:t>
            </a:r>
          </a:p>
          <a:p>
            <a:pPr marL="342900" indent="-342900">
              <a:buAutoNum type="arabicPeriod"/>
            </a:pPr>
            <a:r>
              <a:rPr lang="en-US"/>
              <a:t>Recent News Section</a:t>
            </a:r>
          </a:p>
          <a:p>
            <a:pPr marL="342900" indent="-342900">
              <a:buAutoNum type="arabicPeriod"/>
            </a:pPr>
            <a:r>
              <a:rPr lang="en-US"/>
              <a:t>Search Result Section</a:t>
            </a:r>
          </a:p>
        </p:txBody>
      </p:sp>
    </p:spTree>
    <p:extLst>
      <p:ext uri="{BB962C8B-B14F-4D97-AF65-F5344CB8AC3E}">
        <p14:creationId xmlns:p14="http://schemas.microsoft.com/office/powerpoint/2010/main" val="135247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2616-F942-463F-93A3-BE297A01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58894"/>
          </a:xfrm>
        </p:spPr>
        <p:txBody>
          <a:bodyPr/>
          <a:lstStyle/>
          <a:p>
            <a:r>
              <a:rPr lang="en-US"/>
              <a:t>Search Section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A3569-7E2A-48DE-ADE8-780DA084482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57589-BCB2-4BF8-A3B8-7950A14B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360834"/>
            <a:ext cx="3099816" cy="3134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section takes input as query from user and searches news based on the query. Under this section:</a:t>
            </a:r>
          </a:p>
          <a:p>
            <a:pPr marL="342900" indent="-342900">
              <a:buAutoNum type="arabicPeriod"/>
            </a:pPr>
            <a:r>
              <a:rPr lang="en-US"/>
              <a:t>Input Search Field</a:t>
            </a:r>
          </a:p>
          <a:p>
            <a:pPr marL="342900" indent="-342900">
              <a:buAutoNum type="arabicPeriod"/>
            </a:pPr>
            <a:r>
              <a:rPr lang="en-US"/>
              <a:t>Datetime Selector</a:t>
            </a:r>
          </a:p>
          <a:p>
            <a:pPr marL="342900" indent="-342900">
              <a:buAutoNum type="arabicPeriod"/>
            </a:pPr>
            <a:r>
              <a:rPr lang="en-US"/>
              <a:t>Search Button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9786-47F9-4B64-A7A4-183F8A29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746645"/>
          </a:xfrm>
        </p:spPr>
        <p:txBody>
          <a:bodyPr>
            <a:normAutofit fontScale="90000"/>
          </a:bodyPr>
          <a:lstStyle/>
          <a:p>
            <a:r>
              <a:rPr lang="en-US"/>
              <a:t>Recent News Section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A8C2C-F928-4930-AF6A-E23A2D2E0AB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00696-B6E2-4580-9C7C-4A11178A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696966"/>
            <a:ext cx="3099816" cy="27985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This section displays the recent news based on the predefined topics:</a:t>
            </a:r>
          </a:p>
          <a:p>
            <a:pPr marL="342900" indent="-342900">
              <a:buAutoNum type="arabicPeriod"/>
            </a:pPr>
            <a:r>
              <a:rPr lang="en-US"/>
              <a:t>Covid 2019</a:t>
            </a:r>
          </a:p>
          <a:p>
            <a:pPr marL="342900" indent="-342900">
              <a:buAutoNum type="arabicPeriod"/>
            </a:pPr>
            <a:r>
              <a:rPr lang="en-US"/>
              <a:t>Games</a:t>
            </a:r>
          </a:p>
          <a:p>
            <a:pPr marL="342900" indent="-342900">
              <a:buAutoNum type="arabicPeriod"/>
            </a:pPr>
            <a:r>
              <a:rPr lang="en-US"/>
              <a:t>Car</a:t>
            </a:r>
          </a:p>
          <a:p>
            <a:pPr marL="342900" indent="-342900">
              <a:buAutoNum type="arabicPeriod"/>
            </a:pPr>
            <a:r>
              <a:rPr lang="en-US"/>
              <a:t>Cricket</a:t>
            </a:r>
          </a:p>
          <a:p>
            <a:pPr marL="342900" indent="-342900">
              <a:buAutoNum type="arabicPeriod"/>
            </a:pPr>
            <a:r>
              <a:rPr lang="en-US"/>
              <a:t>Football</a:t>
            </a:r>
          </a:p>
        </p:txBody>
      </p:sp>
    </p:spTree>
    <p:extLst>
      <p:ext uri="{BB962C8B-B14F-4D97-AF65-F5344CB8AC3E}">
        <p14:creationId xmlns:p14="http://schemas.microsoft.com/office/powerpoint/2010/main" val="9090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2AF-E9B2-4049-BE05-C542F5BB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131860"/>
          </a:xfrm>
        </p:spPr>
        <p:txBody>
          <a:bodyPr/>
          <a:lstStyle/>
          <a:p>
            <a:r>
              <a:rPr lang="en-US"/>
              <a:t>Search Result Section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9A91A-79C5-431E-B540-138645FCC9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C8C43-0515-4E51-A30E-3F13833D9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833800"/>
            <a:ext cx="3099816" cy="2661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section displays result news which is returned from the user's search query. This section is divided into:</a:t>
            </a:r>
          </a:p>
          <a:p>
            <a:pPr marL="342900" indent="-342900">
              <a:buAutoNum type="arabicPeriod"/>
            </a:pPr>
            <a:r>
              <a:rPr lang="en-US"/>
              <a:t>Result Section</a:t>
            </a:r>
          </a:p>
          <a:p>
            <a:pPr marL="342900" indent="-342900">
              <a:buAutoNum type="arabicPeriod"/>
            </a:pPr>
            <a:r>
              <a:rPr lang="en-US"/>
              <a:t>Reading Section</a:t>
            </a:r>
          </a:p>
        </p:txBody>
      </p:sp>
    </p:spTree>
    <p:extLst>
      <p:ext uri="{BB962C8B-B14F-4D97-AF65-F5344CB8AC3E}">
        <p14:creationId xmlns:p14="http://schemas.microsoft.com/office/powerpoint/2010/main" val="42687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519E-AB07-4FF5-8D27-7EF8E1C7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58894"/>
          </a:xfrm>
        </p:spPr>
        <p:txBody>
          <a:bodyPr/>
          <a:lstStyle/>
          <a:p>
            <a:r>
              <a:rPr lang="en-US"/>
              <a:t>Footer Section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E6F36-0770-45DA-B0C5-A0837AB66F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49202-7D3D-4CE1-AE94-556E80D3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308282"/>
            <a:ext cx="3099816" cy="3187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section contains some information about the website, rights etc.</a:t>
            </a:r>
          </a:p>
        </p:txBody>
      </p:sp>
    </p:spTree>
    <p:extLst>
      <p:ext uri="{BB962C8B-B14F-4D97-AF65-F5344CB8AC3E}">
        <p14:creationId xmlns:p14="http://schemas.microsoft.com/office/powerpoint/2010/main" val="11968011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446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Avenir Next LT Pro</vt:lpstr>
      <vt:lpstr>Calibri</vt:lpstr>
      <vt:lpstr>Roboto</vt:lpstr>
      <vt:lpstr>AccentBoxVTI</vt:lpstr>
      <vt:lpstr>News-Corner</vt:lpstr>
      <vt:lpstr>News-Corner</vt:lpstr>
      <vt:lpstr>Website Structure</vt:lpstr>
      <vt:lpstr>Header Section</vt:lpstr>
      <vt:lpstr>Body Section</vt:lpstr>
      <vt:lpstr>Search Section</vt:lpstr>
      <vt:lpstr>Recent News Section</vt:lpstr>
      <vt:lpstr>Search Result Section</vt:lpstr>
      <vt:lpstr>Footer Section</vt:lpstr>
      <vt:lpstr>Flow of the Website (with Code)</vt:lpstr>
      <vt:lpstr>Major Flow of data in the website</vt:lpstr>
      <vt:lpstr>Recent News based on the predefined topics</vt:lpstr>
      <vt:lpstr>News returned from the user search query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Sanket Sonowal</cp:lastModifiedBy>
  <cp:revision>1</cp:revision>
  <dcterms:created xsi:type="dcterms:W3CDTF">2021-01-23T15:17:46Z</dcterms:created>
  <dcterms:modified xsi:type="dcterms:W3CDTF">2021-01-24T15:01:20Z</dcterms:modified>
</cp:coreProperties>
</file>