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4" r:id="rId1"/>
  </p:sldMasterIdLst>
  <p:notesMasterIdLst>
    <p:notesMasterId r:id="rId13"/>
  </p:notesMasterIdLst>
  <p:sldIdLst>
    <p:sldId id="256" r:id="rId2"/>
    <p:sldId id="276" r:id="rId3"/>
    <p:sldId id="295" r:id="rId4"/>
    <p:sldId id="294" r:id="rId5"/>
    <p:sldId id="293" r:id="rId6"/>
    <p:sldId id="296" r:id="rId7"/>
    <p:sldId id="298" r:id="rId8"/>
    <p:sldId id="299" r:id="rId9"/>
    <p:sldId id="290" r:id="rId10"/>
    <p:sldId id="287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8"/>
    <p:restoredTop sz="56583"/>
  </p:normalViewPr>
  <p:slideViewPr>
    <p:cSldViewPr snapToGrid="0" snapToObjects="1">
      <p:cViewPr varScale="1">
        <p:scale>
          <a:sx n="59" d="100"/>
          <a:sy n="59" d="100"/>
        </p:scale>
        <p:origin x="3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1C98-568E-2F4C-B823-88B8AF57AAA9}" type="datetimeFigureOut">
              <a:rPr kumimoji="1" lang="zh-TW" altLang="en-US" smtClean="0"/>
              <a:t>2017/6/19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D2A-5796-764F-AE55-2284182E80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Hi,everyone</a:t>
            </a:r>
            <a:r>
              <a:rPr kumimoji="1" lang="en-US" altLang="zh-TW" dirty="0" smtClean="0"/>
              <a:t>!</a:t>
            </a:r>
          </a:p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I’m </a:t>
            </a:r>
            <a:r>
              <a:rPr kumimoji="1" lang="en-US" altLang="zh-TW" dirty="0" err="1" smtClean="0">
                <a:latin typeface="Apple Chancery" charset="0"/>
                <a:ea typeface="Apple Chancery" charset="0"/>
                <a:cs typeface="Apple Chancery" charset="0"/>
              </a:rPr>
              <a:t>YangMing</a:t>
            </a:r>
            <a:endParaRPr kumimoji="1" lang="en-US" altLang="zh-TW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I am going to present my final</a:t>
            </a:r>
            <a:r>
              <a:rPr kumimoji="1" lang="en-US" altLang="zh-TW" baseline="0" dirty="0" smtClean="0">
                <a:latin typeface="Apple Chancery" charset="0"/>
                <a:ea typeface="Apple Chancery" charset="0"/>
                <a:cs typeface="Apple Chancery" charset="0"/>
              </a:rPr>
              <a:t> project</a:t>
            </a:r>
            <a:endParaRPr kumimoji="1" lang="zh-TW" alt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7545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It is</a:t>
            </a:r>
            <a:r>
              <a:rPr kumimoji="1" lang="en-US" altLang="zh-TW" baseline="0" dirty="0" smtClean="0"/>
              <a:t> very easy to reproduce my result </a:t>
            </a:r>
          </a:p>
          <a:p>
            <a:r>
              <a:rPr kumimoji="1" lang="en-US" altLang="zh-TW" baseline="0" dirty="0" smtClean="0"/>
              <a:t>Just </a:t>
            </a:r>
            <a:r>
              <a:rPr kumimoji="1" lang="en-US" altLang="zh-TW" baseline="0" dirty="0" smtClean="0"/>
              <a:t>downloading it </a:t>
            </a:r>
            <a:r>
              <a:rPr kumimoji="1" lang="en-US" altLang="zh-TW" baseline="0" dirty="0" smtClean="0"/>
              <a:t>from </a:t>
            </a:r>
            <a:r>
              <a:rPr kumimoji="1" lang="en-US" altLang="zh-TW" baseline="0" dirty="0" err="1" smtClean="0"/>
              <a:t>github</a:t>
            </a:r>
            <a:r>
              <a:rPr kumimoji="1" lang="en-US" altLang="zh-TW" baseline="0" dirty="0" smtClean="0"/>
              <a:t> and follow </a:t>
            </a:r>
            <a:r>
              <a:rPr kumimoji="1" lang="en-US" altLang="zh-TW" baseline="0" dirty="0" smtClean="0"/>
              <a:t>the readme </a:t>
            </a:r>
            <a:r>
              <a:rPr kumimoji="1" lang="en-US" altLang="zh-TW" baseline="0" dirty="0" smtClean="0"/>
              <a:t>file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Last part what is the </a:t>
            </a:r>
            <a:r>
              <a:rPr kumimoji="1" lang="en-US" altLang="zh-TW" baseline="0" dirty="0" smtClean="0"/>
              <a:t>most </a:t>
            </a:r>
            <a:r>
              <a:rPr kumimoji="1" lang="en-US" altLang="zh-TW" baseline="0" dirty="0" err="1" smtClean="0"/>
              <a:t>challengeing</a:t>
            </a:r>
            <a:r>
              <a:rPr kumimoji="1" lang="en-US" altLang="zh-TW" baseline="0" dirty="0" smtClean="0"/>
              <a:t> part </a:t>
            </a:r>
            <a:r>
              <a:rPr kumimoji="1" lang="en-US" altLang="zh-TW" baseline="0" dirty="0" smtClean="0"/>
              <a:t>of my project?</a:t>
            </a:r>
          </a:p>
          <a:p>
            <a:r>
              <a:rPr kumimoji="1" lang="en-US" altLang="zh-TW" baseline="0" dirty="0" smtClean="0"/>
              <a:t>I think </a:t>
            </a:r>
          </a:p>
          <a:p>
            <a:r>
              <a:rPr kumimoji="1" lang="en-US" altLang="zh-TW" baseline="0" dirty="0" smtClean="0"/>
              <a:t>First, deciding </a:t>
            </a:r>
            <a:r>
              <a:rPr kumimoji="1" lang="en-US" altLang="zh-TW" baseline="0" dirty="0" smtClean="0"/>
              <a:t>the dataset </a:t>
            </a:r>
          </a:p>
          <a:p>
            <a:r>
              <a:rPr kumimoji="1" lang="en-US" altLang="zh-TW" baseline="0" dirty="0" err="1" smtClean="0"/>
              <a:t>Kaggle</a:t>
            </a:r>
            <a:r>
              <a:rPr kumimoji="1" lang="en-US" altLang="zh-TW" baseline="0" dirty="0" smtClean="0"/>
              <a:t> has many datasets and different </a:t>
            </a:r>
            <a:r>
              <a:rPr kumimoji="1" lang="en-US" altLang="zh-TW" baseline="0" dirty="0" smtClean="0"/>
              <a:t>topics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It</a:t>
            </a:r>
            <a:r>
              <a:rPr kumimoji="1" lang="mr-IN" altLang="zh-TW" baseline="0" dirty="0" smtClean="0"/>
              <a:t>’</a:t>
            </a:r>
            <a:r>
              <a:rPr kumimoji="1" lang="en-US" altLang="zh-TW" baseline="0" dirty="0" smtClean="0"/>
              <a:t>s hard to decide what to do</a:t>
            </a:r>
          </a:p>
          <a:p>
            <a:r>
              <a:rPr kumimoji="1" lang="en-US" altLang="zh-TW" baseline="0" dirty="0" smtClean="0"/>
              <a:t>Second </a:t>
            </a:r>
          </a:p>
          <a:p>
            <a:r>
              <a:rPr kumimoji="1" lang="en-US" altLang="zh-TW" baseline="0" dirty="0" smtClean="0"/>
              <a:t>Most code of my final project is from the homework </a:t>
            </a:r>
          </a:p>
          <a:p>
            <a:r>
              <a:rPr kumimoji="1" lang="en-US" altLang="zh-TW" baseline="0" dirty="0" smtClean="0"/>
              <a:t>I have integrate </a:t>
            </a:r>
            <a:r>
              <a:rPr kumimoji="1" lang="en-US" altLang="zh-TW" baseline="0" dirty="0" smtClean="0"/>
              <a:t>them </a:t>
            </a:r>
            <a:r>
              <a:rPr kumimoji="1" lang="en-US" altLang="zh-TW" baseline="0" dirty="0" smtClean="0"/>
              <a:t>into one file </a:t>
            </a:r>
          </a:p>
          <a:p>
            <a:r>
              <a:rPr kumimoji="1" lang="en-US" altLang="zh-TW" baseline="0" dirty="0" smtClean="0"/>
              <a:t>It is a big work</a:t>
            </a:r>
          </a:p>
          <a:p>
            <a:r>
              <a:rPr kumimoji="1" lang="en-US" altLang="zh-TW" baseline="0" dirty="0" smtClean="0"/>
              <a:t>Third</a:t>
            </a:r>
          </a:p>
          <a:p>
            <a:r>
              <a:rPr kumimoji="1" lang="en-US" altLang="zh-TW" baseline="0" dirty="0" smtClean="0"/>
              <a:t>There are too many visualization package to select and it takes a lot of time to understand every package document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85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Thank</a:t>
            </a:r>
            <a:r>
              <a:rPr kumimoji="1" lang="en-US" altLang="zh-TW" baseline="0" dirty="0" smtClean="0">
                <a:latin typeface="Apple Chancery" charset="0"/>
                <a:ea typeface="Apple Chancery" charset="0"/>
                <a:cs typeface="Apple Chancery" charset="0"/>
              </a:rPr>
              <a:t> you very much!</a:t>
            </a:r>
          </a:p>
          <a:p>
            <a:r>
              <a:rPr kumimoji="1" lang="en-US" altLang="zh-TW" baseline="0" smtClean="0">
                <a:latin typeface="Apple Chancery" charset="0"/>
                <a:ea typeface="Apple Chancery" charset="0"/>
                <a:cs typeface="Apple Chancery" charset="0"/>
              </a:rPr>
              <a:t>Any questions?</a:t>
            </a:r>
            <a:endParaRPr kumimoji="1" lang="zh-TW" alt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02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 is today’s outline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am going to follow professor‘s requirement to present my work</a:t>
            </a:r>
          </a:p>
          <a:p>
            <a:r>
              <a:rPr kumimoji="1" lang="en-US" altLang="zh-TW" baseline="0" dirty="0" smtClean="0"/>
              <a:t>Input , Modeling, Output and Demo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56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First Input</a:t>
            </a:r>
            <a:r>
              <a:rPr kumimoji="1" lang="en-US" altLang="zh-TW" baseline="0" dirty="0" smtClean="0"/>
              <a:t> part</a:t>
            </a:r>
          </a:p>
          <a:p>
            <a:r>
              <a:rPr kumimoji="1" lang="en-US" altLang="zh-TW" baseline="0" dirty="0" smtClean="0"/>
              <a:t>My dataset is IBM HR analytics employee attrition and performance.</a:t>
            </a:r>
          </a:p>
          <a:p>
            <a:r>
              <a:rPr kumimoji="1" lang="en-US" altLang="zh-TW" baseline="0" dirty="0" smtClean="0"/>
              <a:t>It is going to  predict </a:t>
            </a:r>
            <a:r>
              <a:rPr kumimoji="1" lang="en-US" altLang="zh-TW" baseline="0" dirty="0" smtClean="0"/>
              <a:t>which </a:t>
            </a:r>
            <a:r>
              <a:rPr kumimoji="1" lang="en-US" altLang="zh-TW" baseline="0" dirty="0" smtClean="0"/>
              <a:t>employee will quit</a:t>
            </a:r>
          </a:p>
          <a:p>
            <a:r>
              <a:rPr kumimoji="1" lang="en-US" altLang="zh-TW" baseline="0" dirty="0" smtClean="0"/>
              <a:t>This dataset has many </a:t>
            </a:r>
            <a:r>
              <a:rPr kumimoji="1" lang="en-US" altLang="zh-TW" baseline="0" dirty="0" smtClean="0"/>
              <a:t>variables </a:t>
            </a:r>
            <a:r>
              <a:rPr kumimoji="1" lang="en-US" altLang="zh-TW" baseline="0" dirty="0" smtClean="0"/>
              <a:t>about </a:t>
            </a:r>
            <a:r>
              <a:rPr kumimoji="1" lang="en-US" altLang="zh-TW" baseline="0" dirty="0" smtClean="0"/>
              <a:t>employees’ </a:t>
            </a:r>
            <a:r>
              <a:rPr kumimoji="1" lang="en-US" altLang="zh-TW" baseline="0" dirty="0" smtClean="0"/>
              <a:t>detail like department , education and so on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The dataset format is csv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And I </a:t>
            </a:r>
            <a:r>
              <a:rPr kumimoji="1" lang="en-US" altLang="zh-TW" baseline="0" dirty="0" smtClean="0"/>
              <a:t>don’t need to </a:t>
            </a:r>
            <a:r>
              <a:rPr kumimoji="1" lang="en-US" altLang="zh-TW" baseline="0" dirty="0" smtClean="0"/>
              <a:t>do </a:t>
            </a:r>
            <a:r>
              <a:rPr kumimoji="1" lang="en-US" altLang="zh-TW" baseline="0" dirty="0" smtClean="0"/>
              <a:t>any </a:t>
            </a:r>
            <a:r>
              <a:rPr kumimoji="1" lang="en-US" altLang="zh-TW" baseline="0" dirty="0" smtClean="0"/>
              <a:t>preprocess because it has no missing data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And every variable </a:t>
            </a:r>
            <a:r>
              <a:rPr kumimoji="1" lang="en-US" altLang="zh-TW" baseline="0" dirty="0" smtClean="0"/>
              <a:t>can be </a:t>
            </a:r>
            <a:r>
              <a:rPr kumimoji="1" lang="en-US" altLang="zh-TW" baseline="0" dirty="0" smtClean="0"/>
              <a:t>put into my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24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use random</a:t>
            </a:r>
            <a:r>
              <a:rPr kumimoji="1" lang="en-US" altLang="zh-TW" baseline="0" dirty="0" smtClean="0"/>
              <a:t> forest r package as my method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I think my null model is AUC equal 0.5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Because it is a classification problem and the bad performance is random guess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So I think AUC equal 0.5 will be my null model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1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use cross validation and mean decrease </a:t>
            </a:r>
            <a:r>
              <a:rPr kumimoji="1" lang="en-US" altLang="zh-TW" dirty="0" err="1" smtClean="0"/>
              <a:t>gini</a:t>
            </a:r>
            <a:r>
              <a:rPr kumimoji="1" lang="en-US" altLang="zh-TW" dirty="0" smtClean="0"/>
              <a:t> to evaluation</a:t>
            </a:r>
            <a:r>
              <a:rPr kumimoji="1" lang="en-US" altLang="zh-TW" baseline="0" dirty="0" smtClean="0"/>
              <a:t> my model</a:t>
            </a:r>
          </a:p>
          <a:p>
            <a:r>
              <a:rPr kumimoji="1" lang="en-US" altLang="zh-TW" baseline="0" dirty="0" smtClean="0"/>
              <a:t>But </a:t>
            </a:r>
            <a:r>
              <a:rPr kumimoji="1" lang="en-US" altLang="zh-TW" baseline="0" dirty="0" smtClean="0"/>
              <a:t>it did not </a:t>
            </a:r>
            <a:r>
              <a:rPr kumimoji="1" lang="en-US" altLang="zh-TW" baseline="0" dirty="0" smtClean="0"/>
              <a:t>significantly </a:t>
            </a:r>
            <a:r>
              <a:rPr kumimoji="1" lang="en-US" altLang="zh-TW" baseline="0" dirty="0" smtClean="0"/>
              <a:t>work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42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</a:t>
            </a:r>
            <a:r>
              <a:rPr kumimoji="1" lang="en-US" altLang="zh-TW" baseline="0" dirty="0" smtClean="0"/>
              <a:t> is mean decrease </a:t>
            </a:r>
            <a:r>
              <a:rPr kumimoji="1" lang="en-US" altLang="zh-TW" baseline="0" dirty="0" err="1" smtClean="0"/>
              <a:t>gini</a:t>
            </a:r>
            <a:r>
              <a:rPr kumimoji="1" lang="en-US" altLang="zh-TW" baseline="0" dirty="0" smtClean="0"/>
              <a:t> plot</a:t>
            </a:r>
          </a:p>
          <a:p>
            <a:r>
              <a:rPr kumimoji="1" lang="en-US" altLang="zh-TW" baseline="0" dirty="0" smtClean="0"/>
              <a:t>We can see </a:t>
            </a:r>
            <a:r>
              <a:rPr kumimoji="1" lang="en-US" altLang="zh-TW" baseline="0" dirty="0" smtClean="0"/>
              <a:t>this department </a:t>
            </a:r>
            <a:r>
              <a:rPr kumimoji="1" lang="en-US" altLang="zh-TW" baseline="0" dirty="0" smtClean="0"/>
              <a:t>is out of distribution</a:t>
            </a:r>
          </a:p>
          <a:p>
            <a:r>
              <a:rPr kumimoji="1" lang="en-US" altLang="zh-TW" baseline="0" dirty="0" smtClean="0"/>
              <a:t>So I </a:t>
            </a:r>
            <a:r>
              <a:rPr kumimoji="1" lang="en-US" altLang="zh-TW" baseline="0" dirty="0" smtClean="0"/>
              <a:t>decided </a:t>
            </a:r>
            <a:r>
              <a:rPr kumimoji="1" lang="en-US" altLang="zh-TW" baseline="0" dirty="0" smtClean="0"/>
              <a:t>not to use this variable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591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But this improvement</a:t>
            </a:r>
            <a:r>
              <a:rPr kumimoji="1" lang="en-US" altLang="zh-TW" baseline="0" dirty="0" smtClean="0"/>
              <a:t> is not significant</a:t>
            </a:r>
          </a:p>
          <a:p>
            <a:r>
              <a:rPr kumimoji="1" lang="en-US" altLang="zh-TW" baseline="0" dirty="0" smtClean="0"/>
              <a:t>Maybe I should use less more variables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481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 is the performance of my ten fold</a:t>
            </a:r>
            <a:r>
              <a:rPr kumimoji="1" lang="en-US" altLang="zh-TW" baseline="0" dirty="0" smtClean="0"/>
              <a:t> training dataset</a:t>
            </a:r>
          </a:p>
          <a:p>
            <a:r>
              <a:rPr kumimoji="1" lang="en-US" altLang="zh-TW" dirty="0" smtClean="0"/>
              <a:t>My AUC performance is significantly better</a:t>
            </a:r>
            <a:r>
              <a:rPr kumimoji="1" lang="en-US" altLang="zh-TW" baseline="0" dirty="0" smtClean="0"/>
              <a:t> than null model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978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also put my result onto</a:t>
            </a:r>
            <a:r>
              <a:rPr kumimoji="1" lang="en-US" altLang="zh-TW" baseline="0" dirty="0" smtClean="0"/>
              <a:t> shiny and my </a:t>
            </a:r>
            <a:r>
              <a:rPr kumimoji="1" lang="en-US" altLang="zh-TW" baseline="0" dirty="0" smtClean="0"/>
              <a:t>code </a:t>
            </a:r>
            <a:r>
              <a:rPr kumimoji="1" lang="en-US" altLang="zh-TW" baseline="0" dirty="0" smtClean="0"/>
              <a:t>on </a:t>
            </a:r>
            <a:r>
              <a:rPr kumimoji="1" lang="en-US" altLang="zh-TW" baseline="0" dirty="0" err="1" smtClean="0"/>
              <a:t>github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118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5451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2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8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6FF8FA-3424-4F49-8B38-895832CADF5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  <p:sldLayoutId id="21474840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1052. Data Science in Practice</a:t>
            </a:r>
          </a:p>
          <a:p>
            <a:r>
              <a:rPr lang="en-US" altLang="zh-TW" dirty="0" smtClean="0"/>
              <a:t>Yang-Ming Lin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73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TW" sz="3600" dirty="0" smtClean="0"/>
              <a:t>Demo</a:t>
            </a:r>
          </a:p>
          <a:p>
            <a:pPr lvl="1"/>
            <a:r>
              <a:rPr lang="en-US" altLang="zh-TW" sz="3600" dirty="0" smtClean="0"/>
              <a:t>How to reproduce your result?</a:t>
            </a:r>
          </a:p>
          <a:p>
            <a:pPr lvl="2"/>
            <a:r>
              <a:rPr lang="en-US" altLang="zh-TW" sz="3600" dirty="0" smtClean="0"/>
              <a:t>Download from my </a:t>
            </a:r>
            <a:r>
              <a:rPr lang="en-US" altLang="zh-TW" sz="3600" dirty="0" err="1" smtClean="0"/>
              <a:t>github</a:t>
            </a:r>
            <a:r>
              <a:rPr lang="en-US" altLang="zh-TW" sz="3600" dirty="0" smtClean="0"/>
              <a:t> link</a:t>
            </a:r>
          </a:p>
          <a:p>
            <a:pPr lvl="2"/>
            <a:r>
              <a:rPr lang="en-US" altLang="zh-TW" sz="3600" dirty="0" smtClean="0"/>
              <a:t>Follow readme file</a:t>
            </a:r>
          </a:p>
          <a:p>
            <a:pPr lvl="1"/>
            <a:r>
              <a:rPr lang="en-US" altLang="zh-TW" sz="3600" dirty="0"/>
              <a:t>What is the challenge part of your project</a:t>
            </a:r>
            <a:r>
              <a:rPr lang="en-US" altLang="zh-TW" sz="3600" dirty="0" smtClean="0"/>
              <a:t>?</a:t>
            </a:r>
          </a:p>
          <a:p>
            <a:pPr lvl="2"/>
            <a:r>
              <a:rPr lang="en-US" altLang="zh-TW" sz="3600" dirty="0" smtClean="0"/>
              <a:t>Decide the dataset </a:t>
            </a:r>
          </a:p>
          <a:p>
            <a:pPr lvl="2"/>
            <a:r>
              <a:rPr lang="en-US" altLang="zh-TW" sz="3600" dirty="0"/>
              <a:t>Integrate my homework code</a:t>
            </a:r>
          </a:p>
          <a:p>
            <a:pPr lvl="2"/>
            <a:r>
              <a:rPr lang="en-US" altLang="zh-TW" sz="3600" dirty="0" smtClean="0"/>
              <a:t>Visualization</a:t>
            </a:r>
          </a:p>
          <a:p>
            <a:pPr lvl="2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065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1052. Data Science in Practice</a:t>
            </a:r>
          </a:p>
          <a:p>
            <a:r>
              <a:rPr lang="en-US" altLang="zh-TW" dirty="0" smtClean="0"/>
              <a:t>Yang-Ming Lin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1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3787" y="4939555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TW" sz="13800" b="1" dirty="0" smtClean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kumimoji="1" lang="zh-TW" altLang="en-US" sz="13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8288" y="4840224"/>
            <a:ext cx="7704667" cy="1981200"/>
          </a:xfrm>
        </p:spPr>
        <p:txBody>
          <a:bodyPr>
            <a:noAutofit/>
          </a:bodyPr>
          <a:lstStyle/>
          <a:p>
            <a:r>
              <a:rPr kumimoji="1" lang="en-US" altLang="zh-TW" sz="13800" b="1" dirty="0" smtClean="0">
                <a:solidFill>
                  <a:schemeClr val="bg1"/>
                </a:solidFill>
              </a:rPr>
              <a:t>OUTLINE</a:t>
            </a:r>
            <a:endParaRPr kumimoji="1" lang="zh-TW" altLang="en-US" sz="138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073" y="878545"/>
            <a:ext cx="8229600" cy="525929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TW" sz="4000" dirty="0" smtClean="0"/>
              <a:t>Input - </a:t>
            </a:r>
          </a:p>
          <a:p>
            <a:pPr marL="0" indent="0" algn="r">
              <a:buNone/>
            </a:pPr>
            <a:r>
              <a:rPr lang="en-US" altLang="zh-TW" sz="4000" dirty="0" smtClean="0"/>
              <a:t>Modeling - </a:t>
            </a:r>
            <a:endParaRPr lang="en-US" altLang="zh-TW" sz="4000" dirty="0"/>
          </a:p>
          <a:p>
            <a:pPr marL="0" indent="0" algn="r">
              <a:buNone/>
            </a:pPr>
            <a:r>
              <a:rPr lang="en-US" altLang="zh-TW" sz="4000" dirty="0" smtClean="0"/>
              <a:t>Your Goal/Output - </a:t>
            </a:r>
          </a:p>
          <a:p>
            <a:pPr marL="0" indent="0" algn="r">
              <a:buNone/>
            </a:pPr>
            <a:r>
              <a:rPr lang="en-US" altLang="zh-TW" sz="4000" dirty="0" smtClean="0"/>
              <a:t>Demo - </a:t>
            </a:r>
          </a:p>
          <a:p>
            <a:pPr marL="0" indent="0" algn="r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2375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Input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Data source</a:t>
            </a:r>
          </a:p>
          <a:p>
            <a:pPr lvl="1"/>
            <a:r>
              <a:rPr lang="en-US" altLang="zh-TW" sz="3300" dirty="0"/>
              <a:t> </a:t>
            </a:r>
            <a:r>
              <a:rPr lang="en-US" altLang="zh-TW" sz="3300" dirty="0" err="1"/>
              <a:t>Kaggle</a:t>
            </a:r>
            <a:r>
              <a:rPr lang="en-US" altLang="zh-TW" sz="3300" dirty="0"/>
              <a:t> </a:t>
            </a:r>
          </a:p>
          <a:p>
            <a:pPr lvl="2"/>
            <a:r>
              <a:rPr lang="en-US" altLang="zh-TW" sz="2400" dirty="0"/>
              <a:t>IBM HR Analytics Employee Attrition &amp; Performance</a:t>
            </a:r>
          </a:p>
          <a:p>
            <a:r>
              <a:rPr lang="en-US" altLang="zh-TW" sz="3300" dirty="0"/>
              <a:t>Input format</a:t>
            </a:r>
          </a:p>
          <a:p>
            <a:pPr lvl="1"/>
            <a:r>
              <a:rPr lang="en-US" altLang="zh-TW" sz="3300" dirty="0"/>
              <a:t>CSV</a:t>
            </a:r>
          </a:p>
          <a:p>
            <a:r>
              <a:rPr lang="en-US" altLang="zh-TW" sz="3300" dirty="0"/>
              <a:t>Any preprocessing?</a:t>
            </a:r>
          </a:p>
          <a:p>
            <a:pPr lvl="1"/>
            <a:r>
              <a:rPr lang="en-US" altLang="zh-TW" sz="3300" dirty="0"/>
              <a:t>No missing data</a:t>
            </a:r>
          </a:p>
          <a:p>
            <a:pPr lvl="2"/>
            <a:endParaRPr lang="en-US" altLang="zh-TW" sz="3300" dirty="0" smtClean="0"/>
          </a:p>
        </p:txBody>
      </p:sp>
      <p:sp>
        <p:nvSpPr>
          <p:cNvPr id="4" name="矩形 3"/>
          <p:cNvSpPr/>
          <p:nvPr/>
        </p:nvSpPr>
        <p:spPr>
          <a:xfrm>
            <a:off x="2184305" y="6470739"/>
            <a:ext cx="8358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https://</a:t>
            </a:r>
            <a:r>
              <a:rPr lang="en-US" altLang="zh-TW" sz="1600" dirty="0" err="1"/>
              <a:t>www.kaggle.com</a:t>
            </a:r>
            <a:r>
              <a:rPr lang="en-US" altLang="zh-TW" sz="1600" dirty="0"/>
              <a:t>/</a:t>
            </a:r>
            <a:r>
              <a:rPr lang="en-US" altLang="zh-TW" sz="1600" dirty="0" err="1"/>
              <a:t>pavansubhasht</a:t>
            </a:r>
            <a:r>
              <a:rPr lang="en-US" altLang="zh-TW" sz="1600" dirty="0"/>
              <a:t>/</a:t>
            </a:r>
            <a:r>
              <a:rPr lang="en-US" altLang="zh-TW" sz="1600" dirty="0" err="1"/>
              <a:t>ibm</a:t>
            </a:r>
            <a:r>
              <a:rPr lang="en-US" altLang="zh-TW" sz="1600" dirty="0"/>
              <a:t>-</a:t>
            </a:r>
            <a:r>
              <a:rPr lang="en-US" altLang="zh-TW" sz="1600" dirty="0" err="1"/>
              <a:t>hr</a:t>
            </a:r>
            <a:r>
              <a:rPr lang="en-US" altLang="zh-TW" sz="1600" dirty="0"/>
              <a:t>-analytics-attrition-dataset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92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Which method do you use?</a:t>
            </a:r>
          </a:p>
          <a:p>
            <a:pPr lvl="1"/>
            <a:r>
              <a:rPr lang="en-US" altLang="zh-TW" sz="3300" dirty="0"/>
              <a:t>random forest r package</a:t>
            </a:r>
          </a:p>
          <a:p>
            <a:r>
              <a:rPr lang="en-US" altLang="zh-TW" sz="3300" dirty="0"/>
              <a:t>What is a null model for comparison?</a:t>
            </a:r>
          </a:p>
          <a:p>
            <a:pPr lvl="1"/>
            <a:r>
              <a:rPr lang="en-US" altLang="zh-TW" sz="3300" dirty="0"/>
              <a:t>AUC = 0.5</a:t>
            </a:r>
          </a:p>
          <a:p>
            <a:pPr lvl="2"/>
            <a:endParaRPr lang="en-US" altLang="zh-TW" sz="3300" dirty="0" smtClean="0"/>
          </a:p>
        </p:txBody>
      </p:sp>
    </p:spTree>
    <p:extLst>
      <p:ext uri="{BB962C8B-B14F-4D97-AF65-F5344CB8AC3E}">
        <p14:creationId xmlns:p14="http://schemas.microsoft.com/office/powerpoint/2010/main" val="1239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do your perform evaluation?</a:t>
            </a:r>
          </a:p>
          <a:p>
            <a:pPr lvl="1"/>
            <a:r>
              <a:rPr lang="en-US" altLang="zh-TW" sz="3300" dirty="0"/>
              <a:t>Cross Validation</a:t>
            </a:r>
          </a:p>
          <a:p>
            <a:pPr lvl="1"/>
            <a:r>
              <a:rPr lang="en-US" altLang="zh-TW" sz="3300" dirty="0"/>
              <a:t>mean decrease </a:t>
            </a:r>
            <a:r>
              <a:rPr lang="en-US" altLang="zh-TW" sz="3300" dirty="0" err="1"/>
              <a:t>gini</a:t>
            </a:r>
            <a:endParaRPr lang="en-US" altLang="zh-TW" sz="3300" dirty="0"/>
          </a:p>
          <a:p>
            <a:r>
              <a:rPr lang="en-US" altLang="zh-TW" sz="3300" dirty="0"/>
              <a:t>Is your improvement significant?</a:t>
            </a:r>
          </a:p>
          <a:p>
            <a:pPr lvl="1"/>
            <a:r>
              <a:rPr lang="en-US" altLang="zh-TW" sz="3300" dirty="0" smtClean="0"/>
              <a:t>Before : All variable</a:t>
            </a:r>
          </a:p>
          <a:p>
            <a:pPr lvl="1"/>
            <a:r>
              <a:rPr lang="en-US" altLang="zh-TW" sz="3300" dirty="0" smtClean="0"/>
              <a:t>After : All except Department</a:t>
            </a:r>
            <a:endParaRPr lang="en-US" altLang="zh-TW" sz="3300" dirty="0"/>
          </a:p>
          <a:p>
            <a:pPr lvl="2"/>
            <a:endParaRPr lang="en-US" altLang="zh-TW" sz="3300" dirty="0" smtClean="0"/>
          </a:p>
        </p:txBody>
      </p:sp>
    </p:spTree>
    <p:extLst>
      <p:ext uri="{BB962C8B-B14F-4D97-AF65-F5344CB8AC3E}">
        <p14:creationId xmlns:p14="http://schemas.microsoft.com/office/powerpoint/2010/main" val="493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700" dirty="0" smtClean="0"/>
              <a:t>mean </a:t>
            </a:r>
            <a:r>
              <a:rPr lang="en-US" altLang="zh-TW" sz="3700" dirty="0"/>
              <a:t>decrease </a:t>
            </a:r>
            <a:r>
              <a:rPr lang="en-US" altLang="zh-TW" sz="3700" dirty="0" err="1" smtClean="0"/>
              <a:t>gini</a:t>
            </a:r>
            <a:endParaRPr lang="en-US" altLang="zh-TW" sz="3300" dirty="0"/>
          </a:p>
          <a:p>
            <a:pPr lvl="2"/>
            <a:endParaRPr lang="en-US" altLang="zh-TW" sz="33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74" y="1691761"/>
            <a:ext cx="3706501" cy="4965609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700016" y="6044992"/>
            <a:ext cx="2651760" cy="172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1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about performance</a:t>
            </a:r>
            <a:r>
              <a:rPr lang="en-US" altLang="zh-TW" sz="3300"/>
              <a:t>? </a:t>
            </a:r>
            <a:endParaRPr lang="en-US" altLang="zh-TW" sz="33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" y="2654021"/>
            <a:ext cx="3245207" cy="2500405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46" y="2654021"/>
            <a:ext cx="3253215" cy="2500405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6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about performance</a:t>
            </a:r>
            <a:r>
              <a:rPr lang="en-US" altLang="zh-TW" sz="3300"/>
              <a:t>? </a:t>
            </a:r>
            <a:endParaRPr lang="en-US" altLang="zh-TW" sz="33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48" y="2457312"/>
            <a:ext cx="4793635" cy="3691497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2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8166848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Demo</a:t>
            </a:r>
          </a:p>
          <a:p>
            <a:pPr lvl="1"/>
            <a:r>
              <a:rPr lang="en-US" altLang="zh-TW" sz="3300" dirty="0"/>
              <a:t>On-line visualization : Shiny</a:t>
            </a:r>
          </a:p>
          <a:p>
            <a:pPr lvl="2"/>
            <a:r>
              <a:rPr lang="en-US" altLang="zh-TW" sz="2400" dirty="0"/>
              <a:t>https://</a:t>
            </a:r>
            <a:r>
              <a:rPr lang="en-US" altLang="zh-TW" sz="2400" dirty="0" err="1"/>
              <a:t>yangminglin.shinyapps.io</a:t>
            </a:r>
            <a:r>
              <a:rPr lang="en-US" altLang="zh-TW" sz="2400" dirty="0"/>
              <a:t>/</a:t>
            </a:r>
            <a:r>
              <a:rPr lang="en-US" altLang="zh-TW" sz="2400" dirty="0" err="1"/>
              <a:t>final_project</a:t>
            </a:r>
            <a:r>
              <a:rPr lang="en-US" altLang="zh-TW" sz="2400" dirty="0"/>
              <a:t>/</a:t>
            </a:r>
          </a:p>
          <a:p>
            <a:pPr lvl="1"/>
            <a:r>
              <a:rPr lang="en-US" altLang="zh-TW" sz="3300" dirty="0"/>
              <a:t>How do you document your project?</a:t>
            </a:r>
          </a:p>
          <a:p>
            <a:pPr lvl="2"/>
            <a:r>
              <a:rPr lang="en-US" altLang="zh-TW" sz="2400" dirty="0" err="1"/>
              <a:t>Github</a:t>
            </a:r>
            <a:r>
              <a:rPr lang="en-US" altLang="zh-TW" sz="2400" dirty="0"/>
              <a:t> : https://</a:t>
            </a:r>
            <a:r>
              <a:rPr lang="en-US" altLang="zh-TW" sz="2400" dirty="0" err="1"/>
              <a:t>github.com</a:t>
            </a:r>
            <a:r>
              <a:rPr lang="en-US" altLang="zh-TW" sz="2400" dirty="0"/>
              <a:t>/</a:t>
            </a:r>
            <a:r>
              <a:rPr lang="en-US" altLang="zh-TW" sz="2400" dirty="0" err="1"/>
              <a:t>Komegaga</a:t>
            </a:r>
            <a:r>
              <a:rPr lang="en-US" altLang="zh-TW" sz="2400" dirty="0"/>
              <a:t>/1052DataScience/</a:t>
            </a:r>
          </a:p>
          <a:p>
            <a:pPr lvl="2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129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21164</TotalTime>
  <Words>521</Words>
  <Application>Microsoft Macintosh PowerPoint</Application>
  <PresentationFormat>如螢幕大小 (4:3)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Apple Chancery</vt:lpstr>
      <vt:lpstr>Calibri</vt:lpstr>
      <vt:lpstr>Corbel</vt:lpstr>
      <vt:lpstr>Mangal</vt:lpstr>
      <vt:lpstr>新細明體</vt:lpstr>
      <vt:lpstr>Arial</vt:lpstr>
      <vt:lpstr>視差</vt:lpstr>
      <vt:lpstr>Final Project Presentation</vt:lpstr>
      <vt:lpstr>OUTLINE</vt:lpstr>
      <vt:lpstr>Input</vt:lpstr>
      <vt:lpstr>Modeling</vt:lpstr>
      <vt:lpstr>Modeling</vt:lpstr>
      <vt:lpstr>Modeling</vt:lpstr>
      <vt:lpstr>Output</vt:lpstr>
      <vt:lpstr>Output</vt:lpstr>
      <vt:lpstr>Output</vt:lpstr>
      <vt:lpstr>Output</vt:lpstr>
      <vt:lpstr>Thanks for Listening!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Jia-Ming Chang</dc:creator>
  <cp:lastModifiedBy>林洋名</cp:lastModifiedBy>
  <cp:revision>845</cp:revision>
  <cp:lastPrinted>2016-05-16T05:52:02Z</cp:lastPrinted>
  <dcterms:created xsi:type="dcterms:W3CDTF">2016-01-07T11:20:23Z</dcterms:created>
  <dcterms:modified xsi:type="dcterms:W3CDTF">2017-06-19T15:47:15Z</dcterms:modified>
</cp:coreProperties>
</file>