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4" r:id="rId1"/>
  </p:sldMasterIdLst>
  <p:notesMasterIdLst>
    <p:notesMasterId r:id="rId11"/>
  </p:notesMasterIdLst>
  <p:sldIdLst>
    <p:sldId id="256" r:id="rId2"/>
    <p:sldId id="276" r:id="rId3"/>
    <p:sldId id="295" r:id="rId4"/>
    <p:sldId id="294" r:id="rId5"/>
    <p:sldId id="293" r:id="rId6"/>
    <p:sldId id="292" r:id="rId7"/>
    <p:sldId id="291" r:id="rId8"/>
    <p:sldId id="290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65987"/>
  </p:normalViewPr>
  <p:slideViewPr>
    <p:cSldViewPr snapToGrid="0" snapToObjects="1">
      <p:cViewPr varScale="1">
        <p:scale>
          <a:sx n="70" d="100"/>
          <a:sy n="70" d="100"/>
        </p:scale>
        <p:origin x="2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2017/6/19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mtClean="0"/>
              <a:t>Hi,everyone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754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545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2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8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1052. Data Science in Practice</a:t>
            </a:r>
          </a:p>
          <a:p>
            <a:r>
              <a:rPr lang="en-US" altLang="zh-TW" dirty="0" smtClean="0"/>
              <a:t>Yang-Ming </a:t>
            </a:r>
            <a:r>
              <a:rPr lang="en-US" altLang="zh-TW" dirty="0" smtClean="0"/>
              <a:t>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3787" y="4939555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 sz="13800" b="1" dirty="0" smtClean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kumimoji="1" lang="zh-TW" altLang="en-US" sz="13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8288" y="4840224"/>
            <a:ext cx="7704667" cy="1981200"/>
          </a:xfrm>
        </p:spPr>
        <p:txBody>
          <a:bodyPr>
            <a:noAutofit/>
          </a:bodyPr>
          <a:lstStyle/>
          <a:p>
            <a:r>
              <a:rPr kumimoji="1" lang="en-US" altLang="zh-TW" sz="13800" b="1" dirty="0" smtClean="0">
                <a:solidFill>
                  <a:schemeClr val="bg1"/>
                </a:solidFill>
              </a:rPr>
              <a:t>OUTLINE</a:t>
            </a:r>
            <a:endParaRPr kumimoji="1" lang="zh-TW" altLang="en-US" sz="13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073" y="878545"/>
            <a:ext cx="8229600" cy="525929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TW" sz="4000" dirty="0" smtClean="0"/>
              <a:t>Input - </a:t>
            </a:r>
            <a:endParaRPr lang="en-US" altLang="zh-TW" sz="4000" dirty="0" smtClean="0"/>
          </a:p>
          <a:p>
            <a:pPr marL="0" indent="0" algn="r">
              <a:buNone/>
            </a:pPr>
            <a:r>
              <a:rPr lang="en-US" altLang="zh-TW" sz="4000" dirty="0" smtClean="0"/>
              <a:t>Modeling - </a:t>
            </a:r>
            <a:endParaRPr lang="en-US" altLang="zh-TW" sz="4000" dirty="0"/>
          </a:p>
          <a:p>
            <a:pPr marL="0" indent="0" algn="r">
              <a:buNone/>
            </a:pPr>
            <a:r>
              <a:rPr lang="en-US" altLang="zh-TW" sz="4000" dirty="0" smtClean="0"/>
              <a:t>Your </a:t>
            </a:r>
            <a:r>
              <a:rPr lang="en-US" altLang="zh-TW" sz="4000" dirty="0" smtClean="0"/>
              <a:t>Goal/Output - </a:t>
            </a:r>
            <a:endParaRPr lang="en-US" altLang="zh-TW" sz="4000" dirty="0" smtClean="0"/>
          </a:p>
          <a:p>
            <a:pPr marL="0" indent="0" algn="r">
              <a:buNone/>
            </a:pPr>
            <a:r>
              <a:rPr lang="en-US" altLang="zh-TW" sz="4000" dirty="0" smtClean="0"/>
              <a:t>Demo - </a:t>
            </a:r>
          </a:p>
          <a:p>
            <a:pPr marL="0" indent="0" algn="r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2375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Input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Data source</a:t>
            </a:r>
          </a:p>
          <a:p>
            <a:pPr lvl="1"/>
            <a:r>
              <a:rPr lang="en-US" altLang="zh-TW" sz="3300" dirty="0"/>
              <a:t> </a:t>
            </a:r>
            <a:r>
              <a:rPr lang="en-US" altLang="zh-TW" sz="3300" dirty="0" err="1"/>
              <a:t>Kaggle</a:t>
            </a:r>
            <a:r>
              <a:rPr lang="en-US" altLang="zh-TW" sz="3300" dirty="0"/>
              <a:t> </a:t>
            </a:r>
          </a:p>
          <a:p>
            <a:pPr lvl="2"/>
            <a:r>
              <a:rPr lang="en-US" altLang="zh-TW" sz="2400" dirty="0"/>
              <a:t>IBM HR Analytics Employee Attrition &amp; Performance</a:t>
            </a:r>
          </a:p>
          <a:p>
            <a:r>
              <a:rPr lang="en-US" altLang="zh-TW" sz="3300" dirty="0"/>
              <a:t>Input format</a:t>
            </a:r>
          </a:p>
          <a:p>
            <a:pPr lvl="1"/>
            <a:r>
              <a:rPr lang="en-US" altLang="zh-TW" sz="3300" dirty="0"/>
              <a:t>CSV</a:t>
            </a:r>
          </a:p>
          <a:p>
            <a:r>
              <a:rPr lang="en-US" altLang="zh-TW" sz="3300" dirty="0"/>
              <a:t>Any preprocessing?</a:t>
            </a:r>
          </a:p>
          <a:p>
            <a:pPr lvl="1"/>
            <a:r>
              <a:rPr lang="en-US" altLang="zh-TW" sz="3300" dirty="0"/>
              <a:t>No missing data</a:t>
            </a:r>
          </a:p>
          <a:p>
            <a:pPr lvl="2"/>
            <a:endParaRPr lang="en-US" altLang="zh-TW" sz="3300" dirty="0" smtClean="0"/>
          </a:p>
        </p:txBody>
      </p:sp>
      <p:sp>
        <p:nvSpPr>
          <p:cNvPr id="4" name="矩形 3"/>
          <p:cNvSpPr/>
          <p:nvPr/>
        </p:nvSpPr>
        <p:spPr>
          <a:xfrm>
            <a:off x="2184305" y="6470739"/>
            <a:ext cx="8358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https://</a:t>
            </a:r>
            <a:r>
              <a:rPr lang="en-US" altLang="zh-TW" sz="1600" dirty="0" err="1"/>
              <a:t>www.kaggle.com</a:t>
            </a:r>
            <a:r>
              <a:rPr lang="en-US" altLang="zh-TW" sz="1600" dirty="0"/>
              <a:t>/</a:t>
            </a:r>
            <a:r>
              <a:rPr lang="en-US" altLang="zh-TW" sz="1600" dirty="0" err="1"/>
              <a:t>pavansubhasht</a:t>
            </a:r>
            <a:r>
              <a:rPr lang="en-US" altLang="zh-TW" sz="1600" dirty="0"/>
              <a:t>/</a:t>
            </a:r>
            <a:r>
              <a:rPr lang="en-US" altLang="zh-TW" sz="1600" dirty="0" err="1"/>
              <a:t>ibm</a:t>
            </a:r>
            <a:r>
              <a:rPr lang="en-US" altLang="zh-TW" sz="1600" dirty="0"/>
              <a:t>-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-analytics-attrition-dataset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Which method do you use?</a:t>
            </a:r>
          </a:p>
          <a:p>
            <a:pPr lvl="1"/>
            <a:r>
              <a:rPr lang="en-US" altLang="zh-TW" sz="3300" dirty="0"/>
              <a:t>random forest r package</a:t>
            </a:r>
          </a:p>
          <a:p>
            <a:r>
              <a:rPr lang="en-US" altLang="zh-TW" sz="3300" dirty="0"/>
              <a:t>What is a null model for comparison?</a:t>
            </a:r>
          </a:p>
          <a:p>
            <a:pPr lvl="1"/>
            <a:r>
              <a:rPr lang="en-US" altLang="zh-TW" sz="3300" dirty="0"/>
              <a:t>AUC = 0.5</a:t>
            </a:r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1239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/>
              <a:t>How do your perform evaluation?</a:t>
            </a:r>
          </a:p>
          <a:p>
            <a:pPr lvl="1"/>
            <a:r>
              <a:rPr lang="en-US" altLang="zh-TW" sz="3300" dirty="0"/>
              <a:t>Cross Validation</a:t>
            </a:r>
          </a:p>
          <a:p>
            <a:pPr lvl="1"/>
            <a:r>
              <a:rPr lang="en-US" altLang="zh-TW" sz="3300" dirty="0"/>
              <a:t>mean decrease </a:t>
            </a:r>
            <a:r>
              <a:rPr lang="en-US" altLang="zh-TW" sz="3300" dirty="0" err="1"/>
              <a:t>gini</a:t>
            </a:r>
            <a:endParaRPr lang="en-US" altLang="zh-TW" sz="3300" dirty="0"/>
          </a:p>
          <a:p>
            <a:r>
              <a:rPr lang="en-US" altLang="zh-TW" sz="3300" dirty="0"/>
              <a:t>Is your improvement significant?</a:t>
            </a:r>
          </a:p>
          <a:p>
            <a:pPr lvl="1"/>
            <a:r>
              <a:rPr lang="en-US" altLang="zh-TW" sz="3300" dirty="0"/>
              <a:t>Accuracy : 0.85 -&gt; 0.86</a:t>
            </a:r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493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" y="2654021"/>
            <a:ext cx="3245207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6" y="2654021"/>
            <a:ext cx="3253215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3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48" y="2457312"/>
            <a:ext cx="4793635" cy="3691497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2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8166848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Demo</a:t>
            </a:r>
          </a:p>
          <a:p>
            <a:pPr lvl="1"/>
            <a:r>
              <a:rPr lang="en-US" altLang="zh-TW" sz="3300" dirty="0"/>
              <a:t>On-line visualization : Shiny</a:t>
            </a:r>
          </a:p>
          <a:p>
            <a:pPr lvl="2"/>
            <a:r>
              <a:rPr lang="en-US" altLang="zh-TW" sz="2400" dirty="0"/>
              <a:t>https://</a:t>
            </a:r>
            <a:r>
              <a:rPr lang="en-US" altLang="zh-TW" sz="2400" dirty="0" err="1"/>
              <a:t>yangminglin.shinyapps.io</a:t>
            </a:r>
            <a:r>
              <a:rPr lang="en-US" altLang="zh-TW" sz="2400" dirty="0"/>
              <a:t>/</a:t>
            </a:r>
            <a:r>
              <a:rPr lang="en-US" altLang="zh-TW" sz="2400" dirty="0" err="1"/>
              <a:t>final_project</a:t>
            </a:r>
            <a:r>
              <a:rPr lang="en-US" altLang="zh-TW" sz="2400" dirty="0"/>
              <a:t>/</a:t>
            </a:r>
          </a:p>
          <a:p>
            <a:pPr lvl="1"/>
            <a:r>
              <a:rPr lang="en-US" altLang="zh-TW" sz="3300" dirty="0"/>
              <a:t>How do you document your project?</a:t>
            </a:r>
          </a:p>
          <a:p>
            <a:pPr lvl="2"/>
            <a:r>
              <a:rPr lang="en-US" altLang="zh-TW" sz="2400" dirty="0" err="1"/>
              <a:t>Github</a:t>
            </a:r>
            <a:r>
              <a:rPr lang="en-US" altLang="zh-TW" sz="2400" dirty="0"/>
              <a:t> : https://</a:t>
            </a:r>
            <a:r>
              <a:rPr lang="en-US" altLang="zh-TW" sz="2400" dirty="0" err="1"/>
              <a:t>github.com</a:t>
            </a:r>
            <a:r>
              <a:rPr lang="en-US" altLang="zh-TW" sz="2400" dirty="0"/>
              <a:t>/</a:t>
            </a:r>
            <a:r>
              <a:rPr lang="en-US" altLang="zh-TW" sz="2400" dirty="0" err="1"/>
              <a:t>Komegaga</a:t>
            </a:r>
            <a:r>
              <a:rPr lang="en-US" altLang="zh-TW" sz="2400" dirty="0"/>
              <a:t>/1052DataScience/</a:t>
            </a:r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129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TW" sz="3600" dirty="0" smtClean="0"/>
              <a:t>Demo</a:t>
            </a:r>
          </a:p>
          <a:p>
            <a:pPr lvl="1"/>
            <a:r>
              <a:rPr lang="en-US" altLang="zh-TW" sz="3600" dirty="0" smtClean="0"/>
              <a:t>How to reproduce your result?</a:t>
            </a:r>
          </a:p>
          <a:p>
            <a:pPr lvl="2"/>
            <a:r>
              <a:rPr lang="en-US" altLang="zh-TW" sz="3600" dirty="0" smtClean="0"/>
              <a:t>Download from my </a:t>
            </a:r>
            <a:r>
              <a:rPr lang="en-US" altLang="zh-TW" sz="3600" dirty="0" err="1" smtClean="0"/>
              <a:t>github</a:t>
            </a:r>
            <a:r>
              <a:rPr lang="en-US" altLang="zh-TW" sz="3600" dirty="0" smtClean="0"/>
              <a:t> link</a:t>
            </a:r>
          </a:p>
          <a:p>
            <a:pPr lvl="2"/>
            <a:r>
              <a:rPr lang="en-US" altLang="zh-TW" sz="3600" dirty="0" smtClean="0"/>
              <a:t>Follow readme file</a:t>
            </a:r>
          </a:p>
          <a:p>
            <a:pPr lvl="1"/>
            <a:r>
              <a:rPr lang="en-US" altLang="zh-TW" sz="3600" dirty="0"/>
              <a:t>What is the challenge part of your project</a:t>
            </a:r>
            <a:r>
              <a:rPr lang="en-US" altLang="zh-TW" sz="3600" dirty="0" smtClean="0"/>
              <a:t>?</a:t>
            </a:r>
          </a:p>
          <a:p>
            <a:pPr lvl="2"/>
            <a:r>
              <a:rPr lang="en-US" altLang="zh-TW" sz="3600" dirty="0" smtClean="0"/>
              <a:t>Decide the dataset </a:t>
            </a:r>
          </a:p>
          <a:p>
            <a:pPr lvl="2"/>
            <a:r>
              <a:rPr lang="en-US" altLang="zh-TW" sz="3600" dirty="0"/>
              <a:t>Integrate my homework code</a:t>
            </a:r>
          </a:p>
          <a:p>
            <a:pPr lvl="2"/>
            <a:r>
              <a:rPr lang="en-US" altLang="zh-TW" sz="3600" dirty="0" smtClean="0"/>
              <a:t>Visualization</a:t>
            </a:r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065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21095</TotalTime>
  <Words>158</Words>
  <Application>Microsoft Macintosh PowerPoint</Application>
  <PresentationFormat>如螢幕大小 (4:3)</PresentationFormat>
  <Paragraphs>50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Calibri</vt:lpstr>
      <vt:lpstr>Corbel</vt:lpstr>
      <vt:lpstr>新細明體</vt:lpstr>
      <vt:lpstr>Arial</vt:lpstr>
      <vt:lpstr>視差</vt:lpstr>
      <vt:lpstr>Final Project Presentation</vt:lpstr>
      <vt:lpstr>OUTLINE</vt:lpstr>
      <vt:lpstr>Input</vt:lpstr>
      <vt:lpstr>Modeling</vt:lpstr>
      <vt:lpstr>Modeling</vt:lpstr>
      <vt:lpstr>Output</vt:lpstr>
      <vt:lpstr>Output</vt:lpstr>
      <vt:lpstr>Output</vt:lpstr>
      <vt:lpstr>Output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林洋名</cp:lastModifiedBy>
  <cp:revision>831</cp:revision>
  <cp:lastPrinted>2016-05-16T05:52:02Z</cp:lastPrinted>
  <dcterms:created xsi:type="dcterms:W3CDTF">2016-01-07T11:20:23Z</dcterms:created>
  <dcterms:modified xsi:type="dcterms:W3CDTF">2017-06-19T14:37:25Z</dcterms:modified>
</cp:coreProperties>
</file>