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C226-96D9-46B1-B4E4-99CC21FD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EBE8A3-F3BD-4FF1-B528-DC09A5B3C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CE246-1E4F-494F-B584-EC7B492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879A5-1BA7-4A17-B71F-F5AC6CA3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D7E2F-3B4A-41ED-B927-CAEFB2E5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3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47E6-7C44-4985-AFA5-2051F58A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D67275-5EFC-42E5-AD62-B5259F60F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7DF65-B53B-4C6E-8604-3CEEDBFE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D015A-D4A7-4303-80BD-1A030BFF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5303F-29B2-4BF4-AE0F-6AD4E19B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1BAC6-B0DC-4A8F-A339-79D3AA85D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B57907-64BE-4C58-A555-AF7701C9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3778E-FFFF-4148-A917-99621430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C67F4-823E-429B-9058-DD318EE3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018F2-AC6E-4A17-AA9A-8B37F82B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5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A4D95-8F70-41F6-9685-433470F0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3B2E3-C0CE-494A-B257-23265BB3C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003FA-EDE1-433C-A5E6-35C81A72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A298-AD64-4A0F-A1D2-FE296FBB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C5BCE-A30D-4234-8DA3-F932172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351B-9994-497A-A71E-A4ADAE82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5B102-77B4-462A-A978-014B3E50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B6A9A-2E69-4435-9CFA-939E01BA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4A81D-E74C-4FB0-8366-AC6302D4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9ADFA-D554-4FF0-B020-499F7714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2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F59DA-0B8E-4CDA-B24D-21B6DCBE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864E2-5785-4E52-9DA0-3531FC131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F789C-D149-467A-9466-B698C4A7D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06D39-9C34-406C-A9A9-0E5047C5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5BE92-43AC-407E-9C2F-F0811B7C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B6F02-0790-4A1B-B5CA-60FCA6F3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8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5E880-23A7-4E82-8351-68F13AD1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E892D-86EE-4A30-8486-B69E09C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DB934-F98B-4877-9ACB-D68EBE97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B693C-5DEA-4C62-B3B7-75C1FF85B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6EF97E-FE39-4390-8571-D216920FF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8D3361-78CC-4D5D-955E-C9952951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D9C125-7DF4-422D-84A7-7C1075A7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A1626B-0C2A-4E27-A320-78DEEA27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4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CF42-D64A-4C9E-BFCB-DDF907E9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1E3F86-C898-41B7-9E3B-C2E0579A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4FD7C-6377-4F38-A89E-A1F9808E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2C6E82-1AC0-4920-8DE7-A07B7763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CCAD5-0A49-4389-8804-DE233250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C070D8-DB58-4EC2-B539-26923470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60072-A0B3-468D-9DF5-74EDA231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8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7547F-F924-4A48-A415-5FD4CEA5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0FC3-A8E5-4882-A761-4D4A37916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9A7BE-2FDD-4F6B-AE55-A9CABC885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EB344-E5AF-4BD8-A0F3-D97DA46C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129C4-9D94-4BCA-9BAE-BBAE045F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5A7828-7B8B-4701-A8B7-E423204A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E2EF4-FC44-4D99-B8A4-0D1B5A07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6DB9FB-50BB-4AFC-BB4C-9A9E208BF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16206-BE3E-4C80-8142-2B7A2646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E3960-AB49-4FDC-9382-9168E8F4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E70C8-A13A-41DC-9F93-2ED571AD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775C6-1119-49AB-95D9-BE906F5C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9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FDC47B-7817-4A6A-9924-D0502EB1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14C8D-4BAA-43FB-92EA-B4963053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1735-B82A-4699-942B-A4DB4D7B0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EA1D-C1E8-4AA2-B723-ECEB177D4FED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A9F75-9A81-4D0C-A6B5-B5386BF0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DEE8-4F9B-4A22-873D-2A01F9E9F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0CF0-AD9B-4AEB-AD3B-2152B762B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68AD-446D-43D2-B6C9-F3E332AC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 HDU - 6799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77789-03D5-470E-873A-B76445B4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题意，给一个含有</a:t>
            </a:r>
            <a:r>
              <a:rPr lang="en-US" altLang="zh-CN" dirty="0"/>
              <a:t>()* </a:t>
            </a:r>
            <a:r>
              <a:rPr lang="zh-CN" altLang="en-US" dirty="0"/>
              <a:t>的括号序列，*可以任意替换成</a:t>
            </a:r>
            <a:r>
              <a:rPr lang="en-US" altLang="zh-CN" dirty="0"/>
              <a:t>()</a:t>
            </a:r>
            <a:r>
              <a:rPr lang="zh-CN" altLang="en-US" dirty="0"/>
              <a:t>或空。输出替换后最短的一个序列</a:t>
            </a:r>
            <a:endParaRPr lang="en-US" altLang="zh-CN" dirty="0"/>
          </a:p>
          <a:p>
            <a:r>
              <a:rPr lang="zh-CN" altLang="en-US" dirty="0"/>
              <a:t>性质：</a:t>
            </a:r>
            <a:endParaRPr lang="en-US" altLang="zh-CN" dirty="0"/>
          </a:p>
          <a:p>
            <a:pPr lvl="1"/>
            <a:r>
              <a:rPr lang="zh-CN" altLang="en-US" dirty="0"/>
              <a:t>左括号个数</a:t>
            </a:r>
            <a:r>
              <a:rPr lang="en-US" altLang="zh-CN" dirty="0"/>
              <a:t>=</a:t>
            </a:r>
            <a:r>
              <a:rPr lang="zh-CN" altLang="en-US" dirty="0"/>
              <a:t>右括号个数</a:t>
            </a:r>
            <a:endParaRPr lang="en-US" altLang="zh-CN" dirty="0"/>
          </a:p>
          <a:p>
            <a:pPr lvl="1"/>
            <a:r>
              <a:rPr lang="zh-CN" altLang="en-US" dirty="0"/>
              <a:t>  从左往右，每时每刻左括号都必须比右括号多</a:t>
            </a:r>
            <a:endParaRPr lang="en-US" altLang="zh-CN" dirty="0"/>
          </a:p>
          <a:p>
            <a:pPr lvl="1"/>
            <a:r>
              <a:rPr lang="zh-CN" altLang="en-US" dirty="0"/>
              <a:t>对于任意两个  </a:t>
            </a:r>
            <a:r>
              <a:rPr lang="en-US" altLang="zh-CN" dirty="0"/>
              <a:t>…*…*…,           …</a:t>
            </a:r>
            <a:r>
              <a:rPr lang="zh-CN" altLang="en-US" dirty="0"/>
              <a:t>）</a:t>
            </a:r>
            <a:r>
              <a:rPr lang="en-US" altLang="zh-CN" dirty="0"/>
              <a:t>…</a:t>
            </a:r>
            <a:r>
              <a:rPr lang="zh-CN" altLang="en-US" dirty="0"/>
              <a:t>（</a:t>
            </a:r>
            <a:r>
              <a:rPr lang="en-US" altLang="zh-CN" dirty="0"/>
              <a:t>…</a:t>
            </a:r>
            <a:r>
              <a:rPr lang="zh-CN" altLang="en-US" dirty="0"/>
              <a:t>合法                  </a:t>
            </a:r>
            <a:r>
              <a:rPr lang="en-US" altLang="zh-CN" dirty="0"/>
              <a:t>…</a:t>
            </a:r>
            <a:r>
              <a:rPr lang="zh-CN" altLang="en-US" dirty="0"/>
              <a:t>（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  <a:r>
              <a:rPr lang="en-US" altLang="zh-CN" dirty="0"/>
              <a:t>…</a:t>
            </a:r>
            <a:r>
              <a:rPr lang="zh-CN" altLang="en-US" dirty="0"/>
              <a:t>也合法所以填充的左括号都在右括号左边</a:t>
            </a:r>
            <a:endParaRPr lang="en-US" altLang="zh-CN" dirty="0"/>
          </a:p>
          <a:p>
            <a:r>
              <a:rPr lang="zh-CN" altLang="en-US" dirty="0"/>
              <a:t>所以先统计总数，把不够的）用最右边的*补齐。从左向右遍历，每当左括号不够，最左面合法的*变成（。在这个过程中，如果左括号总数大了，立刻补上右括号 </a:t>
            </a:r>
            <a:r>
              <a:rPr lang="en-US" altLang="zh-CN" dirty="0"/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325347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9BE-C5B4-4164-B188-3818DBAA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 HDU 4393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74918-31EE-4037-86F7-D0849801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个优先队列</a:t>
            </a:r>
          </a:p>
        </p:txBody>
      </p:sp>
    </p:spTree>
    <p:extLst>
      <p:ext uri="{BB962C8B-B14F-4D97-AF65-F5344CB8AC3E}">
        <p14:creationId xmlns:p14="http://schemas.microsoft.com/office/powerpoint/2010/main" val="184041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54BB-675A-487A-BC12-0591ACBC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 HDU - 4122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9388D-98E7-46C9-94FC-75F3DC3A9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吃苹果的进阶，保存苹果要花钱</a:t>
            </a:r>
            <a:r>
              <a:rPr lang="en-US" altLang="zh-CN" dirty="0"/>
              <a:t>s</a:t>
            </a:r>
          </a:p>
          <a:p>
            <a:endParaRPr lang="en-US" altLang="zh-CN" dirty="0"/>
          </a:p>
          <a:p>
            <a:r>
              <a:rPr lang="zh-CN" altLang="en-US" dirty="0"/>
              <a:t>可以看出第</a:t>
            </a:r>
            <a:r>
              <a:rPr lang="en-US" altLang="zh-CN" dirty="0" err="1"/>
              <a:t>i</a:t>
            </a:r>
            <a:r>
              <a:rPr lang="zh-CN" altLang="en-US" dirty="0"/>
              <a:t>天如果想吃第</a:t>
            </a:r>
            <a:r>
              <a:rPr lang="en-US" altLang="zh-CN" dirty="0"/>
              <a:t>j</a:t>
            </a:r>
            <a:r>
              <a:rPr lang="zh-CN" altLang="en-US" dirty="0"/>
              <a:t>天的苹果：花费</a:t>
            </a:r>
            <a:r>
              <a:rPr lang="en-US" altLang="zh-CN" dirty="0"/>
              <a:t>cost[j] + (</a:t>
            </a:r>
            <a:r>
              <a:rPr lang="en-US" altLang="zh-CN" dirty="0" err="1"/>
              <a:t>i</a:t>
            </a:r>
            <a:r>
              <a:rPr lang="en-US" altLang="zh-CN" dirty="0"/>
              <a:t>-j) * s</a:t>
            </a:r>
          </a:p>
          <a:p>
            <a:r>
              <a:rPr lang="zh-CN" altLang="en-US" dirty="0"/>
              <a:t>发现只需要找前</a:t>
            </a:r>
            <a:r>
              <a:rPr lang="en-US" altLang="zh-CN" dirty="0"/>
              <a:t>T</a:t>
            </a:r>
            <a:r>
              <a:rPr lang="zh-CN" altLang="en-US" dirty="0"/>
              <a:t>天</a:t>
            </a:r>
            <a:r>
              <a:rPr lang="en-US" altLang="zh-CN" dirty="0"/>
              <a:t>cost[j] -j * s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25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617F-AE44-44A2-A70C-21721EF9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计蒜客 </a:t>
            </a:r>
            <a:r>
              <a:rPr lang="en-US" altLang="zh-CN" dirty="0"/>
              <a:t>- A1761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01C31-1E75-444E-82D5-E8CC4BAC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其实就是要求你实现一个栈，可以</a:t>
            </a:r>
            <a:r>
              <a:rPr lang="en-US" altLang="zh-CN" dirty="0"/>
              <a:t>push pop</a:t>
            </a:r>
            <a:r>
              <a:rPr lang="zh-CN" altLang="en-US" dirty="0"/>
              <a:t>以及获取当前栈最大值。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由于栈后进先出，因此</a:t>
            </a:r>
            <a:r>
              <a:rPr lang="en-US" altLang="zh-CN" dirty="0"/>
              <a:t>push</a:t>
            </a:r>
            <a:r>
              <a:rPr lang="zh-CN" altLang="en-US" dirty="0"/>
              <a:t>一个小的没有意义。</a:t>
            </a:r>
            <a:endParaRPr lang="en-US" altLang="zh-CN" dirty="0"/>
          </a:p>
          <a:p>
            <a:r>
              <a:rPr lang="zh-CN" altLang="en-US" dirty="0"/>
              <a:t>想到每次</a:t>
            </a:r>
            <a:r>
              <a:rPr lang="en-US" altLang="zh-CN" dirty="0"/>
              <a:t>push  max(</a:t>
            </a:r>
            <a:r>
              <a:rPr lang="zh-CN" altLang="en-US" dirty="0"/>
              <a:t>栈顶， </a:t>
            </a:r>
            <a:r>
              <a:rPr lang="en-US" altLang="zh-CN" dirty="0"/>
              <a:t>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3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9E6C9-ABF1-4E1D-A01E-548A06E4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  HDU 1702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10C8D-D045-4B58-B371-5B248A51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选择栈或队列操作即可</a:t>
            </a:r>
          </a:p>
        </p:txBody>
      </p:sp>
    </p:spTree>
    <p:extLst>
      <p:ext uri="{BB962C8B-B14F-4D97-AF65-F5344CB8AC3E}">
        <p14:creationId xmlns:p14="http://schemas.microsoft.com/office/powerpoint/2010/main" val="272471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936BA-D010-4F73-8ED6-4860DE23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 HDU - 5199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B99E-5A1B-49CE-A070-912BD28B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模拟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769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85751-04C7-4B29-BB59-338498C9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  HDU 1506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6A60D-D9BC-424A-933F-D191F506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单调栈</a:t>
            </a:r>
            <a:endParaRPr lang="en-US" altLang="zh-CN" dirty="0"/>
          </a:p>
          <a:p>
            <a:r>
              <a:rPr lang="zh-CN" altLang="en-US" dirty="0"/>
              <a:t>显然的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对于每一个条，找到左右两边连续比它高的条的个数，确定该条的最大答案，取</a:t>
            </a:r>
            <a:r>
              <a:rPr lang="en-US" altLang="zh-CN" dirty="0"/>
              <a:t>n</a:t>
            </a:r>
            <a:r>
              <a:rPr lang="zh-CN" altLang="en-US" dirty="0"/>
              <a:t>个答案的最大值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）获取这个信息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04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B61F7-28CE-4BB3-A01C-EB823611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代表左边连续比自己高的个数（包括自身）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代表右边连续比自己高的个数（不包括自身）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维护递增的单调栈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依次入栈：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栈空则直接入栈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]=1(</a:t>
            </a:r>
            <a:r>
              <a:rPr lang="zh-CN" altLang="en-US" dirty="0"/>
              <a:t>左边只有自己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栈顶元素大于当前元素则不断弹出直到栈顶元素小于当前元素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第一个弹出的元素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  <a:r>
              <a:rPr lang="zh-CN" altLang="en-US" dirty="0"/>
              <a:t>（右边没有比它高的元素）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个弹出的元素的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等于上一个弹出元素的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]+r[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当前元素压入栈中，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等于上一个弹出元素的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]+r[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（没弹出   </a:t>
            </a:r>
            <a:r>
              <a:rPr lang="en-US" altLang="zh-CN" dirty="0"/>
              <a:t>	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最后依次出栈，得到所有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  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740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03F7A-F7E3-47B7-98AA-E99A7224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 </a:t>
            </a:r>
            <a:r>
              <a:rPr lang="en-US" altLang="zh-CN" dirty="0" err="1"/>
              <a:t>CodeForces</a:t>
            </a:r>
            <a:r>
              <a:rPr lang="en-US" altLang="zh-CN" dirty="0"/>
              <a:t> - 91B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13B93-E5AE-4834-8C23-CD819D67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对每个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zh-CN" altLang="en-US" dirty="0"/>
              <a:t>求其右侧最远的比自己小的</a:t>
            </a:r>
            <a:r>
              <a:rPr lang="en-US" altLang="zh-CN" dirty="0"/>
              <a:t>a[j]</a:t>
            </a:r>
          </a:p>
          <a:p>
            <a:endParaRPr lang="en-US" altLang="zh-CN" dirty="0"/>
          </a:p>
          <a:p>
            <a:r>
              <a:rPr lang="zh-CN" altLang="en-US" dirty="0"/>
              <a:t>从右向左处理，每次压栈，当前元素比栈顶的小才</a:t>
            </a:r>
            <a:r>
              <a:rPr lang="en-US" altLang="zh-CN" dirty="0"/>
              <a:t>push</a:t>
            </a:r>
          </a:p>
          <a:p>
            <a:r>
              <a:rPr lang="zh-CN" altLang="en-US" dirty="0"/>
              <a:t>这样这个栈是单调的，每次用二分找位置</a:t>
            </a:r>
          </a:p>
        </p:txBody>
      </p:sp>
    </p:spTree>
    <p:extLst>
      <p:ext uri="{BB962C8B-B14F-4D97-AF65-F5344CB8AC3E}">
        <p14:creationId xmlns:p14="http://schemas.microsoft.com/office/powerpoint/2010/main" val="281961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2C403-C79C-4B3B-96CC-D20208FF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 HDU 1232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DF272-2887-4899-8690-1045AC64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并查集模拟</a:t>
            </a:r>
          </a:p>
        </p:txBody>
      </p:sp>
    </p:spTree>
    <p:extLst>
      <p:ext uri="{BB962C8B-B14F-4D97-AF65-F5344CB8AC3E}">
        <p14:creationId xmlns:p14="http://schemas.microsoft.com/office/powerpoint/2010/main" val="280774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A  HDU - 6799</vt:lpstr>
      <vt:lpstr>B  HDU - 4122</vt:lpstr>
      <vt:lpstr>C 计蒜客 - A1761</vt:lpstr>
      <vt:lpstr>D  HDU 1702</vt:lpstr>
      <vt:lpstr>E HDU - 5199 </vt:lpstr>
      <vt:lpstr>F  HDU 1506</vt:lpstr>
      <vt:lpstr>PowerPoint 演示文稿</vt:lpstr>
      <vt:lpstr>G CodeForces - 91B</vt:lpstr>
      <vt:lpstr>H HDU 1232</vt:lpstr>
      <vt:lpstr>I HDU 4393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福煊 魏</dc:creator>
  <cp:lastModifiedBy>福煊 魏</cp:lastModifiedBy>
  <cp:revision>8</cp:revision>
  <dcterms:created xsi:type="dcterms:W3CDTF">2020-07-30T09:18:25Z</dcterms:created>
  <dcterms:modified xsi:type="dcterms:W3CDTF">2020-07-30T10:49:41Z</dcterms:modified>
</cp:coreProperties>
</file>