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75" r:id="rId4"/>
    <p:sldId id="276" r:id="rId5"/>
    <p:sldId id="283" r:id="rId6"/>
    <p:sldId id="277" r:id="rId7"/>
    <p:sldId id="278" r:id="rId8"/>
    <p:sldId id="279" r:id="rId9"/>
    <p:sldId id="280" r:id="rId10"/>
    <p:sldId id="282" r:id="rId11"/>
    <p:sldId id="284" r:id="rId12"/>
    <p:sldId id="285" r:id="rId13"/>
    <p:sldId id="286" r:id="rId14"/>
    <p:sldId id="287" r:id="rId15"/>
    <p:sldId id="289" r:id="rId16"/>
    <p:sldId id="288" r:id="rId17"/>
    <p:sldId id="290" r:id="rId18"/>
    <p:sldId id="291" r:id="rId19"/>
    <p:sldId id="29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4T00:40:17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3757 20271 0,'0'0'448'0,"0"0"80"0,0 0 32 0,0 0 16 0,0 0-576 0,0 0 0 16,0 0 0-16,0 0 0 0,4 10 0 0,1 2 0 15,2-2 0-15,-1 3 0 0,-1-1 0 0,2 2 0 16,1 3 0-16,1-2 0 0,3 2 0 0,-1-2 0 15,0 0 0-15,-1-1 0 0,-1 0 0 0,0 1 0 16,3-4 0-16,-1 0 0 0,-4-2 928 0,1 1 80 16,1-1 16-16,-1-1 0 0,0-4-832 0,0 0-192 15,-8-4 0-15,8 5 0 0,0 2 0 0,-3-1 0 16,-5-6 0-16,0 0 0 0,0 0 864 0,0 0 128 0,0 0 32 0,0 0 0 16,0 0 0-16,5 0 0 0,0-5 0 0,0-3 0 15,-2-2 816-15,1-7 160 0,1-7 48 0,2-8 0 16,0-10-832-16,3 0-144 15,3-7-48-15,0-3 0 0,1-3-816 0,4 1-208 0,2 4 0 0,-2 4 0 16,-1 6 0-16,-1 4 0 0,-1 5 0 0,-2 5 0 16,-2 4 0-16,-2 4 0 0,-3 5 0 0,0 1 0 15,-1 4 0-15,-1 1 0 0,-4 7 0 0,0 0-12512 16,0 0-2544-16</inkml:trace>
  <inkml:trace contextRef="#ctx0" brushRef="#br0" timeOffset="1230.68">12594 7647 20271 0,'0'0'896'0,"0"0"192"0,8 4-880 0,-4 5-208 15,-3 1 0-15,2-2 0 0,-3-8 0 0,6 12 0 16,2 6 0-16,1 2 0 0,3-1 0 0,-1 1 0 0,1 1 0 0,3 1 0 15,0 1 0-15,0 2 0 0,-1-1 0 0,0-2 0 16,-1-3 0-16,-1-2 0 0,-3-5 0 0,-1-2 0 16,-2-2 864-16,2 0 128 0,-2-1 32 0,-1-1 0 15,0-1 816-15,0 0 160 0,-5-5 48 0,0 0 0 16,0 0-832-16,0 0-144 0,0 0-48 0,0 0 0 16,5 3 0-16,-5-3 0 0,0 0 0 0,6-3 0 15,-3-3-816-15,3-4-208 0,-2-2 0 0,0-5 0 16,1-5 864-16,1-3 128 0,1-8 32 0,3-1 0 15,-1-2-832-15,2 1-192 0,-1 2 0 0,2 2 0 16,0 1 0-16,1-4 0 0,0 1 0 0,0 1 0 16,1 2-3232-16,-1 1-688 0,15-39-144 0,-17 19-32 15</inkml:trace>
  <inkml:trace contextRef="#ctx0" brushRef="#br0" timeOffset="18226.57">3470 14996 20271 0,'0'0'896'0,"0"0"192"0,0 0-880 0,0 0-208 0,0 0 0 0,0 0 0 16,0 0 0-16,0 0 0 0,0 0 0 0,0 0 0 15,0 0 0-15,0 0 0 0,0 0 0 0,0 0 0 16,0 0 864-16,0 0 128 0,0 0 32 0,0 0 0 15,4 5 0-15,-4-5 0 0,0 0 0 0,4 5 0 16,2 1-832-16,-3-3-192 0,1 1 0 0,3 2 0 16,6 0 0-16,0 2 0 0,0 1 0 0,4 2 0 0,4 0 0 0,0 4 0 15,-2 0 0-15,2 2 0 0,-1 0 0 0,0 1 0 16,0-2 0-16,0 2 0 0,-2-1 0 0,0 0 0 16,0 0 0-16,-2-4 0 0,-3 0 0 0,0 0 0 15,3 0 0-15,-5-1 0 0,-4-2 0 0,1 0 0 16,7-4 0-16,-3 1 0 0,-5-1 0 0,-1-1 0 15,-6-5 0-15,8 8 0 0,0-1 864 0,-8-7 128 16,0 0 32-16,0 0 0 16,0 0-1648-16,0 0-320 0,0 0-64 0,0 0-7648 15,0 0-1536-15</inkml:trace>
  <inkml:trace contextRef="#ctx0" brushRef="#br0" timeOffset="18556.14">3820 14982 27647 0,'0'0'608'0,"0"0"128"0,0 0 32 0,0 0 0 0,0 0-624 0,0 0-144 0,-5 7 0 0,-2 0 0 16,2-3 848-16,5-4 144 0,0 0 32 0,-4 5 0 15,-2-2 816-15,0 1 160 0,1 2 48 0,5-6 0 16,0 0-1648-16,0 0-400 0,-5 3 0 0,0 2 0 15,-1 0 896-15,3 0 112 0,3-5 16 0,-6 7 0 16,1 1-832-16,-1 1-192 0,-1 0 0 0,3 3 0 16,-1 2 0-16,0 3 0 0,-2 1 0 0,2 4 0 15,-4 6 864-15,0 0 128 0,-2 1 32 0,2 1 0 0,1-1-832 0,-2-1-192 16,-1-1 0-16,2-3 0 0,2-2 0 0,-1-2 0 16,0-2 0-16,1-3 0 0,1-4 0 0,2 0 0 15,-1-1 0-15,0-3 0 16,5-7-768-16,0 0-208 0,0 0-48 0,0 0-18432 15</inkml:trace>
  <inkml:trace contextRef="#ctx0" brushRef="#br0" timeOffset="62004.98">13988 12233 27647 0,'0'0'608'16,"0"0"128"-16,0 0 32 0,0 0 0 0,0 0-624 0,0 0-144 0,0 0 0 0,0 0 0 15,0 0 848-15,0 0 144 0,0 0 32 0,0 0 0 16,0 0 0-16,0 0 0 0,0 0 0 0,0 0 0 16,0 0 0-16,0 0 0 0,0 0 0 0,0 0 0 0,0 0-832 0,3 8-192 15,0 0 0-15,1 0 0 16,1 0-768-16,2 2-208 0,1 4-48 0,2 2 0 0,3 1 832 0,3 1 192 16,-1 3 0-16,1-1 0 0,1-1 0 0,-1 1 0 15,-2-2 0-15,2 0 0 0,3 1 0 0,1-1 0 16,-2-1 0-16,-1 0 0 0,0-2 768 0,0 1 208 15,-3-2 48-15,0 2 0 16,-3-3-1648-16,1-3-320 0,-3-3-64 0,0-1-16 0,-1 2 1648 0,-1-1 320 16,1-3 64-16,-2 0 16 0,-6-4-832 0,5 6-192 15,-5-6 0-15,4 9 0 16,-3 0-1600-16,-1-9-352 0,0 0-80 0,1-3-13120 0</inkml:trace>
  <inkml:trace contextRef="#ctx0" brushRef="#br0" timeOffset="62320.9">14357 12291 31327 0,'0'0'688'0,"0"0"144"0,0 0 16 0,0 0 48 0,0 0-720 0,0 0-176 0,-4-4 0 0,4 4 0 15,-4-4 848-15,0 0 144 0,0 0 32 0,4 4 0 16,0 0 816-16,0 0 160 0,-8-4 48 0,2 2 0 16,0 0-1648-16,0 4-400 0,-1 3 0 0,1 0 0 15,-1-1 0-15,1 1 0 0,-1 2 0 0,-1 2 0 16,-3-3 896-16,0 3 112 0,2 1 16 0,-1-1 0 15,-2 1-832-15,0 2-192 0,-1-3 0 0,4 1 0 16,1 1 0-16,-2 3 0 0,-1-1 0 0,1-1 0 0,1 0 0 0,-2-1 0 16,1 0 0-16,-2-2 0 0,3-1 0 0,1 2 0 15,3-1 0-15,0 0 0 0,-2-2 0 0,2 2 0 16,0 3 0-16,0-4 0 0,-2-1 0 0,1 4 0 16,-1 6 0-16,3-4 0 0,-1-1 0 0,2-1 0 15,-1 0 0-15,1-2 0 0,0-1 0 0,0 1 0 16,-1-3 0-16,2 5 0 15,1 8-3232-15,1-12-688 0,0-7-144 0,0 0-32 0</inkml:trace>
  <inkml:trace contextRef="#ctx0" brushRef="#br0" timeOffset="83716">7346 13340 23951 0,'0'0'512'0,"0"0"128"0,-1 12 0 0,1-3 64 0,0-9-576 0,0 0-128 15,0 13 0-15,0-13 0 0,0-9 848 0,1 1 144 16,-1 8 32-16,0 0 0 0,0 0 0 0,0 0 0 16,0 0 0-16,0 0 0 0,0 0 0 0,0 0 0 15,0 0 0-15,4 8 0 0,0 1 0 0,1 0 0 16,1 3 0-16,-1 4 0 0,-1 2-832 0,-2 0-192 15,1 2 0-15,1 4 0 0,1 5 864 0,0 1 128 16,-1 5 32-16,2 6 0 0,-1 6-832 0,0 2-192 16,0-3 0-16,0-1 0 0,-1 12 0 0,-1-9 0 15,-1-8 0-15,1-1 0 0,-2-9 0 0,1-2 0 16,-1-4 0-16,0-3 0 0,-1-6 864 0,-1-4 128 0,0-3 32 0,1-8 0 16,0 7-832-16,0-7-192 15,0 0 0-15,0 0 0 0,0 0 0 0,0 0 0 0,0 0 0 0,-3-7 0 16,-1-10 0-16,0-5 0 0,-1-5 0 0,1-6 0 31,0-3-768-31,2 0-208 0,-1-5-48 0,2 2 0 0,1 5 832 0,0-7 192 0,0-7 0 0,1 1 0 16,2 7 0-16,-1-1 0 0,1 6 0 0,-1 1 0 15,1-11 0-15,0 4 0 0,-2 2 0 0,0 1 0 16,1-1 0-16,-1 9 0 0,0 3 0 0,0 2 0 16,-1 4 0-16,0 3 0 0,-1 1 0 0,1 4 0 15,0 2 0-15,0 11 0 0,-1 7 0 0,1-7 0 16,0-8 0-16,0 2 0 0,0 0 0 0,0 6 0 15,-1-5 768-15,1 5 208 0,0 0 48 0,0 0 0 0,0 0-832 0,0 0-192 16,-2 8 0-16,1 2 0 16,0 7-768-16,1 2-208 0,0 0-48 0,0 2 0 0,0 0 832 0,0-3 192 15,1 2 0-15,-1 2 0 0,0 3 0 0,0 1 0 16,0-2 0-16,1 6 0 0,1 8 0 0,-1-4 0 16,0-4 0-16,0-2 0 0,-1 2 0 0,0 2 0 15,2 3 0-15,-1-1 0 0,-2-6 0 0,1-2 0 16,-2-4 0-16,1 9 0 0,1 2 768 0,0-14 208 15,0-19 48-15,0 0 0 0,0 0-832 0,0 0-192 16,0 0 0-16,-4-4 0 0,0-1 0 0,-1-4 0 16,-1-5 0-16,-1-8 0 0,1-8 0 0,-1-2 0 15,1-2 0-15,-2-15 0 16,1-3-768-16,1 3-208 0,3 5-48 0,0 2 0 0,1 3 832 0,1 3 192 16,-1 4 0-16,2 5 0 0,2-2 0 0,-1 9 0 0,-1-1 0 0,1 2 0 15,-1 4 0-15,0 3 0 0,0 6 0 0,0-4 0 16,1 0 768-16,1 1 208 0,-2 9 48 0,0 0 0 15,0 9-832-15,1 1-192 16,0-3 0-16,-1-7 0 0,0 0 0 0,0 0 0 0,0 0 0 0,0 0 0 16,3 10 0-16,0 6 0 0,-2 10 0 0,2-1 0 15,-1-3 0-15,1 4 0 0,-1 0 0 0,2 4 0 16,-1 3 0-16,1 5 0 0,0 3 0 0,0 1 0 16,-2 1 0-16,2 7 0 0,-1 4 0 0,-1-7 0 15,1-15 0-15,1-4 0 0,-2-3 0 0,0-7 0 16,-2-3 0-16,0-5 0 0,0-2 0 0,0 2 0 15,0-3 0-15,0-7 0 0,0 0 0 0,0 0 0 16,0 0-1600-16,0 0-352 0,-4-7-80 0,1-2-16 0</inkml:trace>
  <inkml:trace contextRef="#ctx0" brushRef="#br0" timeOffset="85846.76">8932 7011 31327 0,'0'0'688'0,"0"0"144"0,0 0 16 0,0 0 48 0,0 0-720 0,0 0-176 0,0 0 0 0,0 0 0 15,0 0 848-15,0 0 144 0,0 0 32 0,0 0 0 16,0 0-832-16,6 0-192 0,2 0 0 0,1 2 0 16,4 2 0-16,0-1 0 0,2 3 0 0,0 1 0 15,2-1 864-15,4 6 128 0,-1 1 32 0,-2-1 0 0,-1-2-832 0,-3 2-192 16,2 0 0-16,-3-1 0 0,-4 3 0 0,-1 0 0 16,-3 0 0-16,-2 2 0 0,-3 1 864 0,-3 1 128 15,-1-2 32-15,-4 5 0 0,-3 3-832 0,-5 4-192 16,-1 0 0-16,-3 1 0 0,0-3 0 0,-1-1 0 15,0-4 0-15,-3 1 0 0,5-4 864 0,2-2 128 16,4-7 32-16,1-3 0 0,3 1-832 0,2-3-192 16,7-4 0-16,0 0 0 0,0 0 0 0,0 0 0 15,0 0 0-15,0 0 0 16,0 0-768-16,0 0-208 0,14 4-48 0,4-4 0 0,5 1 832 0,6-1 192 16,2 0 0-16,6-1 0 0,2-2 0 0,3-1 0 15,2-1 0-15,1-1 0 0,2-2 0 0,0 0 0 16,-1-1 0-16,-2 1 0 0,-5 0 0 0,-6 0 0 0,-3 2 0 15,-4-1 0-15,-8 1 0 0,-3 1 0 0,-2 1 0 16,-2 1 0 0,-1 0-864-16,-4 1-128 0,-1-2-32 0,-3-3 0 0</inkml:trace>
  <inkml:trace contextRef="#ctx0" brushRef="#br0" timeOffset="87516.83">6860 7704 31327 0,'3'-36'688'0,"-3"36"144"0,0 0 16 0,0 0 48 0,0 0-720 0,0 0-176 0,0 0 0 0,0 0 0 15,0 0 0-15,0 0 0 0,0 0 0 0,0 0 0 16,0 0 0-16,9 2 0 0,-1-6 0 0,3 3 0 16,4 0 0-16,0 0 0 0,1-1 0 0,2 2 0 15,3 3 0-15,0 1 0 0,0 1 0 0,-3 0 0 0,-1 0 848 0,0 2 144 16,-3-1 32-16,-1 4 0 0,-3-1-832 0,-3 0-192 15,0 0 0-15,-1 0 0 0,-6-9 0 0,4 12 0 16,-2 3 0-16,-2 5 0 0,-4 1 864 0,-5 5 128 16,-6 1 32-16,-3 5 0 0,-2 0-832 0,-2 1-192 15,-2-1 0-15,4-8 0 0,-2-2 0 0,-2-5 0 16,1 0 0-16,1 0 0 0,0-2 864 0,1 0 128 16,-3-3 32-16,3-2 0 0,3-3-832 0,4-1-192 15,2-2 0-15,3 0 0 0,1 0 0 0,3-2 0 16,5-2 0-16,0 0 0 0,0 0 0 0,0 0 0 15,0 0 0-15,12-2 0 16,3-3-768-16,6-5-208 0,4 1-48 0,5-1 0 0,2-2 832 0,4-1 192 16,-1-1 0-16,12-4 0 0,-3-1 0 0,-3 4 0 15,-4 2 0-15,-1 2 0 0,-3 2 0 0,-3 4 0 0,-2 3 0 0,-5 2 0 16,-1 2 0-16,-5 2 0 0,-4 4 0 0,-2 2 0 16,-2-1 768-16,-1 4 208 0,-4 1 48 0,-4 2 0 15,-3 1-832-15,-1 0-192 0,-4-1 0 0,-2 5 0 16,-3-1 864-16,-3 3 128 0,-2-1 32 0,-3 0 0 15,-2-1-832-15,-1 0-192 0,1-1 0 0,-1 1 0 16,-1 0 864-16,-6 3 128 16,1-4 32-16,4-3 0 0,3-1-832 0,3-5-192 0,2-2 0 0,2-3 0 15,2-1 864-15,2-1 128 0,2-2 32 0,2 0 0 16,8-2-1648-16,0 0-320 0,0 0-64 0,-3-8-14208 16,3-3-2832-16</inkml:trace>
  <inkml:trace contextRef="#ctx0" brushRef="#br0" timeOffset="123296.68">4850 16234 11919 0,'0'0'512'0,"0"0"128"0,0 0-512 0,0 0-128 16,0 0 0-16,0 0 0 0,-8 11 672 0,0-3 96 16,8-8 32-16,0 0 0 0,0 0-224 0,-5 8-32 15,5-8-16-15,0 0 0 0,0 0-80 0,0 0-32 16,0 0 0-16,0 0 0 0,0 0-32 0,0 0-16 15,0 0 0-15,0 0 0 0,0 0-176 0,0 0-48 0,-7 6 0 0,7-6 0 16,0 0-144-16,0 0 128 0,0 0-128 0,0 0 128 16,0 0-128-16,0 0 0 0,0 0 0 0,0 0 0 15,0 0-160-15,0 0-64 0,12-3-16 0,3 0 0 16,-2-3 64-16,2-3 16 0,3-3 0 0,3-1 0 16,3-4 160-16,1-1 0 0,1-4 0 0,2-3 0 15,5-2 0-15,2-4 128 0,2-2-128 0,-1-3 176 16,3-6-176-16,2-3 0 0,-4 0 0 0,3-5-176 15,-3 2 336-15,5 0 64 0,4 0 16 0,1-2 0 16,2-2-16-16,1 0 0 0,-1 0 0 0,1-1 0 16,-2 0-224-16,-2 2 0 0,-1 2 0 0,-3 3-160 15,-2 2 160-15,1 2 0 0,-2 4 128 0,-5 4-128 16,-7 3 0-16,-2 4 0 0,0 2 0 0,-4 7 128 0,-4-1 48 16,-3 8 16-16,-2-2 0 0,-2 3 0 0,-1 4 560 0,-9 6 112 15,0 0 32-15,0 0 0 0,0 0 512 0,0 0 96 16,0 0 32-16,0 0 0 0,0 0 96 0,0 0 32 15,0 0 0-15,0 0 0 0,0 0-640 0,0 0-128 16,-9 0-32-16,0 3 0 0,-4 0-480 0,0 3-80 16,-1 0-32-16,-1 1 0 0,1 2-272 0,-2 1 0 15,-3 2-208-15,-2 4 80 0,-3-1-80 0,0 6-16 16,-4-1 0-16,0 3 0 0,-4 2 0 0,4 1 0 16,-4 1 0-16,1 2 0 0,0 4 32 0,-1-3 16 15,0 2 0-15,-1 1 0 0,-1-2 176 0,2 2 176 16,-1-1-48-16,3 5 0 0,1 2-128 0,-1 1 0 15,-2 1 0-15,3-2 128 0,4 1-128 0,1-3-272 0,-1-2 64 16,0 1 16-16,3-2 192 0,-2 0-144 0,0-1 144 0,0-3-128 16,1-5 128-16,-1-1 0 0,0-3 0 0,-1 1 0 15,0-2 0-15,2 0 0 0,-1-4 0 0,2 1 128 16,-2 0-128-16,5 0 0 0,3-2 128 0,-3 3-128 16,-3-2 0-16,2 0 0 0,3 1 0 0,1-1 128 15,-1 1-128-15,0 1 0 0,1 1 0 0,-1 0 0 16,-2 2 0-16,2 0-192 0,0-2 192 0,4-2-192 15,-1 2 192-15,0-2 0 0,-2-2 0 0,3-1 0 16,3-2 0-16,-1-1 0 0,1-4 0 0,2 0 176 16,8-7-176-16,0 0 160 0,-8 7-160 0,8-7 160 15,0 0-160-15,0 0-272 0,0 0 64 0,0 0 16 16,0 0-656-16,0 0-128 0,0 0-32 0,12-6 0 16,2-2-528-16,6-5-96 0,3-2-32 0,2-3 0 0,1-6 1072 0,5-2 208 15,7-3 32-15,0-3 16 0,4-6 144 0,5-2 48 16,7-6 0-16,5-2 0 0,2-6 144 0,-1-3 0 15,0-6 0-15,4-1 0 0,5-5 0 0,2-1 0 16,0-2 0-16,2-2 176 0,0-6-32 0,2-1 0 16,-5 1 0-16,2-5 0 0,-2-1 112 0,3 1 0 15,3 0 16-15,-3 1 0 0,0-2 48 0,-4 3 0 16,-3 4 0-16,-3 2 0 0,-4 3-128 0,-1 3-32 16,5 5 0-16,-6 6 0 0,-5 1-32 0,-6 8-128 15,-6 4 192-15,-2 8-64 0,-5 4-128 0,-3 4 160 16,-5 2-160-16,-5 6 160 0,-3 3-16 0,-4 6 0 15,-1 1 0-15,-4 4 0 0,-8 9 144 0,5-8 32 16,-5 8 0-16,0 0 0 0,0 0 576 0,0 0 112 0,0 0 16 0,0 0 16 16,0 0 192-16,0 0 48 0,-10 0 0 0,-2 0 0 15,0 2-688-15,-5 2-128 0,-2 3-16 0,-3 3-16 16,-4-1-432-16,-2 4-224 0,-3 3 32 0,-3 4 0 31,-3 4-288-31,-2 6-48 0,-5 6-16 0,4 1 0 16,2 4-32-16,-1-2-16 0,1-1 0 0,-1 1 0 0,-2 0 336 0,4 1 80 0,0-1 16 0,1 1 0 15,-1-1 160-15,-2 2-192 0,-4 1 192 0,1 2-192 16,-1 3-16-16,4-1-16 0,3 0 0 0,-1-6 0 16,3-3 224-16,3-1-144 0,1-2 144 0,3-1-128 15,0-2 304-15,1-1 64 0,0-2 16 0,3 0 0 16,1-2-256-16,0-1 128 0,1-1-128 0,0-1 0 16,0 0 0-16,1 1 0 0,3-4 0 0,2 0 0 15,2-2-256-15,0-2 16 0,0-2 0 0,1-2 0 0,3-3 16 0,1-1 0 16,3-3 0-16,5-5 0 0,-5 7 48 0,5-7 16 15,0 0 0-15,0 0 0 16,0 0-576-16,0 0-112 0,11-6-32 0,4-1 0 16,5-4-352-16,5-7-80 0,1-4-16 0,6-3 0 0,2-2 880 0,2-7 192 15,1-1 16-15,4-3 16 0,5-4 224 0,2-2-176 16,0-6 176-16,5-1-160 0,5-1 160 0,3-3 144 16,2-2-16-16,1-2-128 0,-3 2 352 0,2-6-32 15,-1-2-16-15,6 0 0 0,3-1-112 0,-1-4 0 16,0-3-16-16,-3 0 0 0,-3 3 160 0,1-2 48 15,1-1 0-15,0 4 0 0,-5-1-144 0,-1 3-32 16,0 1 0-16,-3 5 0 0,-2 3-32 0,-3 5-16 16,-2 1 0-16,-3 2 0 0,-2 1-160 0,-4 6 128 0,-9 3-128 0,1 5 128 15,-2 1 0-15,-1 4 0 0,-4 2 0 0,-4 3 0 16,-3 5 144-16,-4 5 32 0,-2 2 0 0,-4 3 0 16,-3-1 160-16,-6 11 48 0,0 0 0 0,0 0 0 15,3-7 272-15,-3 7 64 0,0 0 16 0,0 0 0 16,0 0 128-16,0 0 32 0,0 0 0 0,0 0 0 15,-13-2-448-15,0 2-64 0,0 0-32 0,-4 2 0 16,-5 3-480-16,-1 3 0 0,-2 4-128 0,-6 2 128 16,-4 9-896-1,-3 3-80-15,-3 7-16 0,2 7 0 0,1 1-64 0,1 1-16 0,-1-7 0 0,1 3 0 16,2 1 880-16,-1 0 192 0,-5 2 0 0,3 0 0 16,2 2 192-16,2 2 64 0,0-2 0 0,3-2 0 15,-1-1-256-15,2-1 0 0,3 0 0 0,0-3 0 0,2-2 128 16,1-4-128-16,4-2 0 0,0-4 144 0,3-3-144 0,0-1 0 15,2-2 144-15,-1-2-144 0,2-3 144 0,0-2-144 16,3 0 192-16,0-1-192 0,1-3 256 0,2-3-64 16,8-4-16-16,0 0 0 0,-5 5-176 0,5-5 0 15,0 0-160-15,0 0 160 16,0 0-688-16,0 0-32 0,0 0-16 0,10-5 0 16,5-3-448-16,4-1-96 0,3-8 0 0,3 0-16 0,1-3 816 0,2-4 160 15,2-5 48-15,3-5 0 0,7-5 272 0,3 0-192 16,0-4 192-16,6-5-160 0,6-5 160 0,1-1 192 15,0 0-32-15,4-5-16 0,4 0 32 0,1-1 0 16,2 0 0-16,0-6 0 0,2-1-176 0,2-1 128 16,-1 1-128-16,-3 1 128 0,-3 1-128 0,-1-1 0 0,3-4 144 0,0 1-144 15,6-1 256-15,-3 0 0 0,-3 4-16 0,-4 2 0 16,-5 3 224-16,-2 1 48 0,-2 0 16 0,-2 6 0 16,-3 6-208-16,-3 5-32 0,-7 3-16 0,-3 5 0 15,0 2-272-15,-5 8 0 0,-5 3 0 0,-6 8 0 16,-4-2 0-16,-4 8 0 0,-3 2 0 0,-8 6 0 15,0 0 224-15,0 0 32 0,0 0 16 0,0 0 0 16,0 0 784-16,0 0 160 0,0 0 16 0,0 0 16 16,0 0-128-16,0 0-32 0,0 0 0 0,0 0 0 15,-17 0-560-15,-6 6-112 0,-7-1-32 0,-4 7 0 16,-5 2-832-16,-4 7-160 16,-4 7-32-16,-1 6-16 0,-1 7-608 0,1 5-112 0,2 1-32 0,-2 0 0 15,-1 2 592-15,-5 5 112 0,-3 2 32 0,1 1 0 16,5 2 544-16,3-3 128 0,2-4 0 0,3-1 0 0,4-1 240 0,1-4 80 15,3-3 0-15,0-1 16 0,-2-1 48 0,2 0 0 16,-1 1 0-16,2-2 0 0,1-3-384 0,4-3 0 16,6-5 0-16,-2-2 0 0,0-1 0 0,4-3 0 15,-1-4 0-15,4-2 0 0,2-2-288 0,3-2 32 16,3-1 0-16,2-5 0 0,8-7-96 0,0 0-16 16,0 0 0-16,0 0 0 15,0 0-144-15,0 0-16 0,0 0-16 0,0 0 0 16,14-7-512-16,7-3-96 0,5-6-32 0,3-4 0 0,0-6 720 0,5-6 144 15,7-7 16-15,5-6 16 0,4-3 288 0,0-3 224 16,1-4-32-16,7-4-16 0,3-4 96 0,3-4 32 16,2 1 0-16,3-3 0 0,6-2 80 0,-1-2 0 0,-1-1 16 15,1-3 0-15,2 2 80 0,3-1 16 0,5 2 0 16,-5 1 0-16,-4 2-272 0,-2 2-48 0,-2-1-16 0,0 2 0 16,-3 4-160-16,1-2 0 0,4-2 0 0,-5 3 0 15,-5 2 0-15,1 0 208 0,-4 0-16 0,2-1-16 16,-1 2 208-16,-1 0 32 0,-3 2 16 0,-1 1 0 15,-1 4 64-15,-4 5 16 0,-7 3 0 0,-2 4 0 16,-3 2-304-16,-3 3-48 0,-3 3-16 0,1 5 0 16,-3 0-144-16,-5 6 0 0,-7 1 0 0,-2 5 0 15,-3 1 0-15,-1 4 0 0,-3 1 0 0,-2 3 0 16,-8 9 160-16,5-6-160 0,-5 6 192 0,0 0-192 16,0 0 544-16,0 0 0 0,0 0 0 0,0 0 0 15,0 0 288-15,0 0 48 0,0 0 16 0,0 0 0 16,0 0-304-16,0 0-48 0,0 0-16 0,0 0 0 0,0 0-272 0,-10-3-64 15,1 2-16-15,-4 2 0 0,-2 3-352 0,-3 3-64 16,-7 3-16-16,-2 8 0 16,-6 2-336-16,-3 11-80 0,-3 11-16 0,-3 3 0 15,-1 2-400-15,-1 2-96 0,-2-1-16 0,0-1 0 0,1 0 832 0,-2 2 176 16,0 3 16-16,-1-3 16 0,1 0 416 0,2-1 64 16,1-1 32-16,1-1 0 0,-1-3-32 0,1-1-16 15,0 1 0-15,0 0 0 0,-2-2-128 0,5 2-32 16,1 1 0-16,2-5 0 0,1-3-144 0,3-3 0 15,5-3 0-15,4-3 0 0,2-5 0 0,2-1 0 16,2-8 0-16,4-1 0 0,2 0 0 0,3-6 0 16,1-1 0-16,8-5-176 15,0 0-272-15,0 0-64 0,0 0-16 0,0 0 0 16,0 0-1472-16,0 0-304 0,13-11-48 0,7-10-16 16,5-5 1536-16,6-4 320 0,5-3 48 0,3-9 16 0,4-5 448 0,6-3 0 0,7-4-128 0,4-2 128 15,1-4 272-15,3-4 112 0,2-4 0 0,5-5 16 16,-1 0 288-16,3 0 48 0,4-1 16 0,-1 1 0 15,-2 0-192-15,-1-1-48 0,0-3 0 0,1 1 0 16,2-1-256-16,0 6-48 0,-2 3-16 0,-2 0 0 16,-6-2-192-16,1 3 0 0,0 1 0 0,-1 3 0 15,-5-1 0-15,-1 6 0 0,0-2 0 0,-3 6 0 16,-3 3 256-16,-5 0-64 0,-3-2 0 0,-3 5 0 16,-2 2 64-16,-1 7 16 0,-4 6 0 0,-6 3 0 15,-5 3-128-15,-2 6-16 0,-2 4-128 0,-3 3 192 16,-3 1-192-16,-3 4 128 0,-5 1-128 0,-7 8 0 15,0 0 336-15,0 0-16 0,8-7-16 0,-8 7 0 0,0 0 352 0,0 0 80 16,0 0 16-16,0 0 0 0,0 0-48 0,0 0 0 16,0 0 0-16,0 0 0 0,0 0-128 0,0 0-48 15,0 0 0-15,0 0 0 0,0 0-144 0,0 0-48 16,0 0 0-16,0 0 0 0,0 0-176 0,0 0-32 16,0 0-128-16,0 0 192 0,0 0-192 0,0 0 0 15,0 0-192-15,0 0 192 0,-9-2-192 0,0 2 192 16,-2 2-192-16,0 1 192 0,-2 1-128 0,0-3 128 15,1 2 0-15,0 1 0 0,-2 1-256 0,1 1 64 16,-4 0 16-16,1 0 0 0,1 2 176 0,0 2-128 16,0 1 128-16,0-1-128 0,2 1 128 0,-5 3 0 15,-4 4 0-15,1 4 0 0,-1 2 0 0,0-1 0 16,-2 1 0-16,2-1 0 0,-1-2 0 0,-2 4 0 0,-5 0-144 0,0 3 144 16,-3 4 0-16,2 4 0 0,0 3 0 0,-3 3 0 15,-3 0-144-15,3-2 144 0,3-3-192 0,2-2 192 16,6-3-192-16,1-2 64 0,0-3 128 0,5-5-208 15,0-4 208-15,2-2 0 0,2-6 0 0,3 0 0 16,-1 1 0-16,2-5 0 0,9-6 0 0,0 0 0 16,0 0 0-16,0 0-304 0,0 0 64 0,0 0 16 31,0 0-832-31,0 0-160 0,0 0-48 0,11-7 0 0,7-13-400 0,7-3-96 0,3-6-16 0,9-6 0 16,5-8 1136-16,5-3 208 0,0-5 48 0,6-4 16 15,4-2 368-15,1-2 0 0,-4-1 0 0,0 0 0 16,-3 2 0-16,0 2 208 0,-2 2 0 0,2 3 0 15,-1 2 80-15,-2 3 16 0,0 3 0 0,-1 3 0 0,-3 1 32 0,-2 2 16 16,-4 3 0-16,-4 3 0 0,-3 4-224 16,-4 6-128-16,-2 3 160 0,-5 5-160 0,-6 1 128 0,-2 1-128 15,-3 6 0-15,-9 5 144 0,0 0 32 0,0 0 0 16,0 0 0-16,0 0 0 0,0 0 320 0,0 0 64 16,0 0 16-16,0 0 0 0,0 0 576 0,0 0 128 15,0 0 32-15,0 0 0 0,0 0-768 0,-12 5-160 16,-7 6-16-16</inkml:trace>
  <inkml:trace contextRef="#ctx0" brushRef="#br0" timeOffset="127494.42">4714 5599 23951 0,'0'0'1056'0,"0"0"224"0,-11 0-1024 0,0 0-256 0,2-3 0 0,9 3 0 16,-10-1 928-16,2 0 128 0,8 1 32 0,-8-2 0 16,0 2-96-16,8 0-16 0,0 0 0 0,0 0 0 15,0 0-304-15,0 0-64 0,-10-2-16 0,10 2 0 16,-7-3-176-16,7 3-32 0,0 0-16 0,0 0 0 15,0 0-128-15,0 0-32 0,0 0 0 0,0 0 0 16,0 0-208-16,0 0 0 0,0 0 128 0,0 0-128 0,0 0 0 0,0 0 0 16,-6-3 0-16,6 3 0 0,0 0 0 0,0 0-160 15,0 0 160-15,0 0-128 16,0 0-256-16,0 0-64 0,0 0 0 0,0 0 0 16,-2-7-1008-16,4-1-208 0,0-3-32 0,-2 11-16 15,3-9 48-15,-3 9 16 0,0 0 0 0,0 0 0 0,0 0 1424 0,0 0 224 16,0 0 160-16,1-8-32 0,-1 8 1216 0,0 0 224 15,0 0 48-15,0 0 16 0,1-9-256 0,-1 9-48 16,0 0-16-16,0 0 0 0,0 0-480 0,0 0-112 16,0 0-16-16,-2-6 0 0,2 6-448 0,0 0-80 15,0 0-32-15,0 0 0 0,0 0-144 0,0 0 160 16,0 0-160-16,0 0 160 0,0 0 48 0,0 0 16 16,0 0 0-16,0 0 0 0,0 0-16 0,0 0 0 0,0 0 0 0,0 0 0 15,0 0-208-15,0 0 0 0,0 0 0 0,0 0 0 16,0 0 0-16,0 0-208 0,0 0 32 0,0 0 16 15,10 0-48-15,2 0-16 0,0 0 0 0,5 6 0 16,4 2 64-16,2 4 16 0,0 2 0 0,5 4 0 16,1 5 144-16,0 1-160 0,1 1 160 0,2 1-160 15,0-1 160-15,0 0 0 0,-6 1-144 0,6-4 144 16,5 3 0-16,1 3-144 0,1 6 144 0,0 0 0 16,-1 3 0-16,2-1-128 0,0 2 128 0,0 2 0 15,-3 2 0-15,5 6-128 0,2 2 128 0,3 2 0 16,0 0 0-16,2 4 0 0,-1 4 0 0,-3-1 0 15,1-3 0-15,-7-5 0 0,-5-3 0 0,-4-9 0 16,-6-4 0-16,-5-6 0 0,-3-8 0 0,-3-3 0 16,-5-3 128-16,-2-2-128 0,1-7 0 0,-7-6 0 0,0 0 544 15,0 0 16-15,0 0 0 0,0 0 0 0,0 0 448 0,0 0 80 16,0 0 32-16,0 0 0 0,0 0-368 0,0 0-80 16,0 0-16-16,0 0 0 0,0 0-272 0,0 0-64 15,0 0-16-15,0 0 0 0,0 0-160 0,0 0-16 16,-13-8-128-16,2-1 192 0,1-1-192 0,-2-5-208 15,-4-3 32-15,1-3 16 0,-4-6 0 0,1-2 0 16,-4-1 0-16,-1 0 0 0,-2-2 160 0,-5-1 0 16,-1-1 0-16,-1 3 0 0,2 3 128 0,-1 2 128 15,1 2 0-15,-1-2 16 0,-1-1 80 0,1 0 16 16,-1 0 0-16,3-1 0 0,1 1-144 0,1-2-32 16,0-1 0-16,-1-1 0 0,0-2-192 0,0 0 0 0,1-4 128 15,-2 1-128-15,-2-1 0 0,2 0 0 0,2 0 0 16,1 4-160-16,4 3 160 0,1-1 0 0,0-6 0 0,-1 5 0 15,-2 0 0-15,5 4 0 0,3 2 0 0,-1 2-128 16,-1 2 128-16,1 1 0 0,1 2 0 0,2 2 0 16,0 0 0-16,1 1 128 0,-2 2-128 0,1-2 128 15,0 3-128-15,0 0 128 0,3 0-128 0,0 1 128 16,1 1-128-16,2 0 0 0,0 2 0 0,2 2 128 16,6 7-128-16,-7-5 0 0,1-1 0 0,6 6 0 15,0 0 0-15,0 0 0 0,-6-7 0 0,6 7-128 16,0 0-96-16,0 0-16 0,0 0 0 0,0 0 0 15,0 0-64-15,0 0-16 0,0 0 0 0,0 0 0 16,0 0-16-16,0 0-16 0,0 0 0 0,0 0 0 16,0 0-320-16,12 9-64 0,1 0-16 0,3 4 0 15,3 4 112-15,4 2 32 0,1 2 0 0,2 1 0 0,1 0 240 0,1 3 48 16,2 1 16-16,3 2 0 0,-1 2 144 0,6 2 32 16,4-2 0-16,1 4 0 0,1 1 128 0,1 1 0 15,-1 2 0-15,-1 1-128 0,-1 2 128 0,1 0 0 16,1 0 0-16,4 0 0 0,6 4 0 0,-1 0 0 15,1 1 0-15,-1-2 0 0,-3-1 0 0,-3-3 0 16,-4-4 0-16,0 1 0 0,-4 0 0 0,0 0 0 16,0-2 0-16,-4-5 0 0,-6 0 0 0,1-1 0 15,1-1 0-15,0 2-128 0,1 0 128 0,-2 0 0 16,-4 2 0-16,-2-1 0 0,0-2 0 0,-2-2 0 16,0 2 0-16,-2 1 0 0,-2 0 0 0,-1 0 176 15,-3-3-176-15,-2-4 192 0,0-3-64 0,-2-3-128 16,-2-3 192-16,-3-1-64 0,-1-1 64 0,-4-12 0 15,5 9 0-15,-5-9 0 0,0 0 128 0,0 0 16 0,0 0 16 0,0 0 0 16,0 0 272-16,0 0 48 0,0 0 16 0,0 0 0 16,-10 0-128-16,0-2-32 0,-1-5 0 0,-2 1 0 15,-1-2-208-15,-5-4-64 0,0-5 0 0,-6-6 0 16,-5-7-256-16,0-2 0 0,-1 0-128 0,1-1 128 16,0 3-208-16,0 0 48 0,5-1 16 0,-1 1 0 15,-3 0 144-15,2 2 0 0,0 1 0 0,-1 2 128 16,4 1-128-16,0-1 0 0,2 0 0 0,-2 2 128 15,1 0-128-15,-1 3 128 0,2-4-128 0,0 1 128 16,-1-2-128-16,1 4 0 0,-1 0 0 0,1 2 128 16,1 0-128-16,2 2 176 0,1 2-176 0,-2-1 192 0,3-3-192 0,1 2 160 15,-1 1-160-15,6 4 160 0,0 3-160 0,1 1 160 16,-2 0-160-16,2 2 160 0,3-2-160 0,1 0 128 16,-3 0-128-16,3 5 128 0,6 3-128 0,0 0 0 31,0 0 0-31,0 0 0 0,0 0 0 0,0 0 0 15,0 0-192-15,0 0 192 0,0 0-400 0,0 0 32 0,0 0-272 16,0 0-128-16,0 0-16 0,15 13-16 0,2 5 0 16,1 4 176-16,5 3 48 0,3 1 0 0,3 1 0 0,2 1 384 0,2 3 192 15,2 3-160-15,2 4 160 0,-1 2-128 0,3 3 128 16,2 1 0-16,3 5-144 0,3 3 144 0,2 5 0 16,5 3 0-16,3 9-128 0,7 7 128 0,0 3 0 15,-3 2 0-15,-1 1 0 0,2-1 128 0,-5-7-128 16,-1-6 160-16,0-4-160 0,1-3 0 0,-1-7 0 0,-2-2 0 15,-3-5 0-15,-4-4 0 0,-3-4 0 0,-4-2 0 0,0-2 0 16,-1 0 0-16,0 1-160 0,0-2 160 0,-3 0-192 16,-3-2 192-16,2-1 0 0,3 0-144 0,-5 0 144 15,-3-5 0-15,-4-2 0 0,-2-5 0 0,-1 1 0 16,-5-6 0-16,-2 2 0 0,-3-6 0 0,0 0 0 16,-6-4 0-16,0 1 128 0,-7-7-128 0,0 0 128 15,0 0 0-15,0 0 0 0,5 6 0 0,-5-6 0 16,0 0 192-16,0 0 48 0,0 0 0 0,0 0 0 15,0 0 192-15,0 0 32 0,0 0 16 0,-10-5 0 16,-5-3-160-16,-2-1-48 0,-3-1 0 0,-5-5 0 16,-4-3-400-16,-1-3 0 0,-1-2 0 0,-2-5 0 15,-1-2 0-15,-1-1 0 0,0-6-192 0,-2 1 192 0,0-3-128 0,-2-5 128 16,-2-3 0-16,-1-4 0 0,-2-5-256 0,-3 0 32 16,-2-2 0-16,2 7 0 0,6 6 32 0,3 6 16 15,7 5 0-15,2 5 0 0,5 6 176 0,-2 2 0 16,1 3 0-16,4 2 128 0,3 2 16 0,1 2 16 15,0-1 0-15,2 4 0 0,5 1-160 0,1 3 128 16,0-1-128-16,9 6 128 0,-8-6-128 0,8 6 0 16,-7-5 0-16,7 5 0 0,0 0 0 0,0 0 0 15,0 0 0-15,0 0-176 0,0 0-64 0,0 0-16 16,0 0 0-16,0 0 0 16,11 9-464-16,3 3-112 0,6 6 0 0,3 3-16 15,3 5 256-15,6 6 48 0,7 6 16 0,6 6 0 0,8 7 256 0,1 5 48 16,1 4 16-16,0 3 0 0,-2 2 208 0,-1-1 0 15,1-3 0-15,-3-1-144 0,0-2 144 0,1-2 0 0,0 0-144 16,2 1 144-16,1-2 0 0,2 3 0 0,0 4 0 0,0-1 0 16,0-1 0-16,1 1 0 0,3 3 0 0,4-1 0 15,5 3 0-15,0 1 0 0,-5-5 0 0,1 2 0 16,-1 0 0-16,0-1 0 0,-1-2 0 0,-1-2 0 16,-2-5 0-16,-4-4 0 0,-4 1 0 0,-6-7 0 15,-7-5 0-15,-5-4 0 0,-5-2 0 0,-3-6 0 16,-7-6 0-16,-2-3 0 0,-2-2 0 0,-5-7 0 15,-2-2 0-15,-8-7 0 0,6 8 0 0,-6-8 0 16,0 0 0-16,0 0 208 0,0 0-16 0,0 0-16 16,0 0 160-16,0 0 48 0,0 0 0 0,0 0 0 15,0 0 240-15,0 0 48 0,0 0 16 0,0 0 0 16,0 0-240-16,0 0-64 0,-11-7 0 0,-4-2 0 0,-6-4-384 16,-6-5 0-16,-6-7 128 0,-4-4-128 0,-5-1-240 0,-2-4-80 15,-3-4 0-15,0 3-16 0,2 1 336 0,2 0 0 16,2-1-144-16,2 0 144 0,3 0 0 0,5 4 192 15,2 6-16-15,3-1-16 0,3-3 64 0,1 4 16 16,-1 4 0-16,4 2 0 0,1-2-48 0,-1 3 0 16,2-2 0-16,1 3 0 0,1 3-192 0,2 1 128 15,0-1-128-15,0 0 0 0,1 0 0 0,1 0 0 16,-2-2 0-16,2 3 0 0,1 3 0 0,-1-2 0 16,3 2 0-16,1 2 0 0,-2-1 0 0,3 3 144 15,6 6-144-15,0 0 128 0,-5-5-128 0,5 5 0 16,0 0 0-16,0 0 128 0,0 0-128 0,0 0-256 15,0 0 64-15,0 0 16 16,0 0-336-16,17 11-64 0,3 4 0 0,7 3-16 16,6 6 48-16,3 7 16 0,3 3 0 0,2 7 0 0,0 3 272 0,2 3 48 0,2 4 16 0,3 1 0 15,4 0 192-15,3 0-192 0,0 0 192 0,2 4-192 16,0 4 192-16,1 0-176 0,-2-1 176 0,-3-3-160 16,-2-1 160-16,2-3 0 0,2-1-144 0,-1 0 144 15,-1-1 0-15,1 1-144 0,0 1 144 0,-2 2 0 16,-2 1 0-16,1-2 0 0,-2 1 0 0,2-2 0 15,0 1 0-15,-1-2 0 0,-2 0 0 0,-2-2 0 16,-2-3 0-16,-2-3 0 0,-2-1 0 0,-5-6 0 16,-4-3 0-16,-3-3 0 0,-7-7 0 0,-3-3 0 15,-4-3 144-15,-2-3-144 0,-3-1 128 0,-1-2-128 16,1-4 384-16,-9-7-16 0,0 0 0 0,0 0 0 0,0 0 0 16,0 0 0-16,0 0 0 0,0 0 0 0,0 0-48 0,0 0 0 15,0 0 0-15,0 0 0 0,0 0-192 0,0 0-128 16,0 0 128-16,0 0-128 0,0 0 0 0,-12-13 0 15,-2-6 0-15,-7-11 0 0,-6-9-304 0,-6-8-16 16,-2-5-16-16,-4-1 0 16,0 3-224-16,-2 0-32 0,0 1-16 0,-4-1 0 0,-2-1 608 0,0 3 0 15,1-2 0-15,0 3 0 0,2 2 192 0,3 4-32 16,3 6-16-16,4 7 0 0,4 1-144 0,3 5 192 16,1 4-192-16,4 1 192 0,2 4 192 0,3 1 32 15,-1 2 16-15,5-1 0 0,1 1-176 0,2 4-48 16,-2-1 0-16,3 0 0 0,2 5-16 0,7 2 0 15,0 0 0-15,0 0 0 0,-10-4-32 0,5 1-16 16,5 3 0-16,0 0 0 0,0 0-144 0,0 0-192 0,0 0 32 0,0 0 16 31,8 9-256-31,2 5-48 0,6 2-16 0,5 7 0 0,5 4 128 0,4 2 16 0,4 2 16 0,2 5 0 16,2 6 176-16,4 4 128 0,3 2-192 0,5 4 192 16,2 3-128-16,1 0 128 0,1 1 0 0,2 1 0 15,1-1 0-15,2-1 0 0,0 1 0 0,-3 1 0 16,-2 1 0-16,4-2 0 0,3 1 0 0,0 2 0 15,2 1 0-15,-1-3 0 0,1 2 0 0,-4-3 0 16,-5-3 0-16,0 1 128 0,-5-5-128 0,2 1 0 16,-4-3 0-16,-2-2 0 0,-2 0 0 0,-3-2 0 15,-2-1 0-15,0-3 0 0,-3 1 0 0,0-3 0 16,-4-1 0-16,-1 2 128 0,0 1-128 0,-4-4 0 16,-1-1 128-16,-1-7 0 0,-4-3-128 0,-3-3 192 0,-5-4-32 15,0-4-16-15,-4-3 0 0,0 1 0 0,-8-11-144 0,0 0 192 16,0 0-192-16,0 0 192 0,0 0-32 0,0 0 0 15,0 0 0-15,0 0 0 0,0 0-160 0,0 0 160 16,0 0-160-16,-15-9 160 0,-2-2-160 0,-2-5 0 16,-6-3 0-16,-4-6 0 0,-5-5-144 0,-2-1-16 15,-5-4 0-15,1-1 0 0,0 0 0 0,6 3 0 16,5 5 0-16,2 3 0 0,1 1 160 0,1 5 0 16,1-2 0-16,2 1 0 0,3 3 0 0,0-1 0 15,1 1 0-15,5 4 128 0,3 2-128 0,2 0 0 16,0 2 0-16,1 1 0 0,7 8 0 0,-6-6 0 15,6 6 0-15,0 0 0 0,0 0 0 0,0 0 0 16,0 0 0-16,0 0 0 0,0 0 0 0,0 0 0 16,0 0 0-16,0 0 0 0,0 0-160 0,0 0-48 0,9 7-16 0,5 6 0 15,5 6 48-15,2 6 16 0,1 1 0 0,4 4 0 16,4 2 160-16,0 5 0 0,0 0-144 0,2 3 144 16,1 0 0-16,2 2 0 0,0-2-144 0,2 1 144 15,-2-2 0-15,0 0 0 0,0 0 0 0,2 0 0 16,-2 0 0-16,2 2 144 0,-1-2-144 0,2-2 128 15,-2-1-128-15,1 0 0 0,3-2 0 0,-1 1 0 16,-1-3 0-16,-3-1 128 0,-5-4-128 0,-2-1 0 16,-2 0 0-16,-1-2 0 0,-2-1 0 0,-1-2 0 15,-3 1 0-15,0-2 0 0,2-2 0 0,-3 0 0 16,0-5 0-16,-1 2 240 0,-1-2-64 0,0-1-16 16,-1 2-160-16,0-5 0 0,-2 1 144 0,1 1-144 0,-2-3 0 15,-2-1 0-15,-10-7 0 0,9 7 128 0,-9-7-128 0,0 0 0 16,0 0 128-16,8 7-128 0,3-2 176 0,-11-5-48 15,0 0 0-15,0 0 0 0,0 0 48 0,0 0 0 16,0 0 0-16,0 0 0 0,0 0 96 0,0 0 32 16,0 0 0-16,0 0 0 0,0 0-304 0,0 0 0 15,0 0 0-15,0 0 0 0,0 0 0 0,-11-7 0 16,1-1 0-16,-10-10-144 0,-11-7 144 0,-6-7-192 16,-2-5 192-16,0 1-192 0,3-1-128 0,-3-2-16 15,-6-1-16-15,0-6 0 0,-5-1 352 0,1-2 0 16,-1-1 0-16,6-1 0 0,-1-2-160 0,2 3 160 15,3 3 0-15,2 4-144 0,5 5-32 0,5 5 0 16,2 3 0-16,4 6 0 0,2 3 176 0,2 6-192 16,0 2 192-16,3 1-192 0,3 5 192 0,3 1 128 15,1-2-128-15,8 8 176 0,-9-4 32 0,9 4 16 0,0 0 0 0,0 0 0 16,0 0-224-16,0 0 144 0,0 0-144 0,0 0 128 16,0 0-128-16,0 0 0 0,0 0 0 0,0 0 0 15,0 0-336-15,11 7 48 0,2-1 16 0,5 6 0 16,4 6 0-16,4 2 0 0,3 4 0 0,4 5 0 15,4 2 128-15,5 7 144 0,2 7-208 0,2 3 80 16,1 3 128-16,0 1 0 0,0-3-144 0,-1 0 144 16,-2-3 0-16,-2 0 0 0,-3-3 0 0,2 3 0 15,0-6-160-15,1 3 160 0,1 0 0 0,-2-1-144 16,1-2 144-16,-3-3 0 0,0-5-144 0,-4-3 144 16,-2-4 0-16,-2 0 0 0,-2-2 0 0,-2 2 0 15,-3-7 0-15,-3 0 0 0,-3-3 0 0,-4-2 0 0,-2-1 0 16,-2-2 192-16,0-2-32 0,-1-2 0 0,-9-6 192 15,0 0 32-15,0 0 16 0,6 7 0 0,-6-7-64 0,0 0-16 16,0 0 0-16,0 0 0 0,0 0-80 0,0 0-32 16,0 0 0-16,0 0 0 0,0 0-208 0,0 0 0 15,0 0 128-15,0 0-12512 16,0 0-2496-16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4T00:43:5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19545 1337 35007 0,'0'0'3120'0,"0"0"-2496"0,0 0-496 0,0 0-128 16,0 0 704-16,0 0 128 0,0 0 32 0,0 0 0 15,0 0-448-15,0 0-96 0,0 0 0 0,0 0-16 16,0 0-304-16,0 0-304 0,0 0 64 0,0 0 16 16,2 12-48-16,0-1-16 0,1 1 0 0,1 4 0 15,1 3 0-15,1 6 0 0,1 4 0 0,-2 7 0 16,0 7 32-16,-1 8 0 0,-2 5 0 0,-1 4 0 16,-1 1 128-16,-4 2 128 0,-2 1-192 0,-1 1 192 15,2 0 0-15,-2 4 0 0,-4 2 0 0,-1-2 0 0,0-3 0 16,3-3 144-16,1-6-144 0,0-1 192 0,0-2-192 0,-1-5 0 15,2-3 144-15,0 2-144 0,0 3 0 0,2 0 0 16,3-2 0-16,-4 1 128 0,0 1 0 0,-1 2 0 16,4 3 0-16,0 3 0 0,-2 1 0 0,-1 4 0 15,0 4 0-15,1-1 0 0,0 1 128 0,1 3 16 16,-3-2 16-16,3 2 0 0,3 1-32 0,0-1 0 16,-1-2 0-16,4 0 0 0,1-5-48 0,0 1-16 15,0-3 0-15,1-2 0 0,0-4-192 0,-1-2 144 16,3-5-144-16,-1 1 128 0,-1-1-128 0,-2 5 0 15,0-1 0-15,-2 11 0 0,0 8 0 0,-2 8 0 16,0 6 0-16,-3 4 0 0,-5 5 144 0,-1 6-144 16,-1 8 160-16,-1-1-160 0,-3-1 192 0,1-6-64 15,-1 1-128-15,2-8 192 0,1-5 128 0,0-9 0 0,1-7 16 0,3-3 0 16,1-5 80-16,1 6 16 0,1 9 0 0,2-1 0 16,1 1-304-16,1 7-128 0,-1 7 0 0,2 4 128 15,-2 4-272-15,1-5-64 0,-2-4-16 0,-4 2 0 16,0 3 224-16,-2 4 0 0,-3 5-160 0,-2 1 160 15,-2-3 0-15,0 0 0 0,-2-2 0 0,-3 1 0 16,-1-1 0-16,3-5 0 0,3-3 0 0,-2-10 0 16,2-12 0-16,3-9 128 0,0-7-128 0,2-8 0 15,0-4 336-15,2-5-16 0,3-3 0 0,3-1 0 16,1 1-320-16,1-1 0 0,2 5 0 0,2 2 0 16,1 4 0-16,0-2 0 0,-3 1-128 0,1 1 128 15,2-2 0-15,-2 2-128 0,-2-2 128 0,1 0 0 0,1 1-128 16,-1-3 128-16,-2 0-128 0,2-1 128 0,0-4-144 15,0-3 144-15,0 0-160 0,-2-1 160 0,0 1 0 0,2-1 0 16,1 1-128-16,-4-1 128 0,1-3 0 0,1 4-192 16,2-2 192-16,0 2-192 0,-2 2 192 0,1 4-144 15,2 3 144-15,0 6-128 0,-2 10 128 0,-2 3 0 16,1 2-144-16,0 4 144 16,-2 2-176-16,1 0 48 0,0 1 0 0,0-3 0 0,-2-4 128 0,-1-5 0 15,-2-4 0-15,3-10 0 0,0-6 208 0,0-1-16 16,-1-3-16-16,1-4 0 0,2 1-16 0,-1-3 0 15,-1 1 0-15,1 2 0 0,2-3-160 0,0 5 0 16,0 3 0-16,-1 3 0 0,4 0 0 0,-2 3 0 16,0-1 0-16,1 2 0 0,-1 0 0 0,1 6 0 15,0-4 0-15,-1 0 0 0,0-1 0 0,0 0 0 16,2 0-176-16,-2-3 176 0,0 0 0 0,-2-2 0 0,5-2 0 16,0 0 0-16,1 1 0 0,0-2-128 0,-2-2 128 0,-1 0 0 15,1-6 0-15,-1-2 0 0,0 0 0 0,-1-4 0 16,-1 5 0-16,1-1 0 0,0-2 0 0,1 1 0 15,2-2 0-15,-3 1 0 0,-1 3 0 0,1-1 0 16,0 0 0-16,0 0 0 0,0-2 0 0,0-1 0 16,1-3 0-16,-1-1 0 0,-3-3 0 0,2-1 0 15,1-1 0-15,0-4 0 0,0-3 0 0,0 0 0 16,-1 0 0-16,1-1 0 0,0 0 0 0,0 1 0 16,-2-1 0-16,2 2 0 0,2 3 0 0,-1-1 0 15,-1 0 0-15,3 2 0 0,-2 3 0 0,-1 0 0 16,0 2 0-16,1 1 0 0,1 0 0 0,-1 0-128 15,0-3 128-15,0 3 0 0,1-3 0 0,2-2 0 16,-3 0 0-16,-1 0 0 0,0-3 0 0,1 0 0 0,2-2 0 16,-2 2 0-16,-1-1 0 0,0-1 0 0,2-1 0 0,-1 3 0 15,0-3 0-15,2 1 0 16,-1 2-1216-16,2 2-224 0,1 2-32 0</inkml:trace>
  <inkml:trace contextRef="#ctx0" brushRef="#br0" timeOffset="1198.07">18334 11814 6447 0,'0'0'576'0,"0"0"-576"0,0 0 0 0,0 0 0 16,0 0 5776-16,-1 10 1056 0,1-10 208 0,0 10 32 15,0-10-5536-15,1 15-1088 0,0 0-240 0,3 4-32 16,2-2-176-16,-1 3 0 0,0 4-160 0,2-1 160 16,2 2 0-16,-3-1 0 0,1 2 0 0,3 4 160 15,3 0 160-15,-1 4 48 0,-2 2 0 0,3 3 0 16,3 3 0-16,0 2 0 0,-2 1 0 0,2 3 0 15,3-1-16-15,1 4 0 0,-1 3 0 0,0 1 0 16,-2 0-192-16,1 1-32 0,-1-4-128 0,0-4 192 0,-4-2-192 0,-2-8 176 16,0-3-176-16,-2-2 160 0,0-2 32 0,-2-2 0 15,-1-3 0-15,-1-2 0 0,2-1 64 0,-3-3 0 16,-2-1 16-16,1-2 0 0,0-3 64 0,-1-1 16 16,1-1 0-16,-1-1 0 0,0-1-176 0,-2-10-48 15,4 9 0-15,-4-9 0 0,0 0-128 0,4 10 0 16,-4-10 0-16,0 0 0 0,0 0 0 0,5 7 0 15,-5-7-192-15,0 0 192 16,0 0-3024-16,12 4-496 0</inkml:trace>
  <inkml:trace contextRef="#ctx0" brushRef="#br0" timeOffset="1793.06">19416 11827 24879 0,'0'0'2208'0,"0"0"-1760"16,0 0-448-16,0 0 0 0,0 0 2144 0,-6 6 352 15,6-6 64-15,0 0 0 0,-9 8-1552 0,3 0-320 16,6-8-64-16,0 0-16 0,-6 10-384 0,-1 1-80 16,7-11-16-16,-5 10 0 0,-3 2 320 0,2 0 48 15,1 1 16-15,-3 1 0 0,0 4-96 0,0 4-16 16,2 6 0-16,-4 3 0 0,1 7-112 0,-1 2-32 15,1 5 0-15,-3-2 0 0,0-4 0 0,2-5 0 16,-1-4 0-16,1-2 0 0,-2 1 496 0,-1 0 80 16,-2-1 32-16,-1 2 0 0,-1 2-416 0,1 0-96 15,2 1-16-15,-2-1 0 0,-1-2-208 0,2-1-128 16,-1 0 128-16,-1-1-128 0,3-4 160 0,1 2-32 16,1-3-128-16,2 0 192 0,1-3-64 0,1 0-128 15,3 0 176-15,-3-2-176 0,0-3 144 0,1 1-144 0,2-2 0 16,0 1 144-16,1-1-144 0,-1 0 0 15,0 1 0-15,-1-1 0 0,1 0 0 0,0-1 0 0,0 1 0 16,1-1 0-16,0 1 0 0,0-1 0 0,0 0 0 0,0-3 0 16,-1 0 0-16,5-10 0 0,-4 7-144 0,4-7 144 15,-6 11-304-15,6-11 0 0,-4 12 0 0,4-12 0 32,0 0-1232-32,0 0-256 0,-6 7-64 0,6-7-10688 0,0 0-2128 0</inkml:trace>
  <inkml:trace contextRef="#ctx0" brushRef="#br0" timeOffset="2923.89">18203 11850 17391 0,'0'0'768'0,"0"0"160"0,0 0-736 0,0 0-192 16,0 0 0-16,0 0 0 0,0 0 640 0,0 0 112 15,0 0 16-15,0 0 0 0,0 0-768 0,0 0 0 0,0 0-160 0,0 0 32 16,0 0 128-16,0 0 0 0,0 0 0 0,0 0 0 16,0 0 352-16,0 0 96 0,0 0 32 0,0 0 0 15,0 0 384-15,0 0 80 0,0 0 16 0,6 11 0 16,1-2-448-16,-1 0-96 0,-1 1-16 0,2 1 0 16,-1 2-256-16,1-2-144 0,-1 4 160 0,1 2-160 15,-1-3 160-15,1 2-160 0,-1-3 160 0,1-3-160 16,-2 1 160-16,-1-1-160 0,-1 2 160 0,2-3-160 15,0 1 176-15,0 1-176 0,1-1 192 0,0 1-192 16,-1 0 208-16,2 2-64 0,-3 2-16 0,4-2 0 16,-1 0 64-16,1 1 0 0,0 2 0 0,0-1 0 15,2 1 0-15,1 2 16 0,-2 2 0 0,0 1 0 0,4 0 16 0,0 1 0 16,-1 0 0-16,-3 0 0 0,1-2-64 0,1 0-16 16,-1 1 0-16,2-1 0 0,-2-2 160 0,-1 0 16 15,-1 1 16-15,1-2 0 0,2-3 176 0,-2 0 16 16,-3 2 16-16,2-2 0 0,0-1-96 0,0 2-32 15,-2 0 0-15,2 2 0 0,3 1-224 0,-2-1-32 16,1 0-16-16,1 0 0 0,-1 3-144 0,1-1 160 16,-1 1-160-16,0 0 160 0,0 0-160 0,-3-3 0 15,1 0 0-15,0-1 128 0,1 0-128 0,-1-2 192 16,-2-1-192-16,1-1 192 0,-2-1 96 0,0 0 32 16,-2-2 0-16,1 0 0 0,1 0 48 0,-5-9 16 15,3 12 0-15,1-4 0 0,1 1-80 0,0-1-16 16,-5-8 0-16,5 11 0 0,2-3-32 0,-2 1 0 0,-5-9 0 15,5 12 0-15,0-1 0 0,-1-1-16 16,-4-10 0-16,7 10 0 0,-2 1-16 0,0-2 0 0,1-1 0 0,-6-8 0 16,0 0-64-16,5 12-16 0,1-2 0 0,-1-2 0 15,-5-8-16-15,6 9 0 0,-6-9 0 0,5 8 0 16,-5-8 0-16,0 0-128 0,5 9 192 0,-5-9-64 16,0 0-128-16,0 0 192 0,3 9-192 0,-3-9 192 15,0 0-192-15,0 0 0 0,0 0 0 0,4 8 128 31,1 1-2784-31,5 1-560 0</inkml:trace>
  <inkml:trace contextRef="#ctx0" brushRef="#br0" timeOffset="14031.73">22062 1531 23951 0,'0'0'1056'0,"0"0"224"16,0 0-1024-16,0 0-256 0,0 0 0 0,0 0 0 16,0 0 2336-16,0 0 416 0,0 0 64 0,0 0 32 15,0 0-1648-15,0 0-336 0,0 0-64 0,0 0-16 0,0 0-528 0,0 0-128 16,0 0 0-16,0 0-128 0,0 0 0 0,0 0 0 16,0 0 0-16,0 0 0 0,0 0 0 0,-2 12 0 15,6 0-176-15,-1 2 176 0,-3 3-144 0,2 5 144 16,2 0 0-16,0 2-144 0,-1-1 144 0,-1 2 0 15,1 0 0-15,0-1 0 0,-2-1 0 0,0-2 0 16,0-2 0-16,1 1 0 0,-1-2 0 0,2 1 144 16,-2 1-144-16,0 0 0 0,-1-5 128 0,2-2-128 15,-1-1 0-15,0 0 0 0,-1-12 0 0,2 11 160 16,-2-11-160-16,0 0 128 0,0 0 64 0,0 0 0 16,2 12 0-16,-2-12 0 0,0 0 16 0,0 0 16 15,0 0 0-15,0 0 0 0,0 0 32 0,0 0 0 16,0 0 0-16,0 0 0 0,0 0 256 0,0 0 48 15,0 0 16-15,0 0 0 0,0 0 144 0,3-12 48 0,-1 1 0 16,0-6 0-16,-2-3-448 0,0-6-64 0,-2-3-32 0,2 2 0 16,0 2-224-16,0 3 0 0,-1-1 0 0,1 3 0 15,-1-1 0-15,-1 2 0 0,0 0 144 0,1 2-144 16,-2 1 320-16,0-1-32 0,1-2 0 0,-1 5 0 16,-1 4-32-16,2-3-16 0,-1-3 0 0,2 4 0 15,-1 2-240-15,1 1 176 0,1 9-176 0,-1-10 160 16,1 10-160-16,0 0 0 0,-3-7 0 0,3 7 128 15,0 0-128-15,0 0 0 0,0 0 0 0,0 0 0 16,0 0 0-16,0 0 0 0,0 0 0 0,0 0 0 16,0 0 0-16,0 0-224 0,0 0 80 0,0 0 16 15,0 0-64-15,0 0 0 0,0 0 0 0,0 0 0 16,0 0 16-16,0 11 0 0,3 1 0 0,1 8 0 0,0 4-16 16,1 5 0-16,0 2 0 0,2 5 0 0,-2-3 192 0,0 3 0 15,0-2 0-15,0-4-128 0,-1-4 128 0,0-7 0 16,0-1 128-16,0-3-128 0,-3-3 0 0,-1-12 0 15,0 0 0-15,0 0 0 0,0 0 0 0,0 0 0 16,0 0 128-16,0 0-128 0,0 0 192 0,0 0-16 16,0 0-16-16,0 0 0 0,0 0 224 0,0 0 64 15,0 0 0-15,0 0 0 0,0 0 160 0,0 0 32 16,-2-12 16-16,-2 0 0 0,0-1-384 0,-1-4-80 16,-2-2 0-16,2-2-16 0,0 1-176 0,0-5 0 15,-1-1 0-15,1 0 0 0,1 0-176 0,2-1 176 16,-1-2-128-16,2 2 128 0,-1 6-128 0,2 3 128 15,0-2-128-15,0 3 128 0,0 4 0 0,0 1 0 0,0 3 0 0,0 9-128 16,0 0 128-16,0 0-192 0,0 0 192 0,0 0-192 16,0 0-16-16,0 0-16 0,0 0 0 0,0 0 0 31,0 0-160-31,0 0-16 0,0 0-16 0,0 0 0 0,0 0 128 0,-2 15 32 0,-1-2 0 0,1 0 0 31,-1 1-1088-31,2 2-224 0,1-1-32 0,1 3-11248 0,-1 3-2240 0</inkml:trace>
  <inkml:trace contextRef="#ctx0" brushRef="#br0" timeOffset="15815.51">27960 5741 4607 0,'0'0'192'0,"0"0"64"0,0 0-256 0,0 0 0 0,0 0 0 0,0 0 0 15,0 0 7120-15,0 0 1392 0,0 0 256 0,0 0 64 16,0 0-6224-16,0 0-1264 0,0 0-240 0,0 0-48 16,0 0-544-16,0 0-128 0,0 0 0 0,0 0-16 15,0 0-240-15,0 0-128 0,0 0 128 0,0 0-128 16,0 0 0-16,0 0-160 0,0 0 16 0,5 12 0 16,-5-12-16-16,6 11 0 0,1 0 0 0,1 2 0 15,2 2 160-15,0 0-208 0,1-2 80 0,-2 1 128 0,3 2-160 16,-1 3 160-16,3 0 0 0,-3-1-144 15,1-5 144-15,-2 0 0 0,-2-3 0 0,-1 3 0 0,-1-2 0 0,1-1 0 16,-7-10 0-16,9 9 0 0,-9-9 0 0,8 7 0 16,-8-7 0-16,0 0 0 0,0 0 0 0,8 10 0 15,-8-10 0-15,7 8 128 0,-7-8-128 0,0 0 0 16,0 0 128-16,0 0-128 0,0 0 144 0,0 0-144 16,7 12 192-16,-7-12-192 0,0 0 320 0,0 0-32 15,0 0-16-15,5 8 0 0,-5-8 16 0,0 0 0 16,0 0 0-16,0 0 0 0,0 0 32 0,0 0 16 15,0 0 0-15,0 0 0 0,0 0 48 0,0 0 0 16,0 0 0-16,0 0 0 0,4 10 0 0,-4-10 16 16,0 0 0-16,0 0 0 0,0 0-16 0,0 0 0 0,0 0 0 0,0 0 0 15,-4 12-160-15,4-12-32 0,0 0-16 0,0 0 0 16,0 0-176-16,0 0 160 0,-4 9-160 0,4-9 160 16,0 0-160-16,0 0 0 0,0 0 0 0,0 0 0 15,0 0 0-15,0 0 0 0,-4 10 128 0,4-10-128 16,0 0 0-16,0 0 0 0,0 0 0 0,0 0 0 15,0 0 128-15,0 0-128 0,0 0 128 0,0 0-128 16,-9 7 240-16,9-7-48 0,0 0 0 0,0 0 0 16,-9 5 112-16,9-5 16 0,-9 5 0 0,9-5 0 15,0 0-64-15,-11 3 0 0,11-3 0 0,-9 4 0 16,9-4-112-16,0 0-16 0,-10 3-128 0,10-3 192 16,-10 3-192-16,10-3 0 0,-10 0 0 0,10 0 0 15,-9 3 0-15,9-3 0 0,-10 4 0 0,10-4 0 0,-9 1 0 16,9-1 0-16,0 0 0 0,-12 3 0 0,2-3 0 0,10 0 0 15,-11 2 0-15,11-2 0 0,-10 4 0 0,10-4 128 16,-11 2-128-16,11-2 144 0,-10 4-144 0,10-4 0 16,-9 3-192-16,9-3 192 0,-9 4-128 0,9-4 128 15,0 0 0-15,-10 3 0 0,10-3 0 0,0 0 0 16,0 0 0-16,0 0 0 0,0 0 0 0,0 0 0 16,0 0 0-16,0 0 0 0,0 0-256 0,0 0 80 15,0 0 16-15,0 0 0 0,0 0-176 0,0 0-48 16,0 0 0-16,0 0 0 15,0 0-1088-15,-10-3-240 0,-2-4-32 0,-1-3-18944 0</inkml:trace>
  <inkml:trace contextRef="#ctx0" brushRef="#br0" timeOffset="16867.27">28040 8917 24879 0,'0'0'1088'0,"0"0"256"0,0 0-1088 0,0 0-256 16,0 0 0-16,0 0 0 0,0 0 1088 0,0 0 176 16,0 0 16-16,0 0 16 0,0 0-576 0,0 0-112 15,0 0-32-15,0 0 0 0,0 0-112 0,0 0-16 16,6 10-16-16,-1-1 0 0,0 0-80 0,2 3-16 16,-2 1 0-16,3 0 0 0,1 0 80 0,0 3 16 15,0 2 0-15,1 4 0 0,1-1-224 0,-1 3-32 16,1 0-16-16,-4 0 0 0,3-1-160 0,0-3 0 15,0-1 144-15,1 2-144 0,-2 1 0 0,-2 1 144 16,-4-3-144-16,1 0 0 0,0-2 128 0,1 2-128 16,3-3 0-16,0-2 0 0,-3-2 128 0,1 1-128 15,-3-3 0-15,1 0 0 0,-4-11 0 0,6 11 128 16,-6 0-128-16,2-1 0 0,-2-10 256 0,0 0-64 0,0 0-16 0,0 0 0 16,3 11 256-16,-3-11 48 0,1 11 16 0,-1-11 0 15,0 0 48-15,0 0 16 0,0 0 0 0,0 0 0 16,0 0-64-16,-2 11-16 0,2-11 0 0,-4 9 0 15,4-9-112-15,-3 10-32 0,3-10 0 0,0 0 0 16,0 0-144-16,-5 8-48 0,5-8 0 0,-5 9 0 16,5-9-144-16,0 0 192 0,0 0-192 0,0 0 192 15,-6 7-192-15,6-7 192 0,-7 6-192 0,7-6 192 16,-8 8 128-16,8-8 48 0,-6 12 0 0,-3-2 0 16,-1-3 0-16,-3 1 0 0,-1 3 0 0,-2-1 0 15,-4 0-144-15,1 2-32 0,-1-1 0 0,2-1 0 16,-3-1-64-16,2 0-128 0,0 0 176 0,2 0-176 15,2-1 0-15,-1-2 0 0,2 1 0 0,-1-1 0 16,1 1-256-16,0-4 32 0,-2 1 16 0,0-1 0 16,-1 1-304-16,1 0-48 0,-3-1-16 0,4-1 0 15,-1 0-1584-15,2-2-320 0,-2-2-64 0,3 0-15520 16</inkml:trace>
  <inkml:trace contextRef="#ctx0" brushRef="#br0" timeOffset="28334.93">21964 5046 28559 0,'0'0'2544'0,"0"0"-2032"0,0 0-512 0,0 0 0 15,0 0 1216-15,0 0 128 0,0 0 48 0,0 0 0 16,0 0-720-16,0 0-144 0,0 0-16 0,0 0-16 0,0 0-496 0,0 0 0 16,0 0-128-16,0 0 128 0,11 5-288 0,2-1 48 15,3 0 16-15,1 3 0 0,1 3 224 0,3 2-192 16,3 1 192-16,3-2-192 0,3 1 192 0,1 1 0 16,1 2 0-16,-5-1-144 0,-4-1 144 0,0 0 0 15,-1 3 0-15,-4-6 128 0,-4-2-128 0,-1-2 0 16,-3 1 0-16,-4-1 128 0,-6-6 0 0,0 0 0 15,0 0 0-15,0 0 0 0,-1 12 320 0,-4-3 80 16,-5-1 16-16,-1-1 0 0,-4-6 448 0,-4 5 96 16,-6 6 0-16,-1-4 16 0,-3-1-640 0,1-2-128 15,0 0-16-15,1 1-16 0,-1 4 48 0,4-3 16 16,0 0 0-16,3 1 0 0,4-3 192 0,-1 2 32 0,1-1 16 0,2-2 0 16,0-1-224-16,2-1-32 0,0 1-16 15,3 1 0-15,10-4-336 0,-9 2 128 0,9-2-128 0,0 0 0 16,-7 5 0-16,7-5 0 0,0 0 0 0,0 0 0 15,0 0-208-15,0 0 32 0,0 0 16 0,9 8 0 16,3-1-112-16,4-1-32 0,2 0 0 0,1-3 0 16,2 0 144-16,4-3 32 0,2-3 0 0,3 3 0 15,3-1 128-15,2 1 144 0,0-1-16 0,1-2-128 16,-3 1 128-16,1-1-128 0,-1 2 0 0,0-1 0 16,-2 1 224-16,-4 2-64 0,-5-1-16 0,-3-1 0 15,-4-1 112-15,-3 0 0 0,-12 2 16 0,0 0 0 16,0 0 48-16,0 0 16 0,0 0 0 0,0 0 0 15,0 0 48-15,0 0 0 0,0 0 0 0,0 0 0 0,0 0-384 0,0 0 128 16,-12-9-128-16,-3 5-14400 16,-6 4-2944-16</inkml:trace>
  <inkml:trace contextRef="#ctx0" brushRef="#br0" timeOffset="29611.19">30115 1646 4607 0,'0'0'192'0,"0"0"64"0,-6-8-256 0,1 2 0 16,-1 0 0-16,0 1 0 0,2-1 3696 0,4 6 688 15,-6-4 144-15,6 4 16 0,0 0-2016 0,-4-7-416 16,4 7-64-16,0 0-32 0,0 0-192 0,0 0-32 16,0 0-16-16,0 0 0 0,0 0-560 0,0 0-96 15,0 0-32-15,0 0 0 0,0 0-592 0,0 0-128 16,0-9-32-16,0 9 0 0,0 0-336 0,0 0-208 16,10-4 16-16,1 4 16 0,-11 0-16 0,13 4-16 0,0-1 0 0,1 2 0 15,2 1 208-15,0 1-176 0,-2-2 176 0,2 2-160 16,-2-1 160-16,0 1 0 0,-1-1 0 0,0 2 0 15,0 0 160-15,-1 0-32 0,-12-8-128 0,12 10 192 16,-3-1-192-16,-2-1 128 0,-7-8-128 0,0 0 0 16,6 13 0-16,-1 0 0 0,-2-1 0 0,-4-2 0 15,-3-1 0-15,-2 3-208 0,0 1 32 0,-3 0 16 16,-3-1-48-16,0-3-16 0,1-1 0 0,-2 1 0 16,-2 1 224-16,1-2 208 0,2-1-32 0,-2-2-16 15,-3-1 384-15,-1 1 80 0,-1 2 16 0,1-3 0 16,-1 2-144-16,0-2-32 0,1-1 0 0,1-1 0 15,1 2-144-15,3 1-16 0,0 1-16 0,6-3 0 16,7-3-32-16,0 0-16 0,0 0 0 0,0 0 0 16,0 0 192-16,0 0 32 0,0 0 16 0,0 0 0 0,0 0-480 0,0 0-192 15,0 0 16-15,18 6 0 0,3-5-48 0,1 4-16 16,1-1 0-16,3 0 0 0,0-4 240 0,4 1 0 16,3-1 192-16,2 3-192 0,2 1 416 0,-2-2-32 15,0 1 0-15,-2-3 0 0,-6-3-48 0,0 1-16 16,-2 1 0-16,-4 1 0 0,-5 0-176 0,-3 0-144 15,-3 0 192-15,-10 0-192 0,0 0 192 0,0 0-192 16,0 0 192-16,0 0-192 0,0 0 0 0,0 0 0 16,0 0 0-16,0 0 0 15,0 0-1088-15,0 0-320 0,-17-8-64 0,-8-1-18208 0</inkml:trace>
  <inkml:trace contextRef="#ctx0" brushRef="#br0" timeOffset="31967.34">22084 8732 14735 0,'0'0'1312'0,"0"0"-1056"16,0 0-256-16,0 0 0 0,0 0 4448 0,0 0 832 16,0 0 160-16,0 0 48 0,0 0-3984 0,0 0-800 15,0 0-144-15,0 0-48 0,0 0-512 0,0 0 0 16,0 0-160-16,0 0 160 0,0 0-272 0,0 0 64 15,10 5 16-15,1-1 0 0,-11-4 16 0,15 4 16 16,0 0 0-16,0 1 0 0,1 1 160 0,2 2-160 0,0 1 160 16,-2-2-160-16,-2 1 160 0,1 2 0 15,0 2 0-15,1 1 0 0,0-4 0 0,-2 3 0 0,-2-1 0 0,-2 2 0 16,-2-1 0-16,-3 0 0 0,-1-2 0 0,-1 1 0 16,-3-1 0-16,0-10 0 0,-3 12 0 0,-1 0 128 15,-2-2 32-15,-4-1 16 0,-3-2 0 0,-1 1 0 16,0-2 96-16,-2 2 32 0,-1 0 0 0,-2-2 0 15,-5-1-176-15,2 1-128 0,2-2 192 0,2-1-192 16,0 0 128-16,2 0-128 0,2 1 0 0,1-2 0 16,1 1 304-16,3-1 0 0,9-2 0 0,0 0 0 15,0 0 32-15,0 0 16 0,0 0 0 0,0 0 0 16,0 0-192-16,0 0-32 0,0 0-128 0,0 0 192 16,0 0-464-16,0 0-112 0,0 0 0 0,0 0-16 15,0 0-80-15,0 0-16 0,0 0 0 0,0 0 0 0,13 0 240 0,0 4 64 16,-1-1 0-16,-12-3 0 0,12 0 192 0,-1 4 0 15,1 0 0-15,-12-4-144 0,0 0 144 0,13 9-128 16,-4 1 128-16,-1-2-128 0,-8-8 128 0,7 12-160 16,-2 0 160-16,-1-1-160 0,-2 0 160 0,1 2 0 15,-3 0 0-15,-1 1 0 0,-3 0 0 0,-2 1 0 16,-1-5 144-16,-1 3-144 0,4 0 400 0,-3-2-16 16,-2-1-16-16,1-1 0 0,1-1 480 0,-1 0 112 15,-1-2 0-15,1 0 16 0,8-6 0 0,-9 5 0 16,1-1 0-16,8-4 0 0,-12 0-256 0,2 1-48 15,10-1-16-15,-11 1 0 0,11-1-416 0,0 0-96 16,-9-2-16-16,9 2 0 16,0 0-1552-16,0 0-320 0,-5-9-64 0,4-3-16976 0</inkml:trace>
  <inkml:trace contextRef="#ctx0" brushRef="#br0" timeOffset="33393.92">30206 12690 2751 0,'0'0'256'16,"0"0"-256"-16,0 0 0 0,0 0 0 0,0 0 7376 0,0 0 1440 15,0 0 272-15,0 0 64 0,0 0-6720 0,0 0-1360 16,0 0-272-16,0 0-48 0,0 0-560 0,0 0-192 16,0 0 0-16,0 0 144 0,0 0-144 0,0 0 0 15,0 0 144-15,0 0-144 0,0 0 0 0,12 9 0 16,1 0 0-16,-2-1 0 0,1 2 0 0,1 2 0 16,1 0 0-16,1-2-128 0,-2-1 128 0,0 3 0 15,0-3 0-15,-4 3 0 0,-4-2 0 0,2 2 128 16,1-3-128-16,-3 0 0 0,-5-9 0 0,4 12 144 15,-2-2-144-15,-3 1 0 0,-4-1 0 0,-3 3 0 16,-2 0 0-16,-3 3 0 0,-4-2 0 0,-3 2 0 16,-1 0 192-16,-2 1-192 0,-3-1 0 0,0-1 0 15,-1 0 0-15,3 0 0 0,0-3 0 0,3-2 192 0,0-2-48 16,5-2 0-16,1 0 240 0,2 0 32 0,1-2 16 0,3-1 0 16,1-2-48-16,8-1 0 0,0 0 0 0,0 0 0 15,0 0-384-15,0 0 0 0,0 0 0 0,0 0 0 31,0 0-256-31,0 0-128 0,8-7-16 0,3 1-16 16,3-1 0-16,4 2 0 0,2 0 0 0,2 0 0 0,0-2 192 0,2 3 32 0,0 0 16 0,0 3 0 16,-2-4 176-16,0 3 0 0,-1 2 0 0,-3 0-128 15,-2 0 128-15,-3 0 0 0,-13 0 0 0,13 2 0 16,-2-1 0-16,-11-1 0 0,0 0 0 0,0 0 0 16,0 0 0-16,0 0 0 0,1 11 160 0,-1-1-160 15,-4 0 400-15,-1 3-16 0,-2 3 0 0,1 1 0 16,-3-4 240-16,-2 1 32 0,1 2 16 0,-2-4 0 15,-2-2 240-15,1 5 48 0,2-2 16 0,1 0 0 0,-1-3-144 0,2-2-48 16,1 0 0-16,8-8 0 0,-10 8-352 0,2-1-80 16,-1 1-16-16,9-8 0 0,0 0-208 0,-9 5-128 15,1 1 160-15,8-6-160 0,0 0 0 0,0 0-288 16,0 0 32-16,0 0 16 16,0 0-1648-16,0 0-336 0,0 0-64 0,-5-7-17488 15</inkml:trace>
  <inkml:trace contextRef="#ctx0" brushRef="#br0" timeOffset="35255.49">22228 12855 25743 0,'0'0'1136'0,"0"0"240"0,0 0-1104 0,0 0-272 16,0 0 0-16,0 0 0 0,0 0 1536 0,0 0 256 16,0 0 64-16,0 0 0 0,0 0-432 0,0 0-80 15,0 0 0-15,0 0-16 0,0 0-336 0,0 0-64 16,0 0-16-16,0 0 0 0,0 0-272 0,0 0-64 15,0 0-16-15,0 0 0 0,-4 11-320 0,4-11-64 16,-2 11-16-16,1 0 0 0,2 1-160 0,-2 1 0 16,-3 1 0-16,2-1 128 0,4 1-128 0,-2 2-144 15,-3-2 144-15,0 3-208 0,0 2 208 0,0-3 0 16,0 4 0-16,3-2 0 0,2 3 0 0,-2 0 0 16,-3 0 0-16,2 1 0 0,2-1 128 0,2 1-128 15,-1-2 0-15,1-1 0 0,-4-1 0 0,2-1 0 16,1-1 0-16,1-2-192 0,-2-1 192 0,5 0 0 0,1-2 0 15,0-2 0-15,-7-9 0 0,0 0 0 0,6 10 0 0,2 0 0 16,3-3 0-16,0 1-192 0,2-3 48 0,3 1 16 16,4-3 128-16,-1 1-208 0,1 2 80 0,3-5 128 15,1 0-128-15,-1 1 128 0,1-1 0 0,-1-1 0 16,-2 0 0-16,-1-1 0 0,-2-2 0 0,-3-1 0 16,-2 1 128-16,-2 2-128 0,-11 1 128 0,0 0-128 15,0 0 192-15,0 0-32 0,0 0-16 0,0 0 0 16,0 0 224-16,0 0 32 0,0 0 16 0,0 0 0 15,0 0 64-15,0 0 16 0,0 0 0 0,0 0 0 16,0 0-496-16,0 0 128 0,9-4-128 0,-9 4 0 16,8-6-496-16,-2-1-144 0,1 1-16 0,1-1-16 15,1-3-464-15,-1 1-80 0,-1-4-32 0,4-2 0 16,-1-2-1280-16,1-1-256 0,-1-2-48 0,1 1-7088 16,2-5-1408-16</inkml:trace>
  <inkml:trace contextRef="#ctx0" brushRef="#br0" timeOffset="35720.67">22509 12905 6447 0,'0'0'576'0,"0"0"-576"16,0 0 0-16,0 0 0 0,0 0 4864 0,0 0 880 0,0 0 160 0,0 0 48 15,0 0-3424-15,0 0-672 0,0 0-144 16,0 0-32-16,0 0-560 0,0 0-112 0,0 0-32 0,0 0 0 16,0 0-240-16,0 0-48 0,0 0-16 0,0 0 0 15,0 0-176-15,0 0-48 0,0 0 0 0,0 0 0 16,0 0-64-16,0 0-32 0,0 0 0 0,0 0 0 16,0 0-80-16,4 10-16 0,-4-10 0 0,0 0 0 15,0 12 16-15,0-12 0 0,-2 13 0 0,1-3 0 16,-2 1-16-16,1 1-16 0,-1-1 0 0,1 4 0 15,-1 2 16-15,-1 3 16 0,-1 3 0 0,0 4 0 16,-1 0-272-16,1 5 0 0,0 2 0 0,0-2 0 16,0 3 0-16,1 1 0 0,-2 0 0 0,2-2 0 15,-1 0 0-15,-1 0 160 0,-2 0-160 0,0-2 192 0,2 2 96 16,-1-3 32-16,-1 1 0 0,0-4 0 0,1-3 96 16,1 0 32-16,2 0 0 0,1-7 0 0,0-2-144 0,-1-2-32 15,-1-2 0-15,0-3 0 0,5-9-112 0,0 0-32 16,-7 10 0-16,7-10 0 0,0 0-128 0,0 0 0 15,0 0 144-15,0 0-144 0,0 0 0 0,0 0-240 16,0 0 48-16,0 0 0 16,0 0-1408-16,0 0-288 0,0 0-48 0,0 0-11840 15,0 0-2368-15</inkml:trace>
  <inkml:trace contextRef="#ctx0" brushRef="#br0" timeOffset="56246.08">3662 12807 13119 0,'0'0'576'16,"0"0"128"-16,0 0-560 0,0 0-144 0,0 0 0 0,0 0 0 16,0 0 1424-16,0 0 256 0,-9 0 48 0,9 0 16 15,0 0-592-15,0 0-112 0,0 0-16 0,0 0-16 0,-9-1-352 0,9 1-64 16,0 0-16-16,0 0 0 0,0 0-336 0,0 0-80 15,-7 0-16-15,7 0 0 0,0 0-144 0,0 0 0 16,0 0-192-16,0 0 192 0,0 0-160 0,0 0 160 16,0 0 0-16,0 0-144 0,0 0-64 0,0 0-16 15,0 0 0-15,0 0 0 0,0 0 32 0,0 0 16 16,0 0 0-16,0 0 0 0,0 0 176 0,0 0-208 16,0 0 80-16,13 0 128 0,-13 0-224 0,13 0 80 15,-1 0 16-15,0 0 0 0,0-2 128 0,-1 2-160 16,-11 0 160-16,15 0-160 0,-2 0 160 0,0 0 0 15,-13 0 0-15,14 0-128 0,0 0 128 0,0 0 0 16,-14 0 128-16,14 0-128 0,-14 0 256 0,15-2-32 16,1 0 0-16,-3 1 0 0,-13 1-32 0,15 0-16 0,0-1 0 15,-3 1 0-15,-12 0-176 0,16-1 128 16,-1-1-128-16,1 2 128 0,-2 0-128 0,1 2 0 0,-4-1 144 16,2 0-144-16,0 0 128 0,-1-1-128 0,-2 0 128 0,2 0-128 15,0 0 192-15,1 0-48 0,-3 0 0 0,1 0 0 16,1 0 112-16,-1 0 0 0,-3-1 16 0,3 0 0 15,2 1-16-15,-2 0 0 0,1-1 0 0,1-1 0 16,0 1-96-16,3 0-32 0,-2-1 0 0,2 1 0 16,-2-2 0-16,2 2 0 0,-1 1 0 0,0 0 0 15,-4 0-128-15,3 1 0 0,-1 1 0 0,0-1-176 16,-13-1 176-16,14 1 0 0,-2-1 0 0,-1 2 0 16,-11-2 0-16,12 0 0 0,0-2 160 0,-12 2-160 15,12-1 320-15,-12 1-48 0,13-1 0 0,0-1 0 16,-2 2-112-16,2 0-32 0,-1 0 0 0,1 0 0 15,3 0-128-15,-2 0 0 0,-2 0 0 0,4 0 128 0,-1 2-128 0,1 0 0 16,-2 0 0-16,1-1 0 0,-1 0 0 0,0-1 0 16,1 0 0-16,-4 0 0 0,-2 2 0 0,1-1 0 15,0 0 0-15,-2-1 0 0,-8 0 208 0,12 0-32 16,-1 0-16-16,1 0 0 0,-3-1 112 0,0 1 32 16,0-1 0-16,2 1 0 0,-11 0-112 0,14 0-32 15,-1 0 0-15,2 0 0 0,-2 0-160 0,2 1 0 16,0 0 0-16,-1 2 0 0,0-1 0 0,1 0 0 15,-5-2 0-15,4 1 128 0,2 0-128 0,-3-1 0 16,-13 0 0-16,12 3 0 0,-12-3 0 0,13 0 128 16,-13 0-128-16,14 1 0 0,-1-1 0 0,-1 0 0 15,1-1 0-15,0 1 0 0,-1 0 0 0,1 0 0 16,1 0 128-16,-1 0-128 0,-1 0 0 0,2 0 0 0,-1 0 0 16,0 1 0-16,-1 1 0 0,-2-1 0 0,1-1 0 0,-1 2 128 15,2-2-128-15,-3 2 0 0,-1-1 0 0,-8-1 128 16,9 1-128-16,-9-1 0 0,11 3 0 0,-2-3 0 15,-9 0 0-15,11 1 0 0,-1 1 144 0,-10-2-144 16,10-2 192-16,0 2-48 0,-10 0 0 0,12 0 0 16,-12 0-144-16,12-1 0 0,-12 1 144 0,13 0-144 15,-13 0 0-15,13 0 128 0,-13 0-128 0,12 0 0 16,-1 1 0-16,-11-1 0 0,0 0 0 0,13 0 128 16,-1 0-128-16,-12 0 0 0,15 3 0 0,-15-3 128 15,0 0-128-15,13 0 0 0,0 0 0 0,-2 0 0 16,-11 0 0-16,15 0 0 0,-1-1 128 0,-2 1-128 15,-12 0 0-15,13 1 144 0,-1-1-144 0,-1 0 0 16,1 1 144-16,-2-1-144 0,-10 0 0 0,13 0 144 16,-1 0-144-16,0 0 0 0,0 0 144 0,1 1-144 0,0 1 0 0,0-1 0 15,-3 0 0-15,3 1 0 0,0-1 0 0,-1 0 0 16,-2-1 0-16,2 0 0 0,0 2 0 0,0-2 0 16,-2 0 0-16,2 1 0 0,1-1 0 0,-1 0 0 15,-2 0 0-15,2 0 0 0,-1 1 0 0,1 1 0 16,0-4 0-16,-2 2 0 0,-10 0 0 0,12 0 128 15,0 0-128-15,-2 0 0 0,-10 0 0 0,13 2 0 16,0 1 0-16,-1-3 0 0,0-2 0 0,-2 2 0 16,-10 0 0-16,13-1 0 0,0-1 0 0,-1 2 0 15,-12 0 0-15,14-1 0 0,-1 0 0 0,0 1 0 16,0 0 0-16,-1 0 0 0,-1-3 0 0,-11 3 144 16,0 0-144-16,0 0 0 0,13-1 144 0,0-1-144 15,0 1 0-15,-3 1 144 0,-10 0-144 0,11 0 0 0,2-1 144 16,-3 1-144-16,-10 0 0 0,11 0 144 0,-11 0-144 15,13 0 0-15,-3 1 192 0,0-1-64 16,1 0 0-16,-2-1-128 0,-9 1 256 0,12-2-64 0,-2 1-16 0,1 1 0 16,-1-1-48-16,-1 1-128 0,0 0 192 0,-1 0-64 15,0-1-128-15,0-1 0 0,-8 2 144 0,10-1-144 16,1 1 0-16,-1-3 144 0,-10 3-144 0,10 0 0 16,0-1 128-16,-3 1-128 0,-7 0 0 0,11 0 0 15,-11 0 0-15,13-1 0 0,-3-1 0 0,-1 2 0 16,-9 0 0-16,11 0 0 0,-11 0 128 0,10-2-128 15,-10 2 0-15,11-3 0 0,-11 3 128 0,11-1-128 0,0-2 0 16,-11 3 128-16,13-1-128 0,-3 1 0 0,-10 0 128 16,0 0-128-16,13 0 0 0,-2-1 0 0,1-1 0 0,-12 2 0 15,11 0 0-15,1 0 0 0,0 0 0 0,-12 0 0 16,0 0 0-16,14-2 0 0,0-1 0 0,-3 1 0 16,-11 2 0-16,13-2 0 0,-1 1 128 0,-1 0-128 15,-11 1 0-15,13-2 0 0,-13 2 0 0,15 0 128 16,-2-1-128-16,-13 1 0 0,10-3 128 0,1 2-128 15,-1 1 0-15,-10 0 0 0,10 0 128 0,-10 0-128 16,11-1 144-16,-11 1-144 0,12 0 192 0,-3 1-64 16,-9-1-128-16,0 0 192 0,10-1 48 0,-10 1 0 15,12 0 0-15,-12 0 0 0,10 0-16 0,-10 0 0 16,0 0 0-16,11 1 0 0,-11-1-80 0,0 0-16 16,0 0 0-16,0 0 0 0,9 0-128 0,-9 0 160 15,8 1-160-15,-8-1 160 0,0 0-160 0,0 0 0 0,0 0 0 16,10 3 0-16,-10-3 128 0,0 0-128 0,9 1 0 0,-9-1 128 15,0 0-128-15,0 0 0 0,0 0 0 16,0 0 128-16,0 0-128 0,0 0 128 0,0 0-128 0,0 0 128 16,0 0-128-16,0 0 0 0,0 0 144 0,0 0-144 31,0 0-496-31,8 3-160 0,1 0-48 0,7-1-11216 0,7 1-2256 0</inkml:trace>
  <inkml:trace contextRef="#ctx0" brushRef="#br0" timeOffset="65952.28">7483 12858 14735 0,'0'0'1312'0,"0"0"-1056"15,0 0-256-15,0 0 0 0,0 0 2112 0,0 0 352 16,0 0 80-16,0 0 16 0,0 0-1680 0,0 0-336 0,0 0-64 0,0 0-16 15,0 0-464-15,0 0 0 0,0 0 0 0,0 0 0 16,0 0 0-16,0 0 0 0,0 0 0 0,0 0 0 16,0 0 480-16,0 0 96 0,0 0 32 0,0 0 0 15,0 0 320-15,0 0 64 0,0 0 16 0,0 0 0 16,0 0-496-16,0 0-80 0,0 0-32 0,0 0 0 16,0 0-400-16,0 0 128 0,0 0-128 0,0 0 0 15,0 0 0-15,0 0 0 0,0 0 128 0,0 0-128 16,0 0 0-16,0 0 0 0,0 0 0 0,0 0 128 15,0 0 16-15,0 0 0 0,0 0 0 0,0 0 0 16,0 0 16-16,0 0 0 0,0 0 0 0,0 0 0 16,0 0-160-16,0 0 0 0,0 0 0 0,0 0 0 15,0 0 0-15,0 0 0 0,0 0 0 0,0 0 0 16,0 0 0-16,0 0 128 0,0 0 0 0,0 0 0 0,0 0 128 16,0 0 32-16,0 0 0 0,0 0 0 0,0 0-32 0,0 0 0 15,0 0 0-15,0 0 0 0,0 0-128 0,0 0-128 16,0 0 192-16,0 0-192 0,0 0 0 0,8 8 0 15,-8-8 0-15,11 5 0 0,-11-5 0 0,0 0 0 16,0 0 0-16,11 5 0 0,-11-5 0 0,16 5 0 16,-3 1 0-16,-13-6 0 0,0 0 0 0,10 3 0 15,-10-3 0-15,0 0 0 0,15 4 0 0,-3 0 0 16,-12-4 0-16,0 0 0 0,11 5 0 0,-11-5 0 16,0 0 0-16,13 4 0 0,-13-4 0 0,13 4 0 15,-13-4 0-15,13 4 0 0,2-1 0 0,-4-1 0 16,-11-2 0-16,0 0 0 0,15 4 0 0,-3-1 0 15,1 0 0-15,0 0 0 0,0-1 208 0,-13-2-64 0,11 2-16 16,-11-2 0-16,15 3-128 0,-4 0 0 0,-11-3 0 16,12 2-176-16,0 1 176 0,-12-3 0 0,12 2 0 0,-12-2 0 15,11 4 0-15,0-1 0 0,-1-2 0 0,1 1 0 16,-1-1 0-16,2 1 0 0,0-2 0 0,-1 2 0 16,-11-2 0-16,12 1 128 0,0-1-128 0,-2 0 0 15,-1 1 0-15,-9-1 144 0,12 3-144 0,0-3 0 16,-12 0 128-16,11 3-128 0,0-2 0 0,-2 1 0 15,-9-2 0-15,0 0 0 0,10 0 0 0,-10 0 0 16,12 2 0-16,-12-2 0 0,12 1 0 0,-2 0 0 16,-10-1 128-16,12 3-128 0,-12-3 0 0,11 0 0 15,-11 0 0-15,11 0 0 0,-11 0 0 0,12 0 0 16,-12 0 0-16,13 0 0 0,-13 0 128 0,12 0-128 0,-12 0 0 16,0 0 0-16,0 0 128 0,0 0-128 0,13 0 0 0,-13 0 0 15,13 1 128-15,-13-1-128 0,0 0 0 0,0 0 0 16,0 0 0-16,13 2 0 0,-13-2 0 0,13 1 0 15,-1-1 0-15,-12 0 0 0,13 0 0 0,-13 0 0 16,13 0 0-16,-13 0 0 0,11-1 0 0,-11 1 0 16,12 1 0-16,0-1 0 0,-12 0 0 0,12 0 0 15,-12 0 0-15,0 0 0 0,11 0 0 0,-11 0 0 16,12 0 0-16,-12 0 0 0,12 0 0 0,0 0 0 16,-12 0 0-16,13 0 0 0,-3 1 0 0,-10-1 0 15,13 0 0-15,-2 0 0 0,-11 0 0 0,11 0 0 16,1 0 0-16,-2 0 0 0,0 0 0 0,0 0 0 15,3 0 0-15,-3 0 0 0,0-1 0 0,-10 1 0 16,10 0 0-16,-1 0 0 0,0-1 0 0,-1-1 0 16,-8 2 0-16,11 0 0 0,-11 0 0 0,0 0 0 0,0 0 0 15,11 0 0-15,0 0 0 0,-11 0 0 0,9 0 0 0,-9 0 0 16,9 0 0-16,-9 0 0 0,9 0 0 0,-9 0 0 16,12-1 0-16,-2 1 0 0,-1 0 0 0,-9 0 0 15,0 0 0-15,12 0 0 0,-12 0 0 0,11 0 0 16,-11 0 0-16,11 0 0 0,-11 0 0 0,11 0 0 15,-11 0 0-15,0 0 0 0,13 0 0 0,-2 0 0 16,-11 0 0-16,12 0 0 0,-12 0 0 0,12 0 0 16,-12 0 0-16,14 0 0 0,1 0 192 0,-4 0-192 15,-11 0 0-15,0 0 0 0,0 0 0 0,15 0-192 16,0 0 192-16,-3 0 0 0,-12 0 0 0,13 0 0 16,-2 1 0-16,-11-1 0 0,0 0 0 0,0 0 0 15,16 0 0-15,-1 0 0 0,-3-1 0 0,-1 1 0 0,0 0 0 16,-1 0 0-16,1 1 0 0,-1-1 0 0,-10 0 0 0,12 2 0 15,-1-1 0-15,1 0 0 0,-1-1 0 0,0 0 0 16,0 0 0-16,-2 2 0 0,-9-2 0 0,13 0 0 16,-3 0 0-16,1 0 0 0,-1 0 0 0,1 1 0 15,-2 0 0-15,-1 0 0 0,-8-1 0 0,10 0 0 16,-10 0 0-16,12 0 0 0,-2 0 0 0,-1 3 0 16,0-3 0-16,-9 0 0 0,10 0 0 0,-10 0 0 15,10 3 0-15,-1-2 0 0,0-1 0 0,0 1 0 16,-9-1 0-16,11 2 0 0,-11-2 0 0,10 1 0 15,-10-1 0-15,12 2 0 0,0-2 0 0,-12 0 0 16,11 0 0-16,0 2 0 0,-11-2 0 0,10 1 0 0,-10-1 0 16,15 1 0-16,-2-1 128 0,-2 3-128 0,-11-3 0 15,15 0 0-15,-2 1 0 0,-1-1 0 0,-1 0 0 16,1 0 0-16,2 0 0 0,1 0 0 0,-2 0 0 0,2 0 0 16,5-1 0-16,-1 1 0 0,0-3 0 0,0 1 0 15,1 0 0-15,-1-1 0 0,2 0 128 0,-1 0-128 16,-2 1 0-16,2-1 0 0,-1 1 0 0,-3 2 0 15,-3-2 144-15,0 1-144 0,0-2 0 0,0 2 144 16,-1-2-144-16,-1 2 0 0,1 0 0 0,-1-1 128 16,-11 2-128-16,10-2 0 0,-10 2 0 0,14-3 0 15,2 2 0-15,-3-2 0 0,-1 1 128 0,0 0-128 16,-1 2 0-16,1-2 0 0,-12 2 0 0,16-1 0 16,-2-1 0-16,2 1 0 0,-2-2 0 0,-1 2 0 0,-1 0 0 15,2-1 0-15,2 1 0 0,-2 1 128 0,-14 0-128 16,13-1 0-16,-1-2 0 0,1 2 0 0,1 0 0 0,2-1 0 15,-2 1 0-15,1 1 0 0,-2-3 0 0,0 2 0 16,0 0 0-16,1 1 0 0,-1-2 0 0,0 2 0 16,0-2 0-16,1 2 0 0,-3 0 128 0,-1-1-128 15,1-1 0-15,-1 1 128 0,-1 1-128 0,2 0 0 16,-1-3 0-16,-10 3 0 0,11 0 0 0,-1 0 128 16,-10 0-128-16,12-1 0 0,-2 1 0 0,-10 0 0 15,12 0 128-15,-12 0-128 0,10 0 0 0,-10 0 0 16,0 0 144-16,13-1-144 0,-1 1 0 0,-12 0 0 15,12-2 0-15,0 1 128 0,-12 1-128 0,13-1 0 16,-2 0 0-16,-11 1 128 0,0 0-128 0,13-2 0 16,-13 2 0-16,15-1 0 0,-4 1 0 0,2-1 0 0,-1-1 0 0,-12 2 0 15,0 0 0-15,0 0 0 16,0 0 0-16,12-1 128 0,-12 1-128 0,0 0 0 0,16-1 0 0,-6 1 0 16,-10 0 0-16,0 0 0 0,12 0 0 0,-12 0 0 15,13 0 0-15,-13 0 0 0,13-3 0 0,-3 2 0 16,2-1 0-16,-12 2 0 0,0 0 0 0,12 0 0 15,-1 0 0-15,-11 0 0 0,11-2 0 0,-11 2 0 16,10 0 0-16,1 0 0 0,-11 0 0 0,10-1 128 16,-10 1-128-16,11 1 0 0,-1-1 0 0,-10 0 0 15,0 0 0-15,9 0 0 0,2 0 0 0,-11 0 0 16,0 0 0-16,0 0 0 0,10-1 0 0,-10 1 0 16,10-2 0-16,0 2 0 0,-3 0 0 0,-7 0 0 15,0 0 0-15,11 0 0 0,-11 0 0 0,10 2 0 16,-10-2 0-16,9 0 0 0,-9 0 0 0,8-2 0 0,-8 2 0 15,0 0 0-15,0 0 0 0,0 0 128 0,11-1-128 0,-11 1 0 16,0 0 0-16,10 0 128 0,-10 0-128 0,8 0 0 16,-8 0 0-16,0 0 0 0,10-3 0 0,-10 3 0 15,0 0 0-15,11 0 0 0,-11 0 128 0,0 0-128 16,0 0 128-16,0 0-128 0,10-1 0 0,-10 1 144 16,0 0-144-16,0 0 0 0,9 0 160 0,-9 0-160 15,0 0 128-15,0 0-128 0,0 0 128 0,9 0-128 16,-9 0 128-16,0 0-128 0,0 0 128 0,0 0-128 15,10 0 0-15,-10 0 128 0,11 0-128 0,-11 0 0 16,0 0 0-16,0 0 0 0,0 0 0 0,0 0 128 16,11 0-128-16,-11 0 0 0,0 0 128 0,0 0-128 15,10 0 0-15,-10 0 128 0,0 0-128 0,0 0 0 16,0 0 0-16,0 0 0 0,0 0 128 0,0 0-128 16,0 0 0-16,12 1 128 0,-12-1-128 0,0 0 0 0,0 0 0 0,0 0 0 15,0 0 0-15,10 0 128 0,-10 0-128 0,0 0 0 16,11 3 0-16,-11-3 0 0,0 0 128 0,0 0-128 15,0 0 0-15,0 0 0 0,0 0 0 0,0 0 0 16,0 0 128-16,0 0-128 0,0 0 0 0,0 0 128 16,10 0-128-16,-10 0 0 0,11 0 0 0,-11 0 0 15,0 0 128-15,0 0-128 0,0 0 0 0,0 0 128 16,0 0-128-16,0 0 160 0,0 0-160 0,0 0 160 16,0 0-160-16,0 0 0 0,0 0 144 0,0 0-144 15,0 0 0-15,0 0 144 0,0 0-144 0,0 0 0 16,0 0 128-16,0 0-128 0,0 0 0 0,0 0 0 0,0 0 0 15,0 0 0-15,0 0 0 0,0 0 0 16,0 0-2240-16,0 0-448 0</inkml:trace>
  <inkml:trace contextRef="#ctx0" brushRef="#br0" timeOffset="74021.99">22094 1531 17615 0,'0'0'768'0,"0"0"192"0,0 0-768 0,0 0-192 15,0 0 0-15,0 0 0 0,0 0 1472 0,0 0 256 16,0 0 48-16,0 0 16 0,0 0-384 0,0 0-64 15,0 0 0-15,0 0-16 0,0 0-448 0,0 0-96 16,0 0-16-16,0 0 0 0,0 0-320 0,0 0-64 16,0 0 0-16,0 0-16 0,0 0-48 0,0 0-16 15,0 0 0-15,0 0 0 0,0 0-304 0,0 0 0 16,0 0 0-16,0 0 0 0,0 0-128 0,0 0 128 0,0 0-208 0,0 0 80 16,0 0 0-16,-1 16 0 0,1-16 0 15,0 0 0-15,0 0 128 0,0 14 0 0,0-2-144 0,0-12 144 16,0 13 0-16,0-13 0 0,0 0 0 0,0 16 0 15,-3-1 160-15,3 0-160 0,-1-2 192 0,0 4-192 16,-1 3 144-16,2 5-144 0,-2 0 0 0,0 1 144 16,1 0-144-16,1-2 0 0,-1-2 144 0,-1-1-144 15,0-2 0-15,1-3 144 0,1-3-144 0,-2-1 0 16,2-12 192-16,-1 13-64 0,1-13 0 0,-1 10-128 16,1-10 560-16,0 0 0 0,0 0 0 0,0 0 0 15,0 0-176-15,0 0-16 0,0 0-16 0,0 0 0 16,0 0-144-16,0 0-16 0,0 0-16 0,0 0 0 15,0 0-176-15,0 0 192 0,0 0-192 0,0 0 192 16,0 0-64-16,0 0 0 0,0 0 0 0,0 0 0 0,0 0 96 16,0 0 16-16,0 0 0 0,0 0 0 0,0 0 112 0,0 0 32 15,-2-8 0-15,4-2 0 0,-2-2-208 0,0 0-48 16,0-1 0-16,0 0 0 0,-2 0-128 0,2 0 0 16,4-3 0-16,-4 2 0 0,-1-1 0 0,1-1 0 15,1 0 0-15,2 1 0 0,1-2 0 0,0 0 0 16,-2-2 128-16,1 1-128 0,-1 1 144 0,4-2-144 15,-2-6 160-15,1 4-160 0,-1 5 128 0,1-1-128 16,-1-1 0-16,-2 5 144 0,-2 13-144 0,3-9 0 16,-2-1 144-16,-1 10-144 0,0 0 224 0,0 0-32 15,0 0 0-15,0 0 0 0,0 0 0 0,0 0 0 16,0 0 0-16,0 0 0 0,0 0-16 0,0 0-16 16,0 0 0-16,0 0 0 0,0 0-160 0,0 0 0 0,0 0 0 0,0 0 0 15,0 0-160-15,0 0 160 16,0 0-208-16,0 0 80 0,0 13-48 0,2 1 0 0,-2 0 0 0,1 1 0 15,0-2 176-15,2 1-208 0,-2 2 80 0,1 1 128 16,-1 1-176-16,0 0 176 0,2-1-128 0,-3-3 128 16,-2 2 0-16,4 0 0 0,0-2 0 0,0-1 0 15,-2-13 0-15,-2 13 0 0,2-1 0 0,0-3 0 16,0-9 0-16,0 10 0 0,0-10 0 0,0 12 0 16,0-12 0-16,2 11 0 0,-2-11 0 0,0 0 0 15,1 10 0-15,-1-10 0 0,0 0 128 0,0 0-128 16,0 0 0-16,0 0 0 0,0 0 0 0,0 0 128 15,0 0-128-15,0 0 128 0,0 0-128 0,0 0 128 16,0 0 64-16,0 0 0 0,0 0 16 0,0 0 0 16,0 0 112-16,0 0 32 0,0 0 0 0,0 0 0 0,0 0-80 15,0 0-16-15,0 0 0 0,0 0 0 0,0 0-48 0,0 0-16 16,0 0 0-16,0 0 0 0,0 0-192 0,0 0-208 16,-10-1 32-16,-2-8-20528 15</inkml:trace>
  <inkml:trace contextRef="#ctx0" brushRef="#br0" timeOffset="77151.06">22077 1556 23903 0,'0'0'1056'0,"0"0"224"0,0 0-1024 0,0 0-256 0,0 0 0 0,0 0 0 16,0 0 576-16,0 0 80 0,0 0 16 0,0 0 0 16,0 0-464-16,0 0-80 0,0 0-128 0,0 0 176 15,0 0-176-15,0 0 0 0,0 0 0 0,0 0 0 16,0 0 0-16,0 0 0 0,0 0-192 0,0 0 192 15,0 0-256-15,0 0 64 0,0 0 0 0,-2 12 16 16,0 1 176-16,2 1 0 0,0-5 0 0,0 4 0 16,0 0 0-16,-1 2 0 0,1-1 0 0,0 2 0 15,-1 3 0-15,1-3 128 0,0-2 0 0,0-1 0 16,-2-1 272-16,1 0 64 0,0-2 16 0,1 0 0 16,0-10-128-16,0 14-32 0,0-4 0 0,0-10 0 15,1 13-144-15,0-3-48 0,-1-10 0 0,0 12 0 0,0-12 0 0,0 9 0 16,0-9 0-16,0 0 0 0,0 0 128 0,0 0 32 15,0 0 0-15,0 0 0 0,0 0 272 0,0 0 48 16,0 0 16-16,0 0 0 0,0 0 96 0,0 0 32 16,0 0 0-16,0 0 0 0,0 0-176 0,0 0-16 15,0 0-16-15,0 0 0 0,0 0-288 0,0 0-48 16,0 0-16-16,0 0 0 0,0 0-192 0,0 0 176 16,0 0-176-16,0 0 160 15,0 0-2144-15,-1-9-448 0</inkml:trace>
  <inkml:trace contextRef="#ctx0" brushRef="#br0" timeOffset="99522.17">28179 8930 5519 0,'0'0'496'0,"0"0"-496"15,0 0 0-15,0 0 0 0,0 0 3264 0,0 0 576 16,0 0 96-16,0 0 32 0,0 0-2800 0,0 0-544 16,0 0-112-16,0 0-32 0,0 0-160 0,0 0-48 15,0 0 0-15,0 0 0 0,0 0-48 0,0 0-16 0,0 0 0 0,0 0 0 16,0 0 48-16,0 0 0 0,0 0 0 0,0 0 0 16,0 0-512-16,-10 2-112 0,10-2-16 0</inkml:trace>
  <inkml:trace contextRef="#ctx0" brushRef="#br0" timeOffset="100436.34">28010 8934 7359 0,'0'0'656'0,"0"0"-528"15,0 0-128-15,0 0 0 0,0 0 2976 0,0 0 560 16,0 0 112-16,0 0 32 0,0 0-2640 0,0 0-528 16,0 0-96-16,0 0-32 0,0 0-208 0,0 0-48 15,0 0-128-15,0 0 192 0,0 0 160 0,0 0 32 16,0 0 0-16,0 0 0 0,0 0 160 0,0 0 32 16,0 0 16-16,0 0 0 0,0 0 16 0,0 0 0 15,0 0 0-15,0 0 0 0,0 0-96 0,0 0 0 16,0 0-16-16,0 0 0 0,0 0-16 0,0 0 0 15,3 11 0-15,-3-11 0 0,0 0-144 0,0 0-16 16,0 0-16-16,0 0 0 0,0 0-304 0,5 12 128 16,-2-1-128-16,-3-11 0 0,6 11 0 0,0-2 0 0,-3 3 0 15,-3-12 0-15,8 9 0 0,0 2 0 16,-3 2 0-16,1 0 0 0,-6-13 0 0,6 13 0 0,1 0 0 16,-1 0 0-16,1-1 0 0,-1 1 0 0,-2 0 0 0,1 0 0 15,2-2 0-15,-1 4 0 0,-2-2 0 0,1 0 0 16,2 1 144-16,-1 2-144 0,2 2 0 0,-1 0 144 15,-2-3-144-15,0 0 128 0,0 1-128 0,-1 0 128 16,-1-1-128-16,1 1 128 0,0 1-128 0,1-3 128 16,-2 1 64-16,-1-1 0 0,-1-2 0 0,1-1 0 15,-1 0 32-15,-1-11 16 0,3 10 0 0,-3-10 0 16,4 11-48-16,-4-11 0 0,0 0 0 0,0 0 0 16,0 0-16-16,0 0-16 0,0 0 0 0,0 0 0 15,0 0-32-15,0 0 0 0,0 0 0 0,0 0 0 16,0 0 0-16,0 0-128 0,0 0 192 0,0 0-64 15,0 0-128-15,0 0 128 0,0 0-128 0,0 0 128 0,0 0-128 16,0 0 0-16,0 0 0 0,0 0 128 0,0 0-384 0,0 0-96 16,0 0-16-16,0 0 0 15,0 0-208-15,0 0-64 0,0 0 0 0,-2-16 0 16,-2-4-144-16,0 1-48 0,1-3 0 0,-1 1 0 16,1 1 64-16,-1 3 0 0,-1-2 0 0,0 2 0 0,0 1 768 0,1 3 128 15,-2 3 32-15,2 1 16 0,4 9 800 0,-3-11 176 16,-1 1 16-16,1 1 16 0,0 1-400 0,3 8-80 15,-3-11 0-15,0 4-16 0,0-3-368 0,3 10-80 16,-2-9-16-16,2 9 0 0,0 0-32 0,0 0 0 16,0 0 0-16,0 0 0 0,0 0 64 0,0 0 16 15,0 0 0-15,0 0 0 0,-7-9 160 0,7 9 16 16,0 0 16-16,0 0 0 0,0 0-80 0,0 0 0 0,0 0-16 16,0 0 0-16,0 0-240 0,0 0-128 15,0 0 160-15,0 0-160 0,0 0 0 0,0 0 0 0,0 0 0 0,0 0 0 16,0 0 0-16,0 0 0 0,0 0-128 0,0 0 128 15,0 0-272-15,7 11 48 0,-1 2 16 0,1 2 0 16,-1 0 208-16,1-1-192 0,1 0 192 0,-2-1-192 16,5 15 192-16,-2-13-160 0,-3-2 160 15,-3 0 0-15,1-1 0 0,-4-12 0 0,5 15 0 16,0-1 0-16,-1-1 0 0,-4-3 0 0,1 3 0 16,1-3 0-16,-2-10 0 0,4 10 0 0,-4-10 0 15,0 0 0-15,1 10 0 0,-1-10 128 0,0 0-128 16,1 11-368-16,2-1-96 0,-2 2-32 15,-1-12 0-15,0 0-2608 0,0 0-528 0</inkml:trace>
  <inkml:trace contextRef="#ctx0" brushRef="#br0" timeOffset="101163.33">27721 9881 23775 0,'0'0'1056'0,"0"0"224"0,0 0-1024 0,0 0-256 0,0 0 0 0,0 0 0 16,0 0 784-16,0 0 112 0,0 0 32 0,0 0 0 15,0 0-352-15,0 0-80 0,0 0-16 0,0 0 0 16,0 0 80-16,0 0 16 0,6-9 0 0,0 2 0 16,-6 7-64-16,6-10 0 0,1 3 0 0,1-3 0 15,1 0-272-15,2-3-64 0,4-1-16 0,-1-1 0 16,0 1-160-16,2-2 192 0,1 1-192 0,0-1 192 15,-1 3-192-15,1-3 0 0,1 2 0 0,-1-3 0 16,-2 0 0-16,2 3 128 0,0-3-128 0,2 4 0 0,-4 2 144 16,1 0-144-16,1-4 160 0,-2 2-160 0,0 1 304 0,-1 3-48 15,-1-1 0-15,0 1 0 0,-2 2 80 16,-2 3 16-16,-9 4 0 0,8-4 0 0,-2-2 0 0,-6 6 0 16,0 0 0-16,0 0 0 0,0 0 48 0,0 0 16 15,0 0 0-15,0 0 0 0,0 0-32 0,0 0 0 16,0 0 0-16,0 0 0 0,0 0 0 0,0 0 0 15,0 0 0-15,0 0 0 0,0 0-128 0,0 0-16 16,0 0-16-16,0 0 0 0,0 0-224 0,0 0 0 16,0 0 128-16,0 0-128 0,0 0 0 0,0 0 0 15,-9 8-192-15,-1 0 192 0,-2-1-192 0,1 8 64 16,-2 2 128-16,-2-2-208 0,-2-2 208 0,1 0-192 16,2-2 192-16,2-1-192 0,2 1 192 0,0 0-144 15,4-3 144-15,6-8-128 0,0 0 128 0,0 0 0 0,0 0 128 16,0 0-128-16,-7 7 192 0,7-7-48 0,0 0 0 15,0 0 0-15,0 0-144 0,0 0 192 0,0 0-192 0,0 0 192 16,0 0-192-16,0 0 160 0,0 0-160 0,0 0 160 16,0 0-160-16,0 0 0 0,0 0 0 0,11-4 0 15,-1 0-240-15,1-3 32 0,-2 1 0 0,1 1 0 16,2 2 208-16,-12 3-144 0,10-2 144 0,1-1-128 16,-11 3-128-16,9-4 0 0,-9 4-16 0,9-7 0 15,-9 7-2592 1,12-9-512-16</inkml:trace>
  <inkml:trace contextRef="#ctx0" brushRef="#br0" timeOffset="102774.84">30396 9378 26719 0,'0'0'2368'0,"0"0"-1888"0,0 0-480 0,0 0 0 16,0 0 2480-16,0 0 400 0,0 0 64 0,0 0 32 15,0 0-1696-15,0 0-320 0,0 0-80 0,0 0-16 16,0 0-416-16,0 0-96 0,0 0-16 0,0 0 0 16,0 0-64-16,0 0-16 0,0 0 0 0,0 0 0 15,0 0 32-15,0 0 0 0,0 0 0 0,0 0 0 16,0 0-128-16,0 0-32 0,0 0 0 0,0 0 0 15,0 0 16-15,0 0 0 0,0 0 0 0,0 0 0 16,0 0-144-16,0 0 192 0,0 0-192 0,0 0 192 16,0 0-192-16,-1 12 160 0,0-2-160 0,1-10 160 15,0 0-160-15,0 11 0 0,1-1 144 0,-4-1-144 0,-3 1 0 0,3 0 128 16,3 3-128-16,1 0 0 0,-3-1 0 0,-1 1 0 16,2 0 0-16,-2 5 0 0,5 0 0 0,-2 6 0 15,-2 1 0-15,1 1 0 0,1 1 0 0,0 0 0 16,-1 1 0-16,-1 2 0 0,1 2 0 0,0 0 0 15,1-4 0-15,-2-3 0 0,1-5 0 0,2-2 0 16,-1-2 0-16,-1-2 0 0,-1-2 0 0,2-2 0 16,0-10 0-16,0 0 0 0,0 0 0 0,0 0 144 15,0 0-144-15,0 0 0 0,0 0 192 0,0 0-192 16,0 0 192-16,0 0-192 0,0 0 0 0,0 0 0 16,0 0 0-16,0 0 0 0,0 0 128 0,0 0-128 15,0 0 0-15,-2-14 0 0,0-2 0 0,-2-4 0 16,0 4 0-16,0-4 0 0,0-1 0 0,0 0-176 15,-1-1 176-15,2 3-160 0,2-1 160 0,0-2-160 0,-1 2 160 0,0 1-160 16,0-2 160-16,2 1 0 0,0 1 0 0,-1 2-128 16,1 2 128-16,0 0 0 0,-1 0 0 0,1 2 0 15,1 2 0-15,-1-2 0 0,-2-6 0 0,0 4 0 16,0 0 0-16,2 2 0 0,2-4 0 0,-2 2 0 16,-1-1 0-16,1 2 0 0,0-2 0 0,0 3 0 15,-3 3 0-15,3 10 0 0,0 0 0 0,0 0 0 16,2-8 0-16,-2 8 0 0,0 0 0 0,0 0 0 15,0 0 0-15,0 0 0 0,0 0 0 0,0 0 0 16,0 0 0-16,0 0 0 0,0 0 0 0,0 0 0 16,0 0 0-16,0 0 0 0,0 0 0 0,0 0 0 15,0 0 0-15,0 0 0 0,2 13-128 0,1 3 128 0,-3 4-144 16,2-1 144-16,2 2-160 0,-1 3 160 0,-4 4-128 16,2 3 128-16,3-1 0 0,-3 1-144 0,-2-1 144 0,1-1 0 15,0-3 0-15,-1-1 0 0,-2-2 0 0,2-3 0 16,-1-2 0-16,2-6 0 0,0 0 0 0,0-12 128 15,0 0-128-15,0 0 0 0,0 0 128 0,0 0-128 16,0 0 128-16,0 0-128 0,0 0 128 0,0 0-128 16,0 0 128-16,0 0-128 0,0 0 128 0,0 0-128 15,0 0 160-15,0 0-160 0,0 0 128 0,0 0-128 16,0 0 0-16,0 0 0 0,0 0 192 0,0 0-64 16,0 0-128-16,6-12 192 0,-5 0-48 0,2-1-16 15,0-5 0-15,1-3 0 0,-2-5-128 0,2-3 0 16,1-3 0-16,0 0 0 0,0 1 0 0,0 1 0 0,2 1-176 15,-2 2 176-15,-2-3 0 0,1 4 0 0,1 9 0 0,-3 0-128 16,1 5 128-16,-3 12 0 0,0 0-144 0,0 0 144 16,0-8 0-16,0 8 0 0,0 0 0 0,0 0 0 15,0 0 0-15,0 0 0 0,0 0 0 0,0 0 0 16,0 0 0-16,0 0 0 0,0 0 0 0,0 0 0 16,0 0 0-16,1 11 0 0,3 3-128 0,-2 1 128 15,-5 0 0-15,0 3 0 0,5 3 0 0,-2 1 0 16,1 2-176-16,0 1 176 0,-1-6-128 0,-1 2 128 15,0 0 0-15,1-3 0 0,-2 2 0 0,2-1-128 16,-1-2 128-16,1-1 0 0,0-2 0 0,0 1 0 16,-1-1 0-16,1-1 128 0,2-3-128 0,-2-10 128 15,-2 11-128-15,-2-1 0 0,-1-2 0 0,5-8 0 16,0 0 0-16,-2 11 0 0,2-11 0 0,0 0 0 16,0 0-672-16,0 0-208 0,0 0-32 0,0 0-18640 15</inkml:trace>
  <inkml:trace contextRef="#ctx0" brushRef="#br0" timeOffset="107125.3">30162 5532 17503 0,'0'0'768'0,"0"0"176"15,0 0-752-15,0 0-192 0,0 0 0 0,0 0 0 0,0 0 3104 0,0 0 592 16,0 0 112-16,0 0 32 0,0 0-2240 0,0 0-448 16,0 0-96-16,0 0-16 0,0 0-336 0,0 0-80 15,0 0-16-15,0 0 0 0,0 0-96 0,0 0-32 16,0 0 0-16,0 0 0 0,0 0 32 0,0 0 16 16,0 0 0-16,0 0 0 0,0 0-80 0,0 0-32 15,0 0 0-15,0 0 0 0,0 0-192 0,0 0-32 16,0 0-16-16,0 0 0 0,0 0-176 0,0 0 0 15,0 0 0-15,0 0 0 0,0 0 0 0,1 12 0 16,-1-12 0-16,2 13 0 0,-2-13 0 0,0 13 0 16,-1-1 0-16,1 0 0 0,0-1 0 0,0 2 0 15,0 2 0-15,0-2 0 0,0-2 0 0,-1 4 0 16,0-2 128-16,-1-1-128 0,2 1 0 0,0 0 0 0,-1-2 0 16,0 0 128-16,-1-1-128 0,2-10 0 0,0 0 0 15,0 12 0-15,3 0 0 0,-3-2 128 0,0-10-128 0,0 0 0 16,0 0 0-16,0 12 128 0,0-12-128 0,0 10 0 15,-1 2 0-15,1-2 0 0,0-10 0 0,1 13 0 16,-2-2 0-16,1-1 0 0,0-10 0 0,1 11 0 16,-1-11 0-16,0 11 0 0,3-1 0 0,-3-10 0 15,0 0 0-15,0 0 0 0,0 0 0 0,0 0 0 16,0 0 0-16,0 0 0 0,0 0 128 0,0 0-128 16,0 0 0-16,0 0 128 0,10 1-128 0,0 0 128 15,2 2-128-15,-1-1 0 0,-11-2 0 0,13 2 0 16,0-4 0-16,-2 0 128 0,0-2-128 0,-11 4 0 15,11 0 304-15,1 0-32 0,1 0 0 0,-2 0 0 16,-11 0 176-16,13-8 16 0,1 3 16 0,-1 0 0 16,0 1-96-16,1 1 0 0,1-1-16 0,-3 0 0 0,-12 4-176 0,13-6-16 15,1-2-16-15,0 3 0 0,-2 2-160 0,1 2 192 16,0 1-192-16,-1-5 192 0,-2-2-64 0,2 1-128 16,0 0 192-16,1 2-64 0,0 1 64 0,-1 0 16 15,-1 2 0-15,1-1 0 0,0-2-64 0,-2 2-16 16,1-5 0-16,-11 7 0 0,10-2-128 0,-10 2 0 15,0 0 0-15,12-3 0 0,-12 3 0 0,9-4 0 16,-9 4 0-16,0 0 0 0,0 0 0 0,0 0 0 16,0 0 128-16,0 0-128 0,0 0 0 0,0 0 0 15,6-9 0-15,-6 9 0 16,0 0-1488-16,0 0-240 0,0 0-32 0,0 0-18944 0</inkml:trace>
  <inkml:trace contextRef="#ctx0" brushRef="#br0" timeOffset="107933.73">30388 5514 28559 0,'0'0'2544'0,"0"0"-2032"0,0 0-512 0,0 0 0 15,0 0 1408-15,0 0 192 0,0 0 48 0,0 0 0 0,0 0-880 0,0 0-160 16,0 0-32-16,0 0-16 0,0 0-560 0,0 0 0 16,0 0 0-16,0 0 0 0,0 0 224 0,0 0 96 15,8 12 0-15,-4-6 16 0,-4-6 192 0,0 0 48 16,3 11 0-16,-2-1 0 0,-1-10-16 0,-1 13 0 15,-1-1 0-15,1 2 0 0,1 1-96 0,3 3-16 16,-1 3 0-16,-2 5 0 0,-2-1-16 0,-1 1-16 16,2-3 0-16,-2 4 0 0,-2 7 32 0,0-4 16 15,-2-5 0-15,1 0 0 0,-1-4-128 0,3-2-16 16,2 1-16-16,-2-1 0 0,-3 2-176 0,5-2-128 16,-1-4 144-16,0-1-144 0,1 0 0 0,1-3 128 15,3 0-128-15,-2 0 0 0,-4-1 0 0,2 0 0 16,2 0 0-16,0-10 0 0,0 0 0 0,0 0 0 0,0 0 128 15,0 0-128-15,0 0 256 0,0 0 16 0,0 0 0 0,0 0 0 16,0 0 64-16,0 0 16 0,0 0 0 0,0 0 0 16,0 0 16-16,0 0 0 0,0 0 0 0,0 0 0 15,0 0-240-15,0 0-128 0,0 0 160 0,0 0-160 16,-4-14 0-16,1 0 0 0,3-3 0 0,-1 0-160 16,-3-3 160-16,1-1 0 0,3-2 0 0,0-3-128 15,0-2 128-15,2 1 0 0,-1-3-144 0,1 0 144 16,2 0-144-16,2 1 144 0,-1 2-192 0,0 4 192 15,0 3-208-15,-1 3 64 0,1 3 16 0,1 1 0 16,-3-3 128-16,1 6-128 0,0 1 128 0,-4 9-128 16,0 0 128-16,3-10 0 0,-2 1 0 0,-1 9 0 15,0 0 0-15,0 0 0 0,0 0 0 0,0 0 0 0,0 0 0 0,0 0 144 16,0 0-16-16,0 0-128 0,0 0 0 0,0 0 0 16,0 0 0-16,0 0 0 0,0 0 0 0,0 0 0 15,0 0 0-15,0 0 0 0,0 0-192 0,0 0 192 16,2 15-208-16,-2 4 80 0,-3 7-48 0,2 8 0 15,1 8 0-15,-2 6 0 0,2 6 176 0,2 0 0 16,0 2-144-16,0-2 144 0,-1-5 0 0,-1-6 0 16,0-2 0-16,2-2 0 0,1-6 0 0,0-2-144 15,-2-5 144-15,3-4 0 0,-2-4 0 0,1-2 0 16,-2-2 0-16,-1-1 0 0,0-13 0 0,0 0 0 16,2 9 0-16,-2-9 0 0,0 0 144 0,0 0-16 15,0 0 0-15,0 0 0 0,0 0 0 0,0 0 0 16,0 0 0-16,0 0 0 15,0 0-1184-15,-8-5-240 0,-3-6-48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4T00:57:51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13025 8423 16751 0,'0'0'736'0,"7"2"160"0,-7-2-704 0,0 0-192 15,0 0 0-15,0 0 0 0,0 0 896 0,0 0 160 16,5 4 32-16,-5-4 0 0,0 0-448 0,0 0-64 16,5 11-32-16,-2-4 0 0,-3-7-32 0,0 0 0 15,3 12 0-15,-3-12 0 0,0 0 288 0,0 0 48 16,0 0 16-16,0 0 0 0,-3 11 80 0,3-11 16 15,0 0 0-15,-1 14 0 0,-1 4-400 0,1-1-80 16,1 3-16-16,1 2 0 0,-3 5-464 0,2 4 128 16,2 5-128-16,-2 0 0 0,-1 2 0 0,2 1 0 15,3 1 0-15,0 2 0 0,-4 1 0 0,2-2 0 16,0-2 0-16,1 0 0 0,-5-1 0 0,2 1 0 0,2-5 128 0,-4-2-128 16,0-4 416-16,-2-4 32 0,0-3 16 0,1-1 0 15,2-5 528-15,0 0 96 0,-1-2 32 0,2-13 0 16,0 0-480-16,-1 9-112 0,1-9-16 0,0 0 0 15,0 0-256-15,0 0-48 0,0 0-16 0,0 0-18352 16</inkml:trace>
  <inkml:trace contextRef="#ctx0" brushRef="#br0" timeOffset="999.55">20179 15085 28559 0,'-10'4'1264'0,"4"-1"272"0,4 0-1232 0,-5 1-304 16,-2-1 0-16,4-1 0 0,0 1 1344 0,5-3 224 16,0 0 32-16,-7 2 16 0,7-2-336 0,0 0-80 15,0 0-16-15,0 0 0 0,0 0-480 0,0 0-112 0,0 0-16 0,0 0 0 16,0 0-384-16,0 0-192 0,0 0 160 0,0 0-160 15,0 0-208-15,13 3-144 0,9-2-32 0,6 4 0 32,6 1-64-32,2 0 0 0,3 1-16 0,-1 3 0 15,-2 1-96-15,0 2-16 0,-5-3 0 0,-2 2 0 0,-2-2 192 0,-6 1 48 0,-5-1 0 0,-2-2 0 16,-1-2 16-16,-5 2 16 0,-3 0 0 0,-1 0 0 16,-4-8 432-16,-4 12 64 0,-1 1 32 0,-6 1 0 15,-6 2 656-15,-3 3 128 0,-7 5 16 0,-3 0 16 16,-2 1-448-16,-2 0-80 0,-3 0-32 0,2-2 0 15,1-1-96-15,2 1 0 0,0-5-16 0,6-1 0 16,3-2 144-16,6 0 48 0,5-5 0 0,4-1 0 16,1-2-176-16,3-1-48 0,4-6 0 0,0 0 0 0,0 0-336 0,11 7-256 15,4-1 32-15,7 0 16 0,9-1-160 0,4-1-16 16,5-2-16-16,-1-2 0 0,2-1 240 0,1-2 160 16,0 1-192-16,1-2 192 0,-1-1 0 0,-2 1 0 15,-1-3 0-15,-5 1 144 0,-5 2-144 0,-2 0 0 16,-2 1 0-16,-6 1 0 0,-6-1-192 0,-2 2-128 15,-1 1-32-15,-10 0 0 16,0 0-2400-16,9-7-496 0</inkml:trace>
  <inkml:trace contextRef="#ctx0" brushRef="#br0" timeOffset="2298.71">13434 3742 26719 0,'0'0'1184'0,"0"0"240"0,0 0-1136 0,0 0-288 0,0 0 0 0,0 0 0 15,0 0 896-15,0 0 112 0,0 0 16 0,9-8 16 32,1 3-1040-32,4-1-448 0,3-1 16 0,4-1 16 0,3 2 224 0,0 2 64 0,3 1 0 0,-3 1 0 15,1-5 128-15,2 1 0 0,2 3 0 0,2 3-128 16,1 4 128-16,-2 2 0 0,-2 2 0 0,0 0-128 16,-3 0-192-16,-3 4-16 0,-4-1-16 0,-2 1 0 31,-3 1-160-31,-3-2-48 0,-2-1 0 0,-2-1 0 0,-6-9 368 0,4 9 64 0,-4-9 128 0,0 0-208 15,-1 11 464-15,-3-3 80 0,-4 1 32 0,-3 0 0 16,-5 1 464-16,-4-1 112 0,-4 2 16 0,-3-1 0 16,0 3-608-16,-3-4-112 0,0-1-32 0,-2 1 0 15,0 2-208-15,7-3 176 0,6-2-176 0,-1-1 160 0,1-1 240 16,2-1 48-16,3-3 16 0,2 0 0 0,1 0 48 0,5 1 0 16,6-1 0-16,0 0 0 0,0 0-208 0,0 0-48 15,0 0 0-15,0 0 0 0,0 0-400 0,0 0-96 16,0 0-16-16,0 0 0 15,0 0-224-15,14 4-48 0,2 1-16 0,1 0 0 0,1 3 128 0,0 4 32 16,1 2 0-16,3-1 0 0,4 2 32 0,0-2 16 16,-3 0 0-16,1 4 0 0,-1 0-16 0,-1 0 0 15,-1-2 0-15,0 0 0 0,-5-2 128 0,-2-2 32 16,-2 1 0-16,-3-4 0 0,-9-8 192 0,0 0 0 16,8 5 0-16,-8-5-144 0,4 9 144 0,-4-9 224 15,-3 12-48-15,3-12-16 0,-9 7 944 0,-1-1 192 16,-5-1 48-16,0 3 0 0,-4 1-208 0,0 0-48 0,-5-1 0 15,1-3 0-15,-2-3-128 0,-1 0-48 16,-3 1 0-16,3-3 0 0,7-3-80 0,-4-1-32 0,-1 2 0 0,0 2 0 16,5-3-480-16,-1 3-80 0,2 0-32 0,2 0 0 31,3-2-512-31,3-1-96 0,-1 0-32 0,2 1-18496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4T01:00:01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12862 13729 31327 0,'0'0'688'0,"0"0"144"0,0 0 16 0,0 0 48 0,0 0-720 0,0 0-176 0,0 0 0 0,0 0 0 16,0 0 848-16,0 0 144 0,0 0 32 0,0 0 0 15,0 0 0-15,0 0 0 0,0 0 0 0,0 0 0 16,0 5 0-16,-1 7 0 0,0-2 0 0,1 10 0 16,0 8-832-16,0 1-192 0,0-2 0 0,1 1 0 15,0-2 0-15,1 1 0 0,0 2 0 0,1 0 0 0,1 6 0 0,0-3 0 16,0 0 0-16,0-1 0 0,0 0 0 0,-1-1 0 16,0-1 0-16,0-3 0 0,-1-1 0 0,0-4 0 15,-2-3 0-15,0-6 0 0,1-2 0 0,-1-1 0 16,0-4 0-16,0-5 0 0,0 0 0 0,0 0 0 15,0 0 0-15,0 0 0 0,-1-6 0 0,-3-6 0 16,2-5 0-16,0-4 0 16,-1-2-768-16,1-7-208 0,-1-1-48 0,2-1 0 0,-1 4 832 0,2-2 192 15,0-3 0-15,0 4 0 0,0 6 768 0,0 1 208 16,-1 1 48-16,1 3 0 0,0 3-832 0,0 2-192 16,0 2 0-16,0 1 0 0,-1 1 0 0,-1 3 0 15,2-2 0-15,2 1 0 0,-2 3 0 0,0 4 0 16,0 0 0-16,0 0 0 0,0 0 0 0,0 0 0 0,0 0 0 0,0 0 0 15,0 0 0-15,2 8 0 0,1 3 0 0,1-1 0 16,0 5 0-16,1 4 0 0,0 6 0 0,-1-2 0 16,-1-4 0-16,1 3 0 0,-2-4 0 0,1 3 0 15,-1-2 0-15,0 2 0 0,-2-3 0 0,0 3 0 16,0-4 0-16,0 0 0 0,-2-2 0 0,1-2 0 16,0-2 0-16,0-3 0 0,-1 0 0 0,2-1 0 15,0-7 0-15,0 0 0 0,0 0 0 0,0 0 0 16,0 0 0-16,0 0 0 0,0 0 0 0,0 0-12512 15,0 0-2544-15</inkml:trace>
  <inkml:trace contextRef="#ctx0" brushRef="#br0" timeOffset="2416.54">19551 14480 31327 0,'0'0'688'0,"0"0"144"0,0 0 16 0,0 0 48 0,0 0-720 0,0 0-176 16,0 0 0-16,0 0 0 0,0 0 848 0,0 0 144 15,0 0 32-15,0 0 0 0,0 0-832 0,0 0-192 16,10 0 0-16,0 1 0 0,2 3 0 0,2 2 0 16,5-3 0-16,3 5 0 0,4 1 0 0,1 1 0 15,1 0 0-15,-2 0 0 16,0 0-768-16,0 2-208 0,-1 2-48 0,-3-2 0 0,0 0 1648 0,-1 1 320 15,0 0 64-15,-2 0 16 16,-4 0-1648-16,-2 1-320 0,-2 1-64 0,-1-1-16 0,-4-2 1648 0,-2-2 320 16,-4 2 64-16,0-3 16 0,1 2-832 0,-3 0-192 15,-5 1 0-15,-3 1 0 0,-5 1 1680 0,-3 2 304 0,-3 1 48 0,-3 3 16 16,-4-2-1648-16,-1 1-400 0,-1 0 0 0,11-6 0 16,-3 0 0-16,-2 0 0 0,0-2 0 0,1-1 0 15,4-4 896-15,2 1 112 0,1 0 16 0,3-1 0 16,1-2 0-16,3-2 0 15,3 2 0-15,1-4 0 16,1 0-1648-16,4 0-320 0,0 0-64 0,0 0-16 0,0 0 832 0,0 0 192 0,0 0 0 0,13 1 0 16,4-1 0-16,5 0 0 0,4 0 0 0,5 0 0 15,4 0 0-15,3 0 0 0,1 0 0 0,2-1 0 16,0-2 0-16,1 2 0 0,-3 0 0 0,2-2 0 16,0 1 0-16,-1-1 0 0,-4 0 0 0,-3 2 0 15,-5 0 0-15,-3 0 0 0,-4 1 0 0,-5 0 0 0,-5 1 0 16,-4 1 0-16,-1 2 0 0,-2 0 0 0,-4-4 0 0,0 0 0 15,0 0 0-15,0 0 0 0,0 0 0 0,0 0 0 16,0 0 0-16,0 0 0 16,0 0-864-16,0 0-128 0,0 0-32 0,0 0 0 0</inkml:trace>
  <inkml:trace contextRef="#ctx0" brushRef="#br0" timeOffset="13541.69">12692 1972 31327 0,'0'0'1392'0,"0"0"272"0,0 0-1328 0,0 0-336 0,0 0 0 0,0 0 0 0,0 0 0 0,0 0 0 16,0 0 0-16,0 0 0 0,0 0 0 0,0 0 0 15,0 0 0-15,0 0 0 16,0 0-752-16,6 2-208 0,3 5-64 0,2-2 0 0,2-1 832 0,1 1 192 16,2-1 0-16,1 3 0 0,0-1 0 0,2 6 0 15,-1 1 0-15,-1-1 0 0,-1-3 0 0,-2 0 0 16,-1 0 0-16,-1 2 0 0,-1-1 0 0,-2-2 0 16,-9-8 0-16,6 10 0 0,-3 10 768 0,-1 3 208 15,-3 2 48-15,-1-2 0 0,-5 2-832 0,-1-4-192 16,-1 1 0-16,-1-2 0 0,-3-3 864 0,1-3 128 15,0-1 32-15,-1-1 0 0,-1-2 0 0,1-1 0 16,0-1 0-16,0-1 0 0,0-7 0 0,0 2 0 16,1 2 0-16,3-1 0 0,1-3-832 0,0 0-192 0,0 0 0 15,3 0 0-15,5 0 0 0,0 0 0 16,0 0 0-16,0 0 0 0,0 0 0 0,0 0 0 0,0 0 0 0,8 0 0 31,2-1-768-31,1 1-208 0,2 1-48 0,2 0 0 0,4 2 832 0,0-3 192 0,1 2 0 0,1 0 0 16,-2-2 0-16,7 1 0 0,-1 0 0 0,-1 2 0 15,-2 0 0-15,-1 0 0 0,-2 1 0 0,-3 2 0 16,-3-1 0-16,-1 1 0 0,-1 1 0 0,-2-1 0 16,-2 2 0-16,-2 1 0 0,-1 2 0 0,-3 0 0 15,-1 4 0-15,-2 2 0 0,-5 2 0 0,-1 2 0 16,-1 1 768-16,-2-1 208 0,-4 1 48 0,0-2 0 16,-1-1 0-16,-1 0 0 0,0-4 0 0,-1-2 0 15,-3 4-832-15,0-4-192 0,3-2 0 0,-2-3 0 0,2-2 864 16,0-1 128-16,1 2 32 0,0-6 0 0,1 1-832 15,2-2-192-15,2 0 0 0,2-2 0 16,1 1 0-16,2-3 0 0,2 3 0 0,5 1 0 16,0 0-3232-16,0-9-688 0,6-20-144 0,11-1-32 0</inkml:trace>
  <inkml:trace contextRef="#ctx0" brushRef="#br0" timeOffset="19862.57">18904 1566 23951 0,'0'0'1056'0,"0"0"224"0,0 0-1024 0,0 0-256 0,0 0 0 0,0 0 0 15,0 0 880-15,0 0 112 0,0 0 32 0,0 0 0 16,0 0 0-16,0 8 0 0,0-8 0 0,0 0 0 16,0 0-832-16,-1 7-192 0,-2-1 0 0,3-6 0 15,0 0 0-15,0 8 0 0,0 0 0 0,0 1 0 16,0 1 0-16,1 1 0 0,2-2 0 0,-2 3 0 0,-1 2 0 0,2 3 0 15,0 1 0-15,1 4 0 0,-2 2 0 0,-1 3 0 16,-1 2 0-16,-1 4 0 0,1 0 0 0,-3 3 0 16,-2-1 0-16,0-1 0 0,3-3 0 0,1-2 0 15,0-6 0-15,0-1 0 0,2-2 0 0,0-2 0 16,2 0 0-16,-1-3 0 0,0-4 0 0,3 0 0 16,1-2 0-16,2 0 0 0,-2 0 0 0,3-2 0 15,2-1 0-15,1 0 0 0,-2-1 0 0,3-3 0 16,2 2 0-16,3-4 0 0,0-2 0 0,2-1 0 15,5-1 0-15,2-1 0 0,4-3 0 0,-1 0 0 16,-2-1 0-16,2-3 0 0,-2-2 864 0,0 0 128 16,-3 1 32-16,9-8 0 0,-7-1 0 0,-11 9 0 15,0 2 0-15,-2-1 0 0,-2 3-832 0,0 0-192 16,-2 0 0-16,0 0 0 0,-1 1 0 0,-2 0 0 16,0 0 0-16,-1 1 0 0,-1 0 0 0,-2-3 0 0,-2-1 0 15,0 0 0 1,-1-2-3232-16,-2-1-688 0,-3-16-144 0,-6 7-32 0</inkml:trace>
  <inkml:trace contextRef="#ctx0" brushRef="#br0" timeOffset="20117.84">19295 1574 35007 0,'0'0'768'0,"0"0"176"0,0 0 16 0,0 0 16 0,0 0-784 0,0 0-192 0,0 0 0 0,0 0 0 15,0 0 1680-15,0 0 304 0,0 0 48 0,0 0 16 16,-7 4-1648-16,2 0-400 0,0-1 0 0,0 3 0 15,-2 2 0-15,0 5 0 0,-1 5 0 0,0 6 0 0,-1 6 0 0,0 4 0 16,-2 3 0-16,1 5 0 16,-1-3 0-16,2 3 0 0,0 1 0 0,1 0 0 0,2 0 0 0,-1 1 0 15,1 1 0-15,0-2 0 0,3-2 0 0,-1-1 0 16,0-4 0-16,0-1 0 0,0-2 0 0,0-3 0 16,0-4 0-16,0-3 0 0,2-3 0 0,0-3 0 15,1 0 0-15,0-4 0 16,-1-4-736-16,1 0-224 0,1-9-64 0,0 9 0 0</inkml:trace>
  <inkml:trace contextRef="#ctx0" brushRef="#br0" timeOffset="21140.33">12580 7846 27647 0,'9'-28'608'0,"-9"28"128"0,0 0 32 0,0 0 0 0,0 0-624 0,0 0-144 15,0 11 0-15,-3 0 0 16,-1 1-784-16,0 6-192 0,-1 8-48 0,1-5 0 0,-1-2 1648 0,1 1 320 16,0-1 64-16,0 1 16 0,-1-4-832 0,2-1-192 15,2 0 0-15,1 2 0 0,1-3 864 0,2-1 128 16,1-1 32-16,0-1 0 0,1 0-832 0,2 1-192 16,0-1 0-16,5 2 0 0,2 0 0 0,2 3 0 15,1-2 0-15,3 2 0 0,-2-2 0 0,0 1 0 16,0-2 0-16,-1 1 0 0,0-4 0 0,-1 1 0 0,0-1 0 0,-3-1 0 31,-2-1-768-31,1 0-208 0,-2-1-48 0,0 0 0 0,-1 0 1648 0,-1 0 320 0,-2-1 64 0,1-1 16 16,-7-5-832-16,5 7-192 0,-1 1 0 15,-2-2 0-15,-2-6 0 0,4 8 0 0,-2 1 0 0,-2 0 0 16,-2 2 864-16,0-2 128 0,-4 4 32 0,0 1 0 16,-2-1 0-16,-1 3 0 0,-4-1 0 0,-1 2 0 15,-3-1 0-15,0 0 0 0,-4-3 0 0,-1-2 0 16,-2 1-832-16,-2-5-192 0,0-2 0 0,1-1 0 15,0-4-768-15,-1-4-208 0,2-5-48 16,-1-6-10912-16,-1-5-2192 0</inkml:trace>
  <inkml:trace contextRef="#ctx0" brushRef="#br0" timeOffset="21322.73">12524 7769 20271 0,'0'0'448'0,"7"4"80"0,0 0 32 0,-1 0 16 0,2-1-576 0,4-1 0 15,1 1 0-15,4 1 0 0,4 2 0 0,0 1 0 16,1-1 0-16,-1 0 0 0,1-1 928 0,0 1 80 16,0-4 16-16,-1 3 0 0,0 1-832 0,-2 1-192 15,-2 2 0-15,2-1 0 0,-4-2 0 0,0 1 0 16,12 5 0-16,-15 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4T01:02:36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26503 4853 20271 0,'0'0'1792'0,"0"0"-1424"16,0 0-368-16,0 0 0 0,0 0 3136 0,0 0 544 16,0 0 112-16,0 0 32 0,0 0-2128 0,0 0-416 15,-8-6-96-15,-1 0-16 0,-1 0-384 0,-4 1-80 16,-5-1 0-16,-2 0-16 0,-3-2-448 0,-1 3-96 16,-2 3-16-16,-1 1 0 0,-1 0-128 0,2 2 0 0,0 3 0 0,2 0-176 15,1-4 176-15,4 1-128 0,-1 5 128 0,4-3-128 16,2 3 128-16,5-2 0 0,4-1 0 0,-1 1 0 15,7-4 0-15,0 0-128 0,0 0 128 0,0 12-128 32,4 1-400-32,5 4-80 0,5 4-16 0,5 2 0 15,4 3-80-15,4 2-32 0,2 2 0 0,2-3 0 0,2 1 464 0,-2-4 80 0,-2 2 32 0,1-1 0 16,0-1-16-16,-3-1 0 0,-2 1 0 0,0-5 0 16,0-2 176-16,-3-1 0 0,-3-2 0 0,-3 0-128 15,-6 1 128-15,1-3 0 0,-1-3 0 0,-10-9 0 16,0 0 192-16,4 9 112 0,-4-9 16 0,0 0 16 15,-4 9 976-15,-1-3 192 0,5-6 32 0,-12 10 16 16,-5-1-192-16,-3-3-32 0,-5-1-16 0,-3 1 0 16,-2-1-688-16,2-1-144 0,-1-3-32 0,2-1 0 0,1-3-448 15,1 1 0-15,1-1 0 0,5-1 0 16,2 0-1072-16,0-1-208 0,0-4-32 0,4-5-11872 16,4-5-2384-16</inkml:trace>
  <inkml:trace contextRef="#ctx0" brushRef="#br0" timeOffset="315.5">26881 4253 7359 0,'0'0'320'0,"0"0"80"0,0 0-400 0,0 0 0 15,0 0 0-15,0 0 0 0,-2 13 5888 0,-1 0 1104 16,1 0 224-16,-1 4 32 0,0 4-5136 0,-1 4-1024 0,-1 2-192 0,0 3-64 15,0 2-368-15,0 0-80 0,-1 1 0 0,1 1-16 16,-3 1-224-16,0-1-144 0,2 4 192 0,1 1-192 16,0 2 144-16,-1 2-144 0,1 2 0 0,0 0 144 15,0 1-144-15,-1 1 0 0,0 3 144 0,-1-5-144 16,2 2 0-16,0-3 0 0,-2-2 0 0,2-5 0 16,1-7 224-16,0-4-32 0,-1-3 0 0,1-5 0 15,3-2 144-15,0-2 32 0,-1-2 0 0,2-12 0 16,0 0-144-16,0 0-32 0,0 0 0 0,0 0 0 15,0 0-1120-15,0 0-224 16,0 0-64-16,0 0-15888 0</inkml:trace>
  <inkml:trace contextRef="#ctx0" brushRef="#br0" timeOffset="885.41">27069 5039 5519 0,'0'0'496'0,"0"0"-496"15,0 0 0-15,0 0 0 0,0 0 4288 0,0 0 752 16,0 0 144-16,0 0 48 0,0 0-2752 0,0 0-560 16,7-6-96-16,-7 6-32 0,-3-8-192 0,3 8-64 15,0-12 0-15,-3-1 0 0,-2-2-480 0,0-1-96 16,0-1-32-16,2 4 0 0,1 0-528 0,-1 3-96 16,-2 2-32-16,5 8 0 0,-4-9-16 0,4 9-16 15,-5-7 0-15,5 7 0 0,-3-9 80 0,3 9 32 16,-7-7 0-16,7 7 0 0,0 0-80 0,0 0-16 0,-9-7 0 0,9 7 0 15,-7-6-256-15,7 6 160 0,-11-2-160 0,11 2 128 16,-9 0-128-16,0 5 0 0,-2 0 0 0,4 7-176 16,-3 1-128-16,1 4-16 0,0 3-16 0,0 2 0 31,0 5-224-31,0 0-32 0,1 3-16 0,1 3 0 16,2 2-416-16,0-1-64 0,1-1-32 0,3-3 0 15,1-4 368-15,1-4 80 0,2-2 16 0,1-5 0 0,1-2 208 0,1-2 64 0,2-4 0 0,3-1 0 31,0-2-256-31,4-6-64 0,0-3 0 0,6-7 0 0,4-6 432 0,0-8 80 0,0-5 0 0,3-6 16 16,5-3 176-16,1-2-208 0,-2-1 80 0,0 1 128 16,-4 1-896-16,-3 3-48 15,-3 4-16-15,-4 4 0 0,-3 3 512 0,-3 3 80 0,-3 5 32 0,-2 5 0 0,0 5 976 0,-7 9 208 16,0 0 48-16,0 0 0 0,0 0 128 0,0 0 48 16,0 0 0-16,0 0 0 0,0 0 320 0,0 0 64 15,0 0 16-15,-5 12 0 0,-2 5-1056 0,-1 4-208 16,-2 5-32-16,0 1-16 0,-1 2-336 0,1 2-64 15,-3 1-16-15,2-2 0 0,3-3 256 0,1-1-176 16,-1 0 176-16,1-1-160 0,3-3 160 0,0-1 0 16,1-2-144-16,1 1 144 0,2 0 0 0,0-1-144 15,-1-2 144-15,2-3 0 0,3-2-224 0,1-3 64 16,-5-9 16-16,8 9 0 16,0-1-2000-16,4-3-400 0,1-5-80 0,1 0-10368 0</inkml:trace>
  <inkml:trace contextRef="#ctx0" brushRef="#br0" timeOffset="1224.04">27713 4892 31327 0,'0'0'2784'0,"0"0"-2224"0,0 0-560 0,0 0 0 15,0 0 2464-15,0 0 384 0,0 0 80 0,0 0 16 16,0 0-1536-16,0 0-288 0,-9 1-64 0,-1-2-16 16,-2-1-656-16,-4 2-144 0,-3 0-32 0,-1 3 0 15,2 1-208-15,0 4-160 0,1 3 32 0,0 0 0 16,-2 1-144-16,2 2-32 0,2 2 0 0,3 4 0 0,0 3 48 0,3-1 16 16,0 2 0-16,3-1 0 0,0-1 64 0,2 3 16 15,2-4 0-15,1 1 0 0,3 0 160 0,1 2-192 16,-1-1 192-16,2-5-192 0,2-4 32 0,1-5 0 15,0-3 0-15,-1 2 0 0,0 1-96 0,1-1-32 16,4-3 0-16,2-2 0 16,1-5-160-16,3 0-48 0,1-2 0 0,6-4 0 15,3-2-1248-15,2-9-256 0,1 1-48 0</inkml:trace>
  <inkml:trace contextRef="#ctx0" brushRef="#br0" timeOffset="1501.21">28160 4236 31967 0,'0'0'1408'0,"0"0"304"0,0 0-1376 0,0 0-336 0,0 0 0 0,-4 15 0 16,-2 2 464-16,1 4 32 0,-2 2 0 0,1 6 0 16,-1 2-80-16,1 4-16 0,-2 2 0 0,0 2 0 15,1 1-32-15,4 8-16 0,-3 5 0 0,1 4 0 16,0 0-192-16,1-1-32 0,0-1-128 0,1 0 192 15,2 0-192-15,-1-2 176 0,-1-3-176 0,3-2 160 16,-1-4-160-16,-2-1 0 0,0-2 0 0,1-2 128 16,0-4-128-16,1-2 0 0,-1-5 0 0,-1-3 128 15,-1-4-128-15,1-6 0 0,2-3 144 0,1-12-144 16,-4 11 0-16,4-11 0 0,0 0-192 0,0 0-16416 16</inkml:trace>
  <inkml:trace contextRef="#ctx0" brushRef="#br0" timeOffset="1839.56">28295 4880 6447 0,'0'0'272'0,"0"0"80"0,0 0-352 0,0 0 0 15,0 0 0-15,0 0 0 0,0 0 7936 0,0 0 1504 16,0 0 304-16,0 0 64 0,0 0-7328 0,0 0-1472 16,0 0-304-16,-8 7-48 0,-4-3-656 0,-2 2 0 15,-5 5-176-15,-1 2 48 16,-4 2-560-16,-2 1-96 0,-1 1-32 0,1-1 0 15,1-1 128-15,4-2 32 0,4-1 0 0,4-3 0 0,3-1 656 0,10-8 0 0,-7 9 176 16,7-9-48-16,0 0 208 0,0 0 48 16,-1 11 0-16,2 0 0 0,3 1-384 0,4-3 0 0,2 2-192 0,5-1 64 15,3-1-32-15,3 3 0 0,1 1 0 0,4 0 0 16,3-1 160-16,-1 1 0 0,1 1 0 0,2-3 0 16,2-1 0-16,-5-1 0 0,-1-2 0 0,-5-1 0 15,0 2 0-15,-4 1 0 0,-4 2 0 0,-2-5 0 16,-4-2 224-16,-8-4-32 0,0 0 0 0,9 5 0 15,-9-5 16-15,0 0 0 0,0 0 0 0,0 0 0 16,0 0-48-16,0 0-16 0,0 0 0 0,0 0 0 16,0 0-2128-16,-12 3-448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4T01:13:12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10612 10662 31327 0,'-6'11'688'0,"6"-11"144"0,-3 6 16 0,1 1 48 0,-2 1-720 0,1 1-176 16,0-1 0-16,1 2 0 0,-2 2 848 0,0-2 144 15,0 3 32-15,1 0 0 0,0 0-832 0,0 3-192 16,-1 6 0-16,3 3 0 0,1-3 864 0,0 5 128 16,0 7 32-16,0 0 0 0,0 5-832 0,0 0-192 15,0 2 0-15,0-3 0 0,0-3 0 0,0-3 0 16,1-2 0-16,-1-3 0 0,0-3 0 0,0-2 0 15,0-1 0-15,1 4 0 16,1-4-768-16,-1-7-208 0,2-1-48 0,-1 0-15152 0</inkml:trace>
  <inkml:trace contextRef="#ctx0" brushRef="#br0" timeOffset="630.73">10246 13379 35007 0,'0'0'768'0,"0"0"176"0,0 0 16 0,0 0 16 0,0 0-784 0,0 0-192 15,0 0 0-15,0 0 0 16,0 0-768-16,10 0-208 0,3 3-48 0,3 0 0 0,1-1 832 0,1 1 192 16,-2 1 0-16,2 1 0 0,3 0 0 0,1 2 0 0,0 0 0 0,0 1 0 15,1 1 0-15,-3 3 0 0,1-3 0 0,-2 6 0 16,-4-2 0-16,-2 0 0 0,-1 4 0 0,-4 2 0 15,-4 5 0-15,-6-1 0 0,-4 4 0 0,-6 3 0 16,-5 0 768-16,-6 2 208 0,-6-1 48 0,-1-1 0 16,3 0-832-16,3-8-192 0,-4 0 0 0,-2-1 0 15,-2 0 864-15,2-3 128 0,2-1 32 0,0-2 0 16,1-2 0-16,-3 0 0 0,6-4 0 0,7-1 0 16,4-3-832-16,4-1-192 0,3 0 0 0,6-4 0 15,0 0 0-15,0 0 0 0,9 0 0 0,12-2 0 16,6 1-768-16,6 0-208 0,3-3-48 0,-7 1 0 15,4-1 832-15,4-1 192 0,4 0 0 0,19-4 0 16,-4 2-864-16,-5-2-128 0,-6 1-32 0,-15 4-9824 16,2 2-1968-16</inkml:trace>
  <inkml:trace contextRef="#ctx0" brushRef="#br0" timeOffset="1381.69">10109 16223 31327 0,'0'0'688'0,"0"0"144"0,0 0 16 0,0 0 48 0,0 0-720 0,0 0-176 16,0 0 0-16,0 0 0 15,0 0-784-15,12-2-192 0,-1-1-48 0,1 1 0 0,3 1 832 0,3 1 192 16,4 0 0-16,1 0 0 0,1 0 0 0,-1 1 0 15,1 4 0-15,6 3 0 16,-5 3-864-16,-3 3-128 0,-1 3-32 0,-3 0 0 0,-5 2 832 0,-1 0 192 16,-3 2 0-16,-4-1 0 0,-4 1 768 0,-5 1 208 15,-5 3 48-15,-1 0 0 0,-2-2-832 0,3-6-192 16,-4 0 0-16,-3 0 0 0,-3-1 0 0,-2 0 0 16,-3 1 0-16,2-4 0 0,1-2 1680 0,2 1 304 15,2-5 48-15,3-1 16 0,3-1-832 0,2-1-144 0,2 0-48 0,7-4 0 31,0 0-1632-31,0 0-336 0,0 0-64 0,0 0-16 16,11 4 0-16,7 0 0 0,6 0 0 0,3 1 0 16,3-2 0-16,1 2 0 0,1 0 0 0,0 2 0 0,2-1 832 0,-3 2 192 0,-2 1 0 0,-3 2 0 15,-2 2 0-15,-5 0 0 0,-3 2 0 0,-2 4 0 16,-3 1 0-16,-5 3 0 0,-1-1 0 0,-3 2 0 16,-5 3 768-16,-4 0 208 0,-4 2 48 0,-5-1 0 15,-2 1 816-15,-4 0 160 0,-4-1 48 0,-4 0 0 16,-3-6-1648-16,8-8-400 0,-1 1 0 0,-3-4 0 15,-2 0 0-15,0-5 0 0,-2-3 0 0,-11-4 0 16,7-6-1552 0,5-9-400-16,-10-20-80 0,10-8-16 0</inkml:trace>
  <inkml:trace contextRef="#ctx0" brushRef="#br0" timeOffset="1968.74">13349 8541 35007 0,'0'0'768'0,"0"0"176"0,0 0 16 0,0 0 16 0,0 0-784 0,0 0-192 16,0 0 0-16,0 0 0 0,0 0 0 0,0 0 0 16,4 11 0-16,-3 2 0 0,-1 4 0 0,0 4 0 15,1 2 0-15,-2-2 0 0,-2 4 0 0,1 2 0 16,-1 2 0-16,2 2 0 0,-3 2 864 0,0 6 128 16,1 8 32-16,1-2 0 0,1 11-832 0,-2-6-192 15,0-6 0-15,2-1 0 16,0 0-2416-16,-1-2-528 0,2-2-96 0,2 1-32 0</inkml:trace>
  <inkml:trace contextRef="#ctx0" brushRef="#br0" timeOffset="2507.11">15183 8719 31327 0,'0'0'1392'0,"0"0"272"0,0 0-1328 0,0 0-336 15,0 0 0-15,0 0 0 0,0 0 0 0,9 0 0 16,4 0 0-16,3 1 0 0,0 0 0 0,6 2 0 16,8 1 0-16,1 0 0 0,0-2 0 0,-1-2 0 15,-2 1 0-15,-5 2 0 0,-1 1 896 0,-3-1 96 16,-5-1 32-16,-4 0 0 0,-1 0-832 0,-2 2-192 0,-1 1 0 0,0-1 0 15,-6-4 0-15,0 0 0 0,0 9 0 0,-3-2 0 16,-2-3 0-16,-3 2 0 0,-2 5 0 0,-3 2 0 16,-3-4 864-16,-1 3 128 0,-3-1 32 0,1 0 0 15,-7 0-832-15,4-1-192 0,3-1 0 0,4-3 0 16,0-2 864-16,5 0 128 0,2-4 32 0,3 1 0 16,5-1-832-16,0 0-192 0,0 0 0 0,0 0 0 15,5 7 0-15,6 1 0 0,3 1 0 0,7 1 0 16,6-3 0-16,3 1 0 0,3-1 0 0,2 1 0 15,4-1-768-15,3-5-208 0,1 2-48 0,5-8 0 16,22-10-816-16,2 0-160 0,2 3-48 16,-2-3 0-16</inkml:trace>
  <inkml:trace contextRef="#ctx0" brushRef="#br0" timeOffset="3258.77">18255 8603 27647 0,'0'0'608'0,"0"0"128"0,0 0 32 0,0 0 0 16,17 1-624-16,-10-1-144 0,3 0 0 0,0 0 0 0,3-3 0 0,1 2 0 16,-1 0 0-16,3 1 0 15,0 0 0-15,-1 0 0 0,0-2 0 0,-1 5 0 0,-2 2 0 0,-1 2 0 16,-1-3 0-16,-3 2 0 0,-7-6 848 0,6 10 144 15,-5 1 32-15,0 3 0 0,-1 2-832 0,-1 2-192 16,-2-2 0-16,-2-1 0 0,-3 1 0 0,-1-2 0 16,-1-1 0-16,-2-1 0 0,-1-5 864 0,0-1 128 15,1 1 32-15,0-3 0 0,-1-3 0 0,2-1 0 16,-1 0 0-16,5-1 0 0,0-1-832 0,0 1-192 16,2 0 0-16,5 1 0 0,0 0 0 0,0 0 0 15,0 0 0-15,0 0 0 0,0 0 0 0,0 0 0 16,0 0 0-16,8 2 0 15,3 2-768-15,5 0-208 0,4-3-48 0,2 2 0 0,0 0 832 0,1-1 192 16,0 2 0-16,-6 0 0 0,1 0 0 0,-1 0 0 0,0 0 0 0,-3 1 0 31,-1 0-864-31,-2 1-128 0,-2-1-32 0,0 1 0 0,-3 1 1648 0,-2 1 320 0,-3 2 64 0,-2-1 16 16,-3 0 0-16,-4 2 0 0,-5 2 0 0,-2 0 0 16,-3 4 0-16,-3 2 0 0,-4 2 0 0,0-1 0 15,2-5 0-15,-1 2 0 0,1-4 0 0,1 0 0 16,1-1-832-16,1-3-192 0,2-2 0 0,1-2 0 15,3-2 0-15,1-3 0 0,0-2 0 0,2 1 0 16,2 0-768-16,0-5-208 0,0-5-48 0,2-8 0 16</inkml:trace>
  <inkml:trace contextRef="#ctx0" brushRef="#br0" timeOffset="22429.82">22557 10059 23951 0,'0'0'512'0,"0"0"128"0,0 0 0 0,0 0 64 0,-3-7-576 0,-1 2-128 16,0 1 0-16,2-2 0 0,-1-5 1664 0,1 2 320 16,-1-1 48-16,2-1 16 0,-1 2-832 0,2-4-144 15,0-1-48-15,2-2 0 0,0-1-816 0,2 1-208 16,1-1 0-16,2 2 0 0,2 1 0 0,0 0 0 16,0 1 0-16,2 3 0 0,-1-2 0 0,5 2 0 15,2 2 0-15,1-1 0 0,1 2 0 0,1 3 0 16,3 2 0-16,1 1 0 0,-1 1 0 0,1 1 0 15,3 1 0-15,1 4 0 0,2 2 0 0,-3 2 0 16,-1 3 0-16,-1 1 0 16,-2 1-768-16,-1 2-208 0,-3 2-48 0,-2 2 0 0,-2 0 832 0,-3 4 192 15,-3 3 0-15,-2 0 0 0,-2-1 768 0,-4-2 208 16,-2 1 48-16,-2 0 0 0,1 0-832 0,-5 0-192 16,-2-2 0-16,-1-1 0 0,-2-2 864 0,-3-1 128 0,-3-1 32 0,-1-2 0 15,-2-4 0-15,-3 0 0 0,-3-1 0 0,-2 0 0 16,2-1 0-16,-1 0 0 0,-2-7 0 0,-1-3 0 15,0-2-832-15,1-3-192 0,0-5 0 0,1-2 0 16,2-6 0-16,1 0 0 0,1-1 0 0,3-3 0 16,2-2 0-16,3-2 0 0,4 0 0 0,4-4 0 15,5 2 0-15,4-3 0 0,3-6 0 0,5-1 0 32,3 1-4048-32,6 0-864 0,24-38-160 0,-7 19-48 0</inkml:trace>
  <inkml:trace contextRef="#ctx0" brushRef="#br0" timeOffset="23196.11">22562 11815 35007 0,'-5'49'768'0,"5"-49"176"0,-1-10 16 0,1 10 16 0,-3 7-784 0,3-7-192 16,-3-17 0-16,1 7 0 0,2 10 864 0,-3-7 128 15,1-16 32-15,0 6 0 0,1 11 0 0,1 1 0 16,1-2 0-16,3-8 0 0,1-18-832 0,3 4-192 15,1 7 0-15,3 3 0 16,2 0-768-16,3 5-208 0,3 4-48 0,5-3 0 0,3-6 832 0,4 5 192 16,-1 4 0-16,0 4 0 0,4 5 0 0,-1-2 0 15,-1-4 0-15,-2 7 0 0,-1 11 0 0,-2-3 0 16,-2-4 0-16,-4 14 0 0,-1 20 0 0,-4-8 0 16,-2-18 0-16,0 13 0 0,-4 14 0 0,-3-3 0 15,-1-8 0-15,-3-4 0 0,-2 2 0 0,-3 10 0 16,-4 7 0-16,-3-11 0 0,0-15 0 0,-4 7 0 0,-2 13 0 0,-4-12 0 15,-2-23 768-15,-2 9 208 0,-3 21 48 0,-1-5 0 16,-3-9 0-16,2-7 0 0,-3-5 0 0,-1-3 0 16,-2-3 0-16,1-9 0 0,-1-4 0 15,3 0 0-15,3 1-832 0,2 0-192 0,1 0 0 0,2 6 0 32,3 6-768-32,2-12-208 0,2-15-48 0,4 5 0 0,0 10-1632 0,5-13-336 15,3-19-64-15,4 7-16 0</inkml:trace>
  <inkml:trace contextRef="#ctx0" brushRef="#br0" timeOffset="23887.36">22593 14034 23951 0,'0'0'512'0,"6"-5"128"0,-6-3 0 0,2-4 64 0,2 0-576 0,0-5-128 16,0-2 0-16,2 2 0 0,2 4 1664 0,5-12 320 16,3-10 48-16,1 10 16 0,-3 15-1648 0,2-11-400 15,1-16 0-15,2 18 0 0,2 19 0 0,3-5 0 16,-1-16 0-16,2 13 0 0,0 20 0 0,0-7 0 15,-2-13 0-15,7 20 0 0,-3 25 0 0,2-5 0 16,-9-20 0-16,0 6 0 0,0 5 0 0,-2 6 0 16,-3 4 0-16,-1 2 0 0,-1 0 0 0,-1 0 0 15,-4 0 0-15,-2-1 0 0,1 1 896 0,-3-1 112 16,-2 0 16-16,-2 0 0 0,-2 0 0 0,-2-11 0 16,-2-12 0-16,-3-3 0 0,-2 2 816 0,-4 2 160 15,0 1 48-15,-5-5 0 0,-2-4-832 0,-4-2-144 16,-4 1-48-16,-3-3 0 0,3-5-816 0,0-2-208 0,-1-2 0 0,1-3 0 15,0-5 0-15,3-4 0 16,2-3 0-16,3-4 0 16,-2-2-3232-16,6-10-688 0,-23-88-144 0,21 12-32 0</inkml:trace>
  <inkml:trace contextRef="#ctx0" brushRef="#br0" timeOffset="24412.98">21571 9765 38703 0,'2'-32'848'0,"-2"32"176"0,0 0 48 0,0 0 16 0,0 0-880 0,0 0-208 0,0 0 0 0,2 10 0 15,1 3 864-15,-2 3 128 0,0 4 32 0,-1 3 0 16,-1 10-832-16,0 6-192 0,-2 6 0 0,-1 4 0 16,0 0 0-16,-2 1 0 0,-1 2 0 0,2 1 0 15,0 1-1600-15,2-5-352 0,5-1-80 0,-2-2-16 16</inkml:trace>
  <inkml:trace contextRef="#ctx0" brushRef="#br0" timeOffset="25027.4">21458 11701 35007 0,'0'0'768'0,"0"0"176"0,0 0 16 0,0 10 16 15,0 8-784-15,1-10-192 0,0-14 0 0,-1 6 0 16,3 7 0-16,-3-7 0 0,9-3 0 0,0 6 0 0,2 6 0 0,-1 0 0 16,5-4 0-16,0 2 0 0,1-1 0 0,-1 4 0 15,1 0 0-15,-2-1 0 0,1 0 0 0,-1 2 0 16,-1 2 0-16,0-2 0 0,-1-1 0 0,-3 3 0 15,-2 1 0-15,-3 0 0 0,-3-2 0 0,-5 1 0 16,-3 3 0-16,-3-2 0 0,-7 2 0 0,-3 1 0 16,-2-2 0-16,-2 1 0 0,-4-3 0 0,1-1 0 15,5-10 0-15,-1 2 0 0,1 1 864 0,3-2 128 16,-2-4 32-16,3 1 0 0,1 2 0 0,2 0 0 16,2-4 0-16,4 1 0 0,3 1 0 0,0 0 0 15,6 0 0-15,0 0 0 16,0 0-1648-16,0 0-320 0,0 0-64 0,0 0-16 0,13-1 832 0,4 2 192 15,6 3 0-15,1-1 0 0,5-5 0 0,1 4 0 16,1 0 0-16,2 1 0 0,-1-3 0 0,0 1 0 16,-4 3 0-16,1 1 0 15,0 2-1680-15,2-1-304 0,0 2-48 0,1 1-14752 0</inkml:trace>
  <inkml:trace contextRef="#ctx0" brushRef="#br0" timeOffset="25763.01">21444 13755 31327 0,'2'-68'688'0,"-1"61"144"0,-1 24 16 0,0-17 48 0,0-11-720 0,2-1-176 0,-2 2 0 0,1 3 0 16,-1 7 848-16,0 0 144 0,0 0 32 0,0 0 0 15,8 13-832-15,1-4-192 0,3-8 0 0,-1 9 0 31,0 10-768-31,2-12-208 0,-3-17-48 0,1 18 0 0,-1 32 1648 0,-2-14 320 0,1-20 64 0,0 7 16 16,-1 15-832-16,-1-1-192 0,-2-3 0 0,-3-9 0 16,2-7 0-16,-4 5 0 0,-5 8 0 0,-3-1 0 15,1-16 0-15,-4 6 0 0,-3 7 0 0,-2-5 0 16,-1-10 0-16,-1 3 0 0,0 10 0 0,1-7 0 0,1-13 864 16,3 8 128-16,1 10 32 0,3-2 0 15,4-7 0-15,5-5 0 0,-5-10 0 0,5 10 0 0,-2 12-832 0,2-12-192 16,2-12 0-16,-2 12 0 15,6 12-768-15,5-10-208 0,6-12-48 0,1 3 0 16,1 14 0-16,4-2 0 0,0 2 0 0,1-1 0 0,-1-1 832 0,0-3 192 16,2-8 0-16,-3 5 0 0,-3 6 0 0,-4 6 0 15,-2 7 0-15,-2-4 0 0,-11-14 0 0,6 9 0 16,1 12 0-16,-2-5 0 0,-5-16 768 0,-1 8 208 16,-4 2 48-16,-5 8 0 0,-5 11 0 0,-2-3 0 15,-3-6 0-15,-1-2 0 0,-2-1 0 0,3-5 0 16,-2-2 0-16,-1-1 0 0,-2-2-832 0,0-2-192 15,0-1 0-15,3-3 0 0,1-2 0 0,2-2 0 16,1-1 0-16,1-2 0 16,0-3-2416-16,6-12-528 0,-6-69-96 0,12 17-14368 0</inkml:trace>
  <inkml:trace contextRef="#ctx0" brushRef="#br0" timeOffset="26679.47">26768 9793 31327 0,'-21'21'688'0,"21"-21"144"0,0 0 16 0,0 0 48 0,0 0-720 0,0 0-176 16,0 0 0-16,0 0 0 0,0 0 848 0,0 0 144 15,0 0 32-15,7-7 0 0,-1-1-832 0,5-3-192 16,-1 0 0-16,-1 5 0 15,3-1-768-15,1-1-208 0,3 0-48 0,4 1 0 0,4-1 832 0,2 1 192 16,1 2 0-16,16-3 0 0,-2 3 0 0,-15 2 0 16,-1 2 0-16,-1 4 0 0,4 2 0 0,-1 1 0 15,-1 6 0-15,-1 4 0 0,-4 1 0 0,-3 2 0 16,-1 1 0-16,-4 3 0 0,-4 3 0 0,-2 1 0 0,-3 0 0 0,-2 0 0 16,-3-1 768-16,-3-2 208 0,-1-3 48 0,-4 1 0 15,-4 0-832-15,-2-1-192 0,0-3 0 0,-2-1 0 16,-2-1 1680-16,0-2 304 0,-1-3 48 0,-2-2 16 15,-4-3-832-15,-3 1-144 0,-2-6-48 0,1-2 0 16,4-2 0-16,-3-3 0 0,1-5 0 0,-9-10 0 16,7-4-816-16,7-1-208 0,4-2 0 0,10 9 0 15,3 0 0-15,2-2 0 0,4-5 0 0,4-3 0 16,4-3-1600-16,6-3-352 0,4-7-80 0,20-23-18032 16</inkml:trace>
  <inkml:trace contextRef="#ctx0" brushRef="#br0" timeOffset="27309.97">26850 11611 31327 0,'0'0'688'0,"0"0"144"0,0 0 16 0,0 0 48 0,0 0-720 0,0 0-176 0,0 0 0 0,0 0 0 16,0 0 1664-16,0 0 320 0,0 0 48 0,0 0 16 15,0 0-1648-15,7-3-400 0,-1-4 0 0,1 2 0 16,-1 1 0-16,5 0 0 0,2 0 0 0,4 2 0 0,3 0 0 0,-1 4 0 15,2 1 0-15,2 3 0 0,2-1 0 16,2 4 0-16,2 3 0 0,1 3 0 16,1 5-736-16,0-4-224 0,-2-3-64 0,6 10 0 0,-5 8 832 0,-2-2 192 15,-8-3 0-15,-3-4 0 0,-2 0 0 0,-6 1 0 16,-4-1 0-16,-2-1 0 0,-5-2 0 0,-1-2 0 16,-3 3 0-16,-3-3 0 0,-4-3 768 0,-3 4 208 15,-2 7 48-15,-1-4 0 0,-5-4 0 0,1 4 0 16,-1 2 0-16,1 1 0 0,1-1 0 0,-1-1 0 15,0-9 0-15,0-4 0 0,-2-1 0 0,1 0 0 16,3-3 0-16,3-1 0 0,1-1-832 0,0-6-192 16,-1-3 0-16,2-3 0 0,3-2 0 0,2-7 0 15,0-11 0-15,3 4 0 0,3 7 0 0,1-4 0 16,2-5 0-16,3-5 0 16,4-3-768-16,3-4-208 0,4-4-48 0,5-10-13104 0,5-11-2624 0</inkml:trace>
  <inkml:trace contextRef="#ctx0" brushRef="#br0" timeOffset="28465.42">26926 14156 31327 0,'0'0'688'0,"0"0"144"0,-8-13 16 0,8 13 48 0,4-6-720 0,-2-2-176 0,-2-1 0 0,3 0 0 16,1 0 0-16,1-1 0 0,0 0 0 0,3 0 0 15,4-1 0-15,1-1 0 0,-1 1 0 0,6 0 0 0,5-2 0 0,2 3 0 16,-1-1 0-16,-2 2 0 0,6-2 0 0,2 5 0 16,2 9 0-16,0-6 0 0,1-7 0 0,1 7 0 15,-2 10 0-15,8-6 0 0,-7-9 0 0,1 10 0 16,-2 11 0-16,-6-4 0 0,-3-7 0 0,-2 9 0 16,-1 3 0-16,-5 4 0 0,-2 1 0 0,-5-5 0 15,-5-2 0-15,-2 9 0 0,-2 11 0 0,-5 3 0 16,-3-2 0-16,-2 2 0 0,-4 2 848 0,-2-2 144 15,-4-3 32-15,1 0 0 0,-1-2 0 0,-1-2 0 16,-2-4 0-16,-1-2 0 0,1-1 0 0,-5-2 0 16,-1-4 0-16,1-2 0 0,-1-1 0 0,-2-2 0 15,-1-2 0-15,4-3 0 0,5-1 0 0,0-4 0 16,-1-3 0-16,2-2 0 0,-2-3-832 0,3 0-192 16,2-2 0-16,2-7 0 0,0-5 0 0,2-2 0 0,3 2 0 0,1-9 0 31,3-12-3232-31,3-7-688 0,2-6-144 0,4-5-32 0</inkml:trace>
  <inkml:trace contextRef="#ctx0" brushRef="#br0" timeOffset="29208.71">28484 9420 9215 0,'0'0'400'0,"0"0"96"0,0 0-496 0,0 0 0 16,0 0 0-16,0 0 0 0,0 0 6944 0,0 0 1296 15,0 0 256-15,5 10 48 0,-5-10-6512 0,2 13-1312 16,1 2-256-16,0 3-48 0,-1 4-416 0,0 7 0 16,-2 5 0-16,0 5 0 0,0 6 0 0,-3 0 0 0,0 0 0 0,-1 1 0 31,-1 1-864-31,1 3-208 0,2 0-32 0</inkml:trace>
  <inkml:trace contextRef="#ctx0" brushRef="#br0" timeOffset="29834.4">28387 11552 31327 0,'0'0'688'0,"0"0"144"0,0 0 16 0,0 0 48 0,0 0-720 0,0 0-176 16,0 0 0-16,0 0 0 0,0 0 1664 0,0 0 320 0,0 0 48 0,0 0 16 15,0 0-1648-15,8 1-400 0,0-1 0 0,2 2 0 16,3 4 0-16,3 1 0 0,2 3 0 0,-1 0 0 16,-1 0 0-16,1 3 0 0,0 3 0 0,-2 1 0 15,-2-5 0-15,0 1 0 0,0 0 0 0,0 1 0 16,-3 1 0-16,-3 2 0 0,-3 2 0 0,-1 8 0 16,-4 2 544-16,-3-15 32 0,-3 5 0 0,-3 0 0 31,-3 2-1072-31,-3-1-208 0,-2-2-32 0,-2-1-16 0,-1-1 752 0,-1-1 128 0,-1 0 48 0,1-2 0 15,1-2-176-15,1-2 0 0,2-1 0 0,4-3 0 16,1 1 1664-16,1 0 320 0,4-6 48 0,3 2 16 16,5-2-1648-16,0 0-400 0,0 0 0 0,0 0 0 15,0 0 0-15,0 0 0 0,13-2 0 0,10-4 0 0,5 0 128 0,-10 3-128 16,4-3 128-16,5 1-128 0,5-1 0 0,3-1 0 16,3 3 0-16,2-2 0 15,2 0-544-15,32 1 16 0,-13 3 0 0,-8 4-19440 16</inkml:trace>
  <inkml:trace contextRef="#ctx0" brushRef="#br0" timeOffset="30552.53">28561 13664 35007 0,'0'0'768'0,"0"0"176"0,0 0 16 0,0 0 16 15,0 0-784-15,0 0-192 0,0 0 0 0,0 0 0 0,0 0 1680 0,0 0 304 16,0 0 48-16,0 0 16 0,0 0-1648 0,0 0-400 16,0 0 0-16,0 0 0 0,7 2 0 0,4 2 0 15,2 0 0-15,2 2 0 0,4 2 0 0,0 3 0 16,2-1 0-16,0 3 0 0,5 7 0 0,-1 1 0 15,-4-1 0-15,-2 1 0 0,0 0 0 0,-4 1 0 16,-3 3 0-16,-2 0 0 16,-2 0-736-16,-1 1-224 0,-7-3-64 0,-3 12 0 0,-1-5 768 0,-1-15 256 15,-6-1-192-15,-2 0 192 16,-1 1-560-16,-2-1-16 0,0-1 0 0,-4 1 0 0,-2 1 256 0,-21 6 32 16,4-4 16-16,15-8 0 0,1-3 144 0,6-1 128 15,-1 1-192-15,1-2 192 0,1-2 704 0,3 1 256 16,2-3 64-16,4 0 0 0,1 0 0 0,6 0 0 15,0 0 0-15,0 0 0 16,0 0-1648-16,0 0-320 0,0 0-64 0,12 0-16 0,5 0 832 0,5 0 192 0,4 0 0 0,6 1 0 16,2 0 0-16,-1 1 0 0,1 0 0 0,0 2 0 15,0 0 0-15,-1 3 0 0,-3 2 0 0,-3 4 0 16,-1 4 0-16,-5 2 0 0,-4 0 0 0,3 8 0 16,-7-2 0-16,-7-10-192 0,-3 0 192 0,-3 2-192 15,-3 1 480-15,-2 2 96 0,-3 0 32 0,-4 1 0 16,-3-1 448-16,-17 15 96 0,1-8 0 0,0-3 16 15,-2-5 112-15,2-2 0 0,-3-1 16 0,3-3 0 16,3-1-336-16,1-1-64 0,1-3 0 0,10-2-16 16,2-4-560-16,3 1-128 0,2-1 0 0,2 0 0 15,0-2 0-15,1-2 0 0,-1 1 0 0,0-3 0 16,4-2-3296-16,0-7-640 0,-2-25-128 16,2 3-13952-16</inkml:trace>
  <inkml:trace contextRef="#ctx0" brushRef="#br0" timeOffset="40761.32">23154 10017 5519 0,'0'0'496'0,"0"0"-496"16,0 0 0-16,0 0 0 0,0 0 3712 0,0 0 640 15,0 0 128-15,0 0 16 0,0 0-2672 0,0 0-544 16,0 0-96-16,0 0-32 0,0 0-672 0,0 0-144 16,0 0-16-16,0 0-16 0,0 0-64 0,0 0-16 15,0 0 0-15,0 0 0 0,0 0 416 0,0 0 64 16,0 0 32-16,0 0 0 0,0 0 16 0,0 0 0 15,0 0 0-15,0 0 0 0,0 0-304 0,0 0-64 16,0 0-16-16,0 0 0 0,0 0-368 0,0 0 144 16,0 0-144-16,0 0 0 0,0 0 0 0,0 0 0 15,0 0-192-15,0 0 48 0,5 10 144 0,-5-10-192 16,0 0 192-16,0 0-192 0,0 0 192 0,0 0 0 16,0 0 0-16,9 10-128 0,-9-10 128 0,9 6 0 0,-9-6 0 0,0 0 0 15,11 9 0-15,-2 0 0 0,-1-1 160 0,-8-8-160 16,0 0 192-16,10 11-48 0,2-4-16 0,-2 3 0 15,-10-10-128-15,12 10 0 0,1 0 0 0,0 1 0 16,-1-2 0-16,-2-2 0 0,2-1 0 0,3 3 0 16,1 0 0-16,0 2 0 0,-4-3 128 0,0 1-128 15,1 1 256-15,1-1-48 0,2-1 0 0,2 2 0 16,0 2-64-16,0-1-16 0,-2-2 0 0,0 1 0 16,-2 1-128-16,0 2 0 0,2-4 144 0,-2 3-144 15,-1-3 0-15,0 1 0 0,-1-1 0 0,-1 0 128 16,0 0-128-16,0 1 0 0,-1-1 0 0,1-1 0 15,-1-3 0-15,0 1 0 0,0 1 128 0,0-1-128 16,-1 2 0-16,2-1 144 0,0-1-144 0,1 1 0 0,0-1 128 0,1 2-128 16,1 0 0-16,2 1 0 0,-1-1 0 0,2 0 0 15,2 1 0-15,-4 0 0 0,-2 1 0 0,2 1 0 16,-1-3 0-16,2-1 0 0,-1 0 0 0,1 1 0 16,1 0 0-16,1-1 0 0,-1 1 0 0,-1 0 0 15,-2 1 0-15,0 0 0 0,1-2 128 0,-1-1-128 16,0 2 144-16,-1 0-144 0,-1 0 0 0,1 0 0 15,3 1 0-15,-2 0 0 0,1-1 0 0,1 2 0 16,0 2-128-16,0-3 128 0,-2 1 0 0,2 1 0 16,2-1 0-16,-2 2 0 0,-2-2 0 0,2 1 0 15,1-2 0-15,1 0 0 0,-1 0 0 0,0 0 0 16,0-2 0-16,0 1 0 0,-2 1 160 0,4-1-16 16,-1 3 0-16,0-3 0 0,2 1 80 0,0 0 16 15,3 2 0-15,0-3 0 0,2 1 16 0,-2 1 16 0,-2-1 0 0,-1 2 0 16,-2-3-16-16,2 1-16 0,-4 0 0 0,1-1 0 15,-1-1-240-15,0 1 128 0,-1 1-128 0,0 2 0 16,-1-5 0-16,0 1 128 0,1 1-128 0,-1 0 0 16,0-1 0-16,1 0 0 0,-1-1 128 0,0 0-128 15,-1 0 0-15,1 1 0 0,-3-2 128 0,2 1-128 16,2-3 0-16,-5 1 144 0,-10-4-144 0,9 6 128 16,-9-6-128-16,13 7 128 0,-13-7-128 0,13 5 128 15,0-2-128-15,-4 1 128 0,-9-4-128 0,12 6 128 16,-1-1-128-16,-1 2 160 0,0-3-160 0,0 1 160 15,-10-5-160-15,10 5 192 0,-1 0-192 0,0-1 192 16,-9-4-192-16,11 7 0 0,0-4 0 0,-1 2 128 0,-10-5-128 0,10 5 0 16,-1 1 0-16,0 1 128 0,-1-3-128 0,0 2 0 15,0-2 0-15,1 2 0 0,1 0 0 0,-1-1 0 16,2 1 0-16,-1-1 0 0,1 1 0 0,-1 1 0 16,2-2 0-16,1 1 0 0,0 1 0 0,1 1 0 15,1 1 0-15,-1-3 0 0,3 1 0 0,1 0 0 16,2-1 0-16,1 2 0 0,1-2 0 0,-3 3 0 15,-1-3 0-15,-1 2 0 0,-1-2 0 0,2 1 0 16,1-2 0-16,-4 1 0 0,-2 1 0 0,3-2 0 16,1 0 0-16,0 0 0 0,-3 2 128 0,2 0-128 15,1-4 128-15,0 4-128 0,-2 1 160 0,1-2-160 16,0-1 192-16,2 2-192 0,-1 1 192 0,1 0-192 16,0-1 192-16,1 3-192 0,-2 1 144 0,1-2-144 0,0-1 0 15,0 1 144-15,-2 1-144 0,0-1 0 0,-1-2 0 0,2 3 0 16,-1-3 0-16,-1 3 0 0,1-4 0 0,-2-1 0 15,1 1 128-15,-2-1-128 0,-3 0 128 0,1 0-128 16,-1-1 176-16,2 3-48 0,1-4-128 0,0 3 192 16,-1-2-48-16,1-2-16 0,0 1 0 0,0-1 0 15,-1 1-128-15,-2 0 0 0,0 1 144 0,2-2-144 16,0 2 0-16,0 3 0 0,-2-5 0 0,0 5 128 16,-10-7-128-16,11 5 0 0,-2-2 0 0,-1 0 128 15,-8-3-128-15,10 4 0 0,-10-4 0 0,9 6 128 16,-1-2-128-16,-8-4 0 0,0 0 0 0,9 3 128 15,-9-3-128-15,9 6 0 0,-1-2 128 0,-8-4-128 16,12 2 0-16,-3 2 0 0,-9-4 0 0,11 7 128 0,-2-5-128 0,0 2 0 16,-9-4 0-16,10 4 0 0,-1 0 0 0,-1 1 0 15,-8-5 0-15,12 5 0 0,-12-5 0 0,12 6 0 16,-2-4 0-16,-10-2 0 0,0 0 0 0,10 5 0 16,1 1 0-16,-1-4 128 0,-10-2-128 0,13 4 128 15,-1 0-128-15,-1-1 128 0,-11-3-128 0,0 0 0 16,15 5 128-16,-2-1-128 0,0 0 0 0,-13-4 0 15,0 0 0-15,13 6 0 0,-1 1 0 0,-12-7 0 16,13 6 0-16,-1 1 128 0,-2-2-128 0,-10-5 0 16,0 0 0-16,13 8 0 0,-1 0 0 0,-12-8 0 15,9 6 0-15,-9-6 0 0,11 7 0 0,-1-3 128 16,-10-4-128-16,10 5 0 0,-10-5 128 0,0 0-128 16,0 0 128-16,11 8-128 0,-11-8 160 0,10 6-32 0,-1 1-128 0,-9-7 192 15,12 6-192-15,0 3 0 16,0 0 0-16,1 1 0 0,0-1 0 0,0 1 0 0,-2 2 0 15,3 0 0-15,-1-1 0 0,1 0 0 0,-2-1 0 0,-1 1 0 32,1-1-880-32,0 0-160 0,1-2-48 0,1-1-18400 0</inkml:trace>
  <inkml:trace contextRef="#ctx0" brushRef="#br0" timeOffset="44273.72">23197 11741 3679 0,'0'0'320'0,"0"0"-320"16,0 0 0-16,0 0 0 0,0 0 5184 0,0 0 976 16,0 0 192-16,0 0 48 0,0 0-4000 0,0 0-800 15,0 0-144-15,0 0-48 0,0 0-576 0,0 0-128 16,0 0-32-16,0 0 0 0,0 0-304 0,0 0-64 16,0 0-16-16,0 0 0 0,0 0-288 0,0 0 0 15,0 0 0-15,0 0-144 0,9 6-144 0,2-2-32 16,0 1 0-16,4 2 0 0,4-1 16 0,2 1 0 15,0-2 0-15,0 1 0 0,-2 1 112 0,5 0 0 16,1-1 16-16,2 1 0 0,2-2 176 0,2-1 0 16,-1 0-144-16,3 0 144 0,-2-1 0 0,0 0 0 0,0-3 0 15,2 3 0-15,1-2 0 0,4 0 0 0,1-1 128 16,0 0-128-16,0 0 192 0,0 0-64 0,-2-1 0 0,2 0 0 16,2 1 80-16,0 0 16 0,-3-3 0 0,0 0 0 15,-3 2 16-15,3-3 0 0,-1-1 0 0,4 1 0 16,2 1-80-16,1 0-16 0,2-1 0 0,2 0 0 15,1 1-144-15,2-1 0 0,-5 2 144 0,-2-4-144 16,-1 1 0-16,2 0 128 0,-4 0-128 0,1 0 0 16,1-2 0-16,-1 3 144 0,-2-1-144 0,1 4 0 15,-2-3 160-15,-1 1-160 0,-2 3 128 0,-1-3-128 16,-2 2 144-16,-2 0-144 0,-2-2 160 0,0 2-160 16,-2 1 128-16,3-1-128 0,-1-1 0 0,-1 1 144 15,1 1-144-15,0 0 0 0,-1 0 0 0,0 1 0 0,-1 2 0 0,-1-2 0 16,-1-1 0-16,1 2 0 0,1 1 0 15,-1 0 0-15,-2 0 0 0,-2 1 0 0,2-3 0 0,-4 0 0 16,0 1 0-16,-1 0 0 0,1 2 128 0,-2-1-128 16,1-2 0-16,0 0 128 0,-3-1-128 0,2 2 0 15,0-2 144-15,2 2-144 0,-1 1 0 0,2-1 0 16,3 0 0-16,-1 2 128 0,-2-2-128 0,0 2 0 16,0-4 128-16,1 1-128 0,0 2 0 0,2 1 128 15,-2 1-128-15,1-1 0 0,2 0 0 0,-2 0 0 16,-2-2 0-16,1 2 0 0,-3 2 0 0,-1-4 0 15,-2 2 0-15,1-3 128 0,1 2-128 0,-1 1 0 16,-2-1 0-16,1 0 128 0,0 0-128 0,1 0 144 16,1-1-144-16,1 1 160 0,1 0 96 0,2-1 0 15,3 1 16-15,-3 1 0 0,-2-3-80 0,-1 2-32 0,1 0 0 0,-1 3 0 16,0-4-160-16,-1 2 128 0,0 0-128 0,-1 0 128 16,-1 0 0-16,-1 1-128 0,0-4 192 0,-2 5-64 15,-3-5 96-15,-1 2 16 0,0-1 0 0,-9-2 0 16,0 0 288-16,0 0 64 0,11 3 16 0,-11-3 0 15,0 0-192-15,0 0-32 0,0 0-16 0,0 0 0 16,0 0-144-16,0 0-32 0,0 0 0 0,0 0 0 31,0 0-1552-31,0 0-320 0,8 5-64 0,-2 2-16288 0</inkml:trace>
  <inkml:trace contextRef="#ctx0" brushRef="#br0" timeOffset="46377.47">23067 14181 16575 0,'0'0'736'0,"0"0"160"0,0 0-720 0,0 0-176 0,0 0 0 0,0 0 0 16,0 0 2816-16,0 0 512 0,0 0 128 0,0 0 0 16,0 0-2048-16,0 0-432 0,0 0-80 0,0 0 0 15,0 0-512-15,0 0-80 0,0 0-32 0,0 0 0 16,0 0 0-16,0 0 0 0,0 0 0 0,0 0 0 15,0 0-272-15,0 0 0 0,0 0 128 0,0 0-128 16,9-5-192-16,1-3-112 0,2-4-16 0,4-5 0 0,2-5 128 0,3-4 0 16,2-5 16-16,3-4 0 0,4-3 320 0,3-4 64 15,3-3 16-15,2-2 0 0,0-3-48 0,2-1-16 16,3-4 0-16,-1 1 0 0,-1-4-32 0,-1 2 0 16,-1-2 0-16,4-2 0 0,1-4 48 0,3 1 0 15,3 3 0-15,-2 2 0 0,-1-6-32 0,0 5 0 16,0 0 0-16,-1 3 0 0,0 0-144 0,-1 1 192 15,-3-1-192-15,-1 4 192 0,0 1 0 0,-1 2 16 16,0 2 0-16,0 3 0 0,-3 1 48 0,0 1 0 16,-2 0 0-16,2 0 0 0,0 3-64 0,0-2-16 15,-3 0 0-15,0 1 0 0,1-3-176 0,0 1 128 16,2 2-128-16,2-1 128 0,2-2-128 0,2 0 0 16,2-3 0-16,-2 2 128 0,-1-1-128 0,-2 4 0 15,0-1 0-15,-3 2 0 0,-3 0 128 0,-2-1-128 0,0 3 0 0,-1 3 128 16,-2 3-128-16,-1-1 160 0,2 2-160 0,0 2 160 15,-1 0 224-15,1 1 64 0,-1-1 0 0,-1-1 0 16,1 1-96-16,-2 2-16 0,-1 1 0 0,2 1 0 16,1 2-336-16,2-3 0 0,0-4 0 0,-1 0 128 15,-1-2-128-15,2 1 144 0,-2 0-144 0,-1 1 160 16,0-2-160-16,3 2 0 0,2 0 144 0,2-1-144 16,1-3 0-16,0 2 0 0,-4-1 0 0,1 2 128 15,-1-6-128-15,2 5 0 0,0-1 0 0,-1 2 128 16,-1-1-128-16,0 1 0 0,-2 1 0 0,0-2 128 15,1 0-128-15,-1 2 144 0,0 2-144 0,0-1 160 16,-1 2 80-16,-3-1 16 0,-3 0 0 0,-1 1 0 0,0 4 160 0,-1-2 32 16,-1 0 16-16,-1 5 0 0,2 3-336 15,0 0-128-15,-4-2 0 0,-1 3 144 0,-1-1-144 0,-2 1 0 16,-1 4 0-16,-1 0 128 0,-2 1-128 0,-2 2 0 16,0-2 0-16,-2 5 128 0,-5 6-128 0,0 0 160 15,4-6-160-15,-4 6 160 0,0 0-160 0,0 0 160 16,4-7-160-16,-4 7 160 0,0 0-160 0,0 0-256 15,0 0 64-15,0 0 16 16,0 0-1120-16,0 0-240 0,0 0-32 0,0 0-11088 16,0 0-2208-16</inkml:trace>
  <inkml:trace contextRef="#ctx0" brushRef="#br0" timeOffset="121916.92">22762 14527 4607 0,'0'0'400'0,"0"0"-400"15,0 0 0-15,0 0 0 0,0 0 4288 0,0 0 784 16,0 0 160-16,0 0 16 0,0 0-2944 0,0 0-576 15,0 0-128-15,0 0-32 0,5 9-896 0,-5-9-176 16,1 11-48-16,3 4 0 0,4 2-320 0,-2 5-128 16,0 4 0-16,1 7 0 0,4 3 0 0,1 2 0 15,2 1 0-15,0 4 0 0,1 0 0 0,-1 0 0 16,-2-4 0-16,-1-1 0 0,2-2 224 0,-2-3 0 16,-1-6 0-16,2 0 0 0,-3-4 208 0,0-1 32 15,-1-2 16-15,0-2 0 0,0-2-96 0,1-2-32 16,-3-1 0-16,2-1 0 0,-1-2-192 0,1-3-32 15,-3-1-128-15,-5-6 192 0,0 0-64 0,5 7-128 0,-5-7 176 0,0 0-176 16,0 0 192-16,0 0-192 0,0 0 192 0,10-2-192 16,-3-1 352-16,-1-3-32 0,0 0-16 0,0-3 0 15,2-6-96-15,0 1-16 0,1-4 0 0,0-1 0 16,-2-1 160-16,0 1 32 0,1 1 0 0,0 1 0 16,-1 0-16-16,-1 3 0 0,-1 1 0 0,1 1 0 15,-3 0-112-15,1 3 0 0,-4 9-16 0,0 0 0 16,4-9 48-16,-4 9 16 0,0 0 0 0,4-12 0 15,0 2 80-15,-4 10 32 0,3-10 0 0,1-1 0 16,0-1-224-16,-1-1-32 0,1 2-16 0,0-2 0 16,1-3-144-16,1 3 0 0,-2 1 0 0,0 2 0 15,-1-1 0-15,3 1 0 0,-1 2 0 0,-5 8 0 16,5-10 0-16,-5 10 0 0,0 0 0 0,0 0 0 16,0 0 0-16,8-10 0 0,-8 10 0 0,8-7 0 0,-8 7 0 0,6-9 0 15,2-1 0-15,-1 3 0 0,-7 7 0 0,6-11 0 16,1 2 0-16,-1-1 0 0,1-2-128 0,-2 1 128 15,0 1 0-15,2 0 0 0,2-2 0 0,-4 1 0 16,-6 2 0-16,1 9 0 0,6-10 0 0,-1 2 0 16,-5 8 0-16,0 0 0 0,4-9 0 0,-4 9 0 15,4-11 0-15,0 2 0 0,-1 2 0 0,-3 7 0 16,5-11 0-16,0 2 0 0,-1-3 0 0,1 2 0 16,0-1 0-16,-1 2 0 0,0 0 0 0,-4 9 0 15,7-10 0-15,-3 2 0 0,-4 8 0 0,0 0 0 16,2-9 0-16,-2 9 0 0,0 0 0 0,0 0 0 15,0 0 0-15,0 0 0 0,0 0 0 0,0 0 128 16,0 0-128-16,0 0 0 0,0 0 128 0,0 0-128 0,0 0 128 16,0 0-128-16,0 0 0 0,4-9 0 0,-4 9 0 0,0 0 0 15,0 0 0-15,0 0 0 0,0 0 0 0,0 0 0 16,0 0 0-16,5-8-144 0,-5 8 144 0,0 0 0 16,0 0-224-16,0 0 64 0,4-8 16 0,-4 8 0 15,0 0 144-15,0 0 0 0,0 0 0 0,0 0 0 16,0 0 0-16,4-10 0 0,-4 10 0 0,4-10 0 15,-4 10 0-15,4-9-192 0,-4 9 64 0,4-9 0 16,-4 9 128-16,0 0 0 0,4-10-144 0,-4 10 144 16,4-8 0-16,-4 8 0 0,5-11 0 0,-5 11 0 15,0 0 0-15,4-7 0 0,-4 7 0 0,0 0 0 16,0 0 0-16,0 0 0 0,3-9 0 0,-3 9 0 16,0 0 0-16,0 0 0 0,2-10 0 0,-2 10 0 0,0 0 0 15,0 0 0-15,4-9 0 0,-4 9 0 0,0 0 0 0,0 0 0 16,4-9 0-16,-4 9 0 0,0 0 0 0,0 0 0 15,0 0 0-15,0 0 0 0,0 0 0 0,0 0 0 16,0 0 128-16,0 0-128 0,0 0 192 0,0 0-64 16,0 0 0-16,0 0 0 0,0 0 0 0,0 0 0 15,0 0 0-15,0 0 0 0,0 0-128 0,0 0 128 16,0 0-128-16,0 0 128 0,0 0-128 0,0 0 0 16,0 0 0-16,0 0 0 0,0 0-288 0,0 0 64 15,0 0 16-15,-3 12 0 0,-1 4 80 0,-1 0 128 16,-1 3-208-16,1-1 80 0,-2-1-112 0,0 0-16 15,1 0 0-15,-1 1 0 0,0 0 256 0,-1 3 0 16,-1 1 0-16,0 2 0 0,-1 1 0 0,1 2 0 0,0-2 0 0,0 2 0 16,-3 0 0-16,1 1 0 0,-1 1 0 15,0-3 0-15,-2 1 0 0,1-1 0 0,1-1 0 0,2 0 0 16,-2-2 0-16,1-2 0 0,2-2 0 0,1 0 0 16,3-2 128-16,-1 0-128 0,-1 0 0 0,2-3 0 15,0-1 128-15,0 0-128 0,-2 0 0 0,3 0 0 16,0-2 0-16,0-1 0 0,4-10 0 0,-4 13 0 15,4-13 128-15,-3 12-128 0,3-12 0 0,-4 11 0 16,4-11 160-16,0 0-160 0,0 0 128 0,0 0-128 16,-4 11 0-16,4-11 128 0,0 0-128 0,0 0 0 15,0 0 0-15,0 0 128 0,0 0-128 0,0 0 0 16,0 0 0-16,0 0 0 0,0 0 0 0,0 0-176 16,0 0-80-16,0 0 0 0,0 0-16 0,0 0 0 15,0 0 0-15,0 0 0 0,0 0 0 0,4-12 0 0,0-5 0 16,1-2 0-16,0-4 0 0,1 0 0 0,2-2 80 0,3-2 0 15,0-3 16-15,2-1 0 0,1-6 176 0,2 1-128 16,3-5 128-16,-1 2-128 0,-1 0 128 0,1 1 0 16,3-1 0-16,-1 3 0 0,-2-4 0 0,1 5 0 15,4 3 0-15,-4 3-128 0,-3 0 128 0,-3 6 0 16,-3 2 0-16,-1 4 0 0,-1 4 0 0,-1 1 0 16,-3 3 0-16,-4 9 0 0,6-6 224 0,-6 6-32 15,0 0 0-15,0 0 0 0,0 0 256 0,0 0 32 16,0 0 16-16,0 0 0 0,0 0-160 0,0 0-16 15,0 0-16-15,0 0 0 0,3-10-176 0,-3 10-128 16,2-9 192-16,-2 9-192 0,0 0 0 0,0 0 0 16,0 0 0-16,0 0 0 0,0 0 128 0,0 0-128 15,0 0 0-15,0 0 0 0,0 0 128 0,0 0-128 0,0 0 144 16,0 0-144-16,0 0 0 0,0 0-208 0,0 0 16 0,0 0 0 16,0 0-128-16,0 0-32 0,0 0 0 0,0 0 0 15,-4 9 176-15,-2 4 48 0,-3 4 0 0,1-2 0 16,0 0-32-16,-1 1 0 0,0-2 0 0,-2 2 0 15,0 1 160-15,-1 1 0 0,-2 2 0 0,1 2 0 16,0 0 128-16,0 5-128 0,-1 0 128 0,-1 4-128 16,-3 1 160-16,-1 1-32 0,1-3-128 0,0 0 192 15,-2 7-16-15,2-4-16 0,2 1 0 0,1 2 0 16,-2 0-16-16,1-2 0 0,2-1 0 0,1-1 0 16,1-3-144-16,0 1 160 0,2-3-160 0,1-2 160 0,0-4-16 15,1 0 0-15,3-4 0 0,-2-2 0 0,2-2 64 0,0-1 16 16,1-3 0-16,4-9 0 0,0 0 80 0,-4 9 16 15,4-9 0-15,0 0 0 0,0 0-80 0,0 0-16 16,0 0 0-16,-5 8 0 0,5-8-224 0,0 0 176 16,0 0-176-16,0 0 160 0,0 0-320 0,0 0-64 15,0 0-16-15,0 0 0 16,0 0-1808-16,0 0-384 0,0 0-64 0</inkml:trace>
  <inkml:trace contextRef="#ctx0" brushRef="#br0" timeOffset="125377.74">23223 14181 19343 0,'0'0'848'0,"0"0"192"0,0 0-832 0,0 0-208 0,0 0 0 0,0 0 0 16,-9 1 2224-16,9-1 400 0,0 0 64 0,0 0 32 15,0 0-1488-15,0 0-288 0,0 0-64 0,0 0-16 16,0 0-96-16,0 0-32 0,0 0 0 0,0 0 0 15,0 0-112-15,0 0-32 0,0 0 0 0,0 0 0 16,0 0-240-16,0 0-48 0,0 0-16 0,0 0 0 16,0 0-288-16,0 0 0 0,0 0 0 0,0 0 0 0,0 0 0 0,0 0 0 15,0 0 0-15,0 0-144 0,0 0 144 0,0 0-160 16,0 0 160-16,13 4-160 0,-1-1 160 0,-1 1-160 16,3-3 160-16,0 2-160 0,2-1 160 0,0 1-128 15,3-2 128-15,-1 2-128 0,0-1 128 0,2 1 0 16,-1 0-144-16,2-1 144 0,1 1 0 0,1-2 0 15,-3-1 0-15,3 0 0 0,-4 3-160 16,1-2 160-16,-2-2 0 0,1 2-144 0,0 4 144 0,-1-3 0 16,0-2-144-16,2 1 144 0,-2-1 0 0,0 4 0 15,2-3-144-15,-1 2 144 0,1-2 0 0,3 0 0 16,3 1 0-16,-2 0 0 0,-1 2 0 0,3 1 0 16,2-1 0-16,1-1 0 0,-1-2 0 0,1 2 0 15,0-1 0-15,-1 2 0 0,0-2 0 0,-2-1 0 16,-1-1 0-16,-1 1 0 0,-2 1 0 0,2 2 0 0,-2-3 0 0,2 0 0 15,-2 0 0-15,2-1 0 0,1 0 0 0,0 0 0 16,-3 0 0-16,3 2 0 0,0 0 0 0,-1 1 0 16,0-2 0-16,1 2 0 0,-1-3 0 0,3 2 0 15,0 2 0-15,-1-2 0 0,-1 3 0 0,0-4 0 16,-3-1 0-16,0 1 0 0,-1 3 0 0,1-2 0 16,-1 0 0-16,1 0 0 0,0-4 0 0,3 2 0 15,0 0 0-15,1 0 0 0,1-1 0 0,0 0 0 16,0-1 0-16,-3 2 0 0,1 2 0 0,1 0 0 15,2 0 0-15,-2-2 128 0,-2-2-128 0,2 1 0 16,-2 1 0-16,-2 0 128 0,0 0-128 0,0 0 0 16,-1-3 0-16,0 3 176 0,1-4-176 0,0 2 160 0,1-1-160 15,0 2 128-15,1 1-128 0,3-1 128 16,2-1-128-16,-2-2 0 0,-4 2 0 0,2 2 0 0,1 0 0 0,-2-3 128 16,-1 1-128-16,-1 2 0 0,-1 2 0 0,1-2 0 15,1-2 128-15,-1 0-128 0,-3 2 0 0,1 3 0 16,-2 1 0-16,-1-4 0 0,0 0 0 0,-1 0 0 15,-1 1 144-15,2-1-144 0,-1-1 160 0,0 1-32 16,-1-3-128-16,1 3 192 0,-1 3-64 0,2-3-128 16,0 0 176-16,2 0-176 0,-2 0 144 0,0 1-144 15,-1 0 0-15,0-1 144 0,0 0-144 0,-3 0 0 16,-13 0 0-16,15 2 0 0,0 0 0 0,-1-2 0 16,-2 0 128-16,2 0-128 0,2 2 0 0,-2-1 0 15,-2 3 0-15,1-4 128 0,1 0-128 0,1 0 0 0,-2 0 144 16,0 0-144-16,-2 1 0 0,2 2 128 15,1-1-128-15,-3-2 0 0,0 0 0 0,-1 0 144 0,1 2-144 0,0-1 0 16,-2-2 128-16,1 1-128 0,-1-2 0 0,0 2 0 16,-9 0 128-16,12 0-128 0,-2 0 0 0,0 3 0 15,-1-2 0-15,1-1 0 0,0-1 0 0,-2 0 0 16,-8 1 144-16,12-2-16 0,-2 0-128 0,0 2 192 16,-10 0-192-16,11 2 176 0,-2-2-176 0,-9 0 160 15,0 0-160-15,12 0 192 0,-12 0-192 0,13 0 192 16,-3 0-192-16,-10 0 0 0,0 0 0 0,13 0 128 15,-2 0-128-15,-1 0 0 0,-10 0 0 0,0 0 0 16,0 0 0-16,13 0 128 0,-1 0-128 0,-12 0 128 16,0 0-128-16,0 0 192 0,14 3-192 0,-14-3 192 15,0 0-192-15,0 0 160 0,0 0-160 0,0 0 160 0,0 0-160 0,0 0 128 16,0 0-128-16,12 0 128 0,-12 0-128 0,0 0 0 16,0 0 0-16,0 0 128 0,13 0-128 0,-13 0 0 15,0 0 0-15,0 0 0 0,16 4 0 0,-5-3 0 16,-11-1 0-16,0 0 0 0,13 3 0 0,-2-1 0 15,-11-2 0-15,0 0 0 0,0 0-160 0,0 0 160 16,0 0-208-16,0 0-12080 16,10-9-2432-16</inkml:trace>
  <inkml:trace contextRef="#ctx0" brushRef="#br0" timeOffset="135032.79">26611 14297 9791 0,'0'0'432'0,"0"0"80"0,0 0-512 0,0 0 0 15,0 0 0-15,0 0 0 0,0 0 1008 0,0 0 80 16,0 0 32-16,0 0 0 0,0 0-400 0,0 0-80 15,0 0 0-15,0 0-16 0,0 0-256 0,0 0-48 16,0 0-16-16,0 0 0 0,0 0-144 0,0 0-32 16,0 0 0-16,0 0 0 0,0 0 64 0,0 0 0 15,0 0 0-15,0 0 0 0,0 0-48 0,0 0 0 16,0 0 0-16,0 0 0 0,0 0-144 0,0 0 192 16,0 0-192-16,0 0 192 0,0 0 256 0,0 0 48 15,0 0 16-15,0 0 0 0,11 3-80 0,-11-3-16 0,0 0 0 0,0 0 0 16,0 0-160-16,0 0-16 0,10 2-16 0,-10-2 0 15,0 0 32-15,0 0 0 0,9 7 0 0,-9-7 0 16,11 1-128-16,-11-1-128 0,0 0 176 0,10 3-176 16,-10-3 240-16,11 2-64 0,-11-2-16 0,0 0 0 15,10 2-32-15,-10-2 0 0,9 5 0 0,-9-5 0 16,11 1-128-16,-11-1 0 0,0 0 144 0,9 4-144 16,-9-4 304-16,10 4-16 0,-10-4 0 0,0 0 0 15,11 3 32-15,-11-3 0 0,10 0 0 0,-10 0 0 16,8 5-48-16,-8-5 0 0,10 0 0 0,-10 0 0 15,0 0-48-15,0 0-16 0,0 0 0 0,11 4 0 16,-2 0-208-16,-9-4 176 0,0 0-176 0,0 0 160 0,0 0-160 0,9 2 160 16,-9-2-160-16,8 3 160 15,-8-3-160-15,0 0 0 0,0 0 0 0,0 0 128 0,10 0-128 0,-10 0 192 16,0 0-192-16,0 0 192 0,9 3-64 0,-9-3-128 16,0 0 192-16,0 0-64 0,0 0-128 0,10 2 128 15,-10-2-128-15,0 0 128 0,0 0-128 0,0 0 160 16,0 0-160-16,0 0 160 0,0 0-32 0,0 0-128 15,7 1 192-15,-7-1-64 0,0 0-128 0,0 0 128 16,0 0-128-16,0 0 128 0,0 0-128 0,0 0 0 16,0 0 0-16,0 0 0 15,0 0-576-15,10 4-112 0,-10-4-16 0,10 0-8432 16,2-1-1680-16</inkml:trace>
  <inkml:trace contextRef="#ctx0" brushRef="#br0" timeOffset="174143.2">8352 16701 27647 0,'0'0'2448'0,"0"0"-1952"0,0 0-496 0,0 0 0 0,0 0 1584 0,0 0 208 15,0 0 64-15,0 0 0 0,0 0-1584 0,10-2-272 16,2-5 0-16,6 1-208 16,7-2-304-16,5-1-48 0,5-2-16 0,8 2 0 0,7-4 320 0,6 0 48 15,6-3 16-15,9 1 0 0,8 0 192 0,5 1-144 16,-2-2 144-16,5 2-128 0,4 0 128 0,4 2 0 15,5 2 0-15,-3 0 0 0,-2 1 0 0,7 3-128 16,5 1 128-16,-1-1-128 0,-2 2 128 0,0 1 0 16,2-4 0-16,3 0-128 0,4 0 128 0,0-1 0 15,3 0-144-15,1-1 144 0,5 0-128 0,0 0 128 16,1 1-160-16,6 0 160 0,9 0 0 0,0 2 0 16,-1-1 0-16,4 5 0 0,2-1 0 0,1 3 0 15,-5 3 208-15,6-1-64 0,6 1-16 0,-1 2 0 0,-1 1 0 0,-3 1 0 16,-2-6 0-16,0 4 0 0,-2 2 0 0,1-4 0 15,1-3 224-15,-6 2 32 0,-5 2 16 0,2-1 0 16,4-5 48-16,-2 2 0 0,-3 2 0 0,-3-2 0 16,-1-2-96-16,-1 2-16 0,-2 0 0 0,0 0 0 15,-2 2-144-15,-2 2-16 0,-2-2-16 0,3 3 0 16,1-1-32-16,-3 3 0 0,-3-2 0 0,4 2 0 16,0 0 0-16,-4 0 0 0,-7 0 0 0,4-1 0 15,5-2 96-15,-1 1 16 0,-1 2 0 0,0-3 0 16,-1-4 48-16,0 2 16 0,-5 1 0 0,-2-1 0 15,-6-2 0-15,4 0 0 0,0-1 0 0,1 1 0 16,-1 1-144-16,-2-1-32 0,0-1 0 0,1 1 0 0,2 4 48 0,-3-1 0 16,-4 1 0-16,1-3 0 15,2 0 64-15,-5 3 16 0,-3 0 0 0,-2-1 0 0,-3-1-16 0,4 2 0 16,0 0 0-16,0 1 0 0,-7 0 0 0,0-1 0 16,0 2 0-16,4-4 0 0,-1 2-64 0,-3 0-16 15,-6 1 0-15,-3 0 0 0,-2 1-160 0,-6-1 128 16,-6 0-128-16,-3-2 128 0,-2 2-128 0,-5 1 0 15,-7 1 0-15,-6-2 128 0,-5 0-384 0,-1 1-64 16,-4 0-32-16,-1 1 0 16,-1-1-1728-16,0 3-352 0,-1 0-64 0,0 3-14416 0</inkml:trace>
  <inkml:trace contextRef="#ctx0" brushRef="#br0" timeOffset="175396.12">15868 7449 10127 0,'-10'-2'896'16,"10"2"-704"-16,-10 4-192 0,10-4 0 0,-9-2 6000 0,9 2 1168 15,-9 0 224-15,9 0 48 0,0 0-5008 0,0 0-1024 16,0 0-192-16,0 0-32 0,0 0-736 0,0 0-128 16,0 0-48-16,0 0 0 0,0 0-272 0,0 0-144 15,-7 6 16-15,5 6 0 16,0 2-320-16,1 7-48 0,1 8-16 0,0 3 0 15,-1 9 64-15,-2 4 0 0,0 9 0 0,0 3 0 0,0 3 240 0,0 5 48 16,2-1 16-16,1 3 0 0,0 1 144 0,-1 2 0 16,-3-2 0-16,0 5-128 0,1-1 128 0,1 2 0 15,-2 1 0-15,-1 2 128 0,-2 0-128 0,3 3 176 16,-1 2-176-16,-2-3 192 0,1-2-192 0,-2 2 0 16,2 1 0-16,-2 4 0 0,0-2 128 0,0 3-128 15,-1 3 128-15,-1 0-128 0,0 2 256 0,1 4-16 16,0-1-16-16,0 7 0 0,1 3-32 0,2 0 0 0,-1-2 0 0,1 5 0 15,-1 3 16-15,3-2 0 0,-1-8 0 0,1 2 0 16,1-3-32-16,1 4-16 0,-1 5 0 0,1-2 0 16,-2-5 32-16,0 4 0 0,1 3 0 0,-1 1 0 15,-1 2-16-15,0-2 0 0,0-1 0 0,-1-4 0 16,1-4 96-16,1-6 32 0,-1-3 0 0,1 4 0 16,0 1 48-16,2-3 16 0,-2 1 0 0,0-12 0 15,0-8-128-15,1-3-32 0,1-2 0 0,0 1 0 16,1 0-208-16,1 0 0 0,-1 2 0 0,0 2 0 15,1 2 0-15,0 6 0 0,1 5 0 0,1 4 0 16,-2 0 0-16,0-3 0 0,3-2 0 0,0 0 0 16,-1 0 0-16,1-1 0 0,-1 2 0 0,0-3 0 15,-1-4 0-15,-1-2 128 0,1-1-128 0,-1-2 0 0,0 2 0 16,0-2 0-16,0 4 0 0,0-5 0 0,0-1 0 0,0 2 128 16,-1 3-128-16,0 0 0 0,-1-1 0 0,1 0 0 15,0-1 0-15,1 2 0 0,-1 0 0 0,-1 1 0 16,1-3 128-16,0 2-128 0,-2-4 0 0,2-2 0 15,-1-3 0-15,1-2 0 0,-1 1 0 0,-1-1 0 16,0 1 0-16,1-6 0 0,-1-5 128 0,1-4-128 16,-1-2 0-16,0-6 0 0,2 0 0 0,0 3 0 15,-2 4 0-15,2 2 0 0,-2 3 0 0,1 3 128 16,-2-1-128-16,1 0 0 0,2 1 0 0,-2 2 128 16,-1 3-128-16,2 4 0 0,-1 5 0 0,0 1 0 15,1 2 0-15,0 2 0 0,1 0 0 0,0 2 0 16,-2-5 0-16,3-2 0 0,2-1 0 0,-2-5 0 15,-2-8 0-15,2-1 0 0,-1 1-128 0,-2 8-128 0,3 9-32 0,2 5 0 32,-2 5-368-32,0 2-80 0,0 4-16 0,0 0 0 15,-4 2-1424-15,2 4-304 0,1 4-48 0</inkml:trace>
  <inkml:trace contextRef="#ctx0" brushRef="#br0" timeOffset="190198.26">26853 11741 10127 0,'0'0'896'0,"0"0"-704"16,0 0-192-16,0 0 0 0,0 0 1600 0,2-10 272 16,-2 10 64-16,2-7 16 0,-2-4-1408 0,0 3-288 15,0 8-48-15,1-9-16 0,-1 9-192 0,0 0 0 16,2-9 0-16,-2 9 0 0,0 0 0 0,0 0 272 16,0 0-48-16,0 0-16 0,4-6 176 0,-4 6 48 15,0 0 0-15,0 0 0 0,3-12-240 0,-3 12-64 0,4-9 0 0,-4 9 0 16,5-8-128-16,-1 0 0 0,-1-1 0 0,-3 9 0 15,0 0 0-15,6-7 0 0,-6 7 144 0,0 0-144 16,5-7 480-16,-5 7 32 0,0 0 0 0,0 0 0 16,6-10 64-16,-6 10 32 0,0 0 0 0,0 0 0 15,0 0-32-15,0 0 544 0,0 0-560 16,0 0-80-16,6-6-16 0,-6 6 0 0,0 0 0 16,0 0-176-16,0 0-32 0,0 0-16 0,0 0 0 15,0 0-112-15,0 0 0 0,8-4-128 0,-8 4 192 16,0 0-192-16,0 0 0 0,0 0 0 0,0 0 0 15,9-5 0-15,-9 5 0 0,0 0 0 0,0 0 0 16,0 0 0-16,12-1 0 0,-12 1 0 0,0 0-160 16,12 0 160-16,-12 0 0 0,11 0 0 0,-11 0 0 15,13 0 0-15,-13 0-128 0,12 1 128 0,0 0 0 16,-12-1 0-16,14 1-128 0,-1 2 128 0,-1-3 0 0,-12 0 0 0,13 1-160 16,0 2 160-16,1 0 0 0,-1-2-128 0,0 1 128 15,-13-2 0-15,12 3 0 0,-12-3 0 0,0 0 0 16,14 3 0-16,1-1 0 0,-2 1 0 0,-1 0-128 15,-12-3 128-15,0 0 0 0,15 3 0 0,-3 1 0 16,-12-4 0-16,0 0 0 0,16 3 0 0,-3 0 0 16,-13-3 0-16,0 0 0 0,13 2 128 0,-13-2-128 15,10 4 0-15,-10-4 144 0,11 4-144 0,-11-4 160 16,10 5-160-16,-10-5 160 0,0 0-32 0,10 5-128 16,0 1 192-16,-10-6-64 0,9 5-128 0,-9-5 192 15,7 5-192-15,-7-5 192 0,10 8 0 0,-10-8 0 16,7 8 0-16,1-2 0 0,-8-6-48 0,7 9 0 15,-2-1 0-15,0 0 0 0,-5-8-16 0,5 10 0 0,-5-10 0 16,6 12 0-16,-1-1 0 0,0 2 0 0,-5-13 0 0,4 10 0 16,-4-10 0-16,6 13 0 0,-2-4 0 0,-4-9 0 15,4 12 0-15,0-2-128 0,-4-10 192 0,3 12-64 16,-3-12 0-16,2 11-128 0,-2-11 192 0,2 10-64 16,-2-10 0-16,1 10 0 0,-1-10 0 0,1 12 0 15,-1-12 48-15,2 11 0 0,-2-11 0 0,0 11 0 16,0-11-48-16,1 15-128 0,-1-15 192 0,0 10-64 15,0-10-128-15,0 13 160 0,0-2-160 0,0-11 160 16,0 0-160-16,0 11 128 0,0-11-128 0,0 12 128 16,0-12 16-16,-1 10 0 0,1-10 0 0,0 0 0 15,0 12-144-15,0-12 192 0,0 0-192 0,0 0 192 16,0 0-64-16,-2 12 0 0,2-12 0 0,0 0 0 0,0 0-128 0,-2 10 160 16,2-10-160-16,0 0 160 0,0 0-160 0,-4 11 192 15,4-11-192-15,0 0 192 0,0 0-64 0,-4 10-128 16,4-10 192-16,0 0-64 0,-5 7 80 0,5-7 16 15,0 0 0-15,-4 8 0 0,4-8-32 0,0 0 0 16,-5 9 0-16,5-9 0 0,0 0-16 0,-6 7-16 16,6-7 0-16,0 0 0 0,-5 10-160 0,5-10 128 15,0 0-128-15,0 0 128 0,-6 9-128 0,6-9 0 16,0 0 0-16,-7 8 0 0,7-8 0 0,0 0 0 16,0 0 0-16,-6 9 0 0,6-9 128 0,0 0-128 15,0 0 0-15,-8 6 128 0,8-6 16 0,-8 7 0 16,8-7 0-16,-7 5 0 0,7-5 32 0,0 0 0 15,0 0 0-15,-7 5 0 0,7-5-48 0,-7 5-128 0,7-5 192 0,0 0-64 16,-8 6 0-16,0-1 0 0,1 0 0 0,7-5 0 16,0 0-128-16,-8 5 128 0,-3-1-128 0,11-4 128 15,-6 0-128-15,6 0 192 0,-8 4-192 0,8-4 192 16,0 0-192-16,0 0 0 0,-9 1 0 0,9-1 0 16,0 0 128-16,-7 4 32 0,7-4 16 0,-6 3 0 15,6-3-176-15,-8 2 128 0,-1-2-128 0,9 0 128 16,0 0-128-16,-9 3 160 0,0 0-160 0,9-3 160 15,-9 2-32-15,2 2-128 0,0 0 192 0,7-4-64 16,-7 0-128-16,0 3 0 0,7-3 0 0,-8 1 0 16,2-1 0-16,6 0 192 0,0 0-64 0,0 0 0 15,0 0-128-15,0 0 0 0,-12 3 0 0,3-1 128 16,9-2-128-16,0 0 160 0,-13 0-160 0,2 0 160 0,11 0-160 16,-9 4 128-16,-1-3-128 0,-1-1 128 0,1 0-128 0,1 0 128 15,0 0-128-15,9 0 128 0,0 0-128 0,-12 3 0 16,0-3 0-16,3 1 128 0,9-1-128 0,0 0 0 15,0 0 144-15,-10 0-144 0,1 0 0 0,9 0 128 16,0 0-128-16,-11-2 0 0,11 2 144 0,-9-2-144 16,9 2 192-16,0 0-192 0,-10-2 256 0,10 2-48 15,0 0-16-15,-9-3 0 0,-1-1-16 0,10 4-16 16,-9-7 0-16,3 0 0 0,1-1-160 0,-1 0 128 16,0 1-128-16,1-1 128 0,-1-1-128 0,1-2 0 15,0 1 0-15,0-3 0 0,1-3 0 0,0 3 0 16,-1 0-160-16,1 0 160 0,0-1-176 0,0-1 176 15,0 2-192-15,0 0 192 0,2 0-144 0,0 0 144 16,0 0 0-16,2 0-144 0,-2 0 144 0,2 1-192 16,-1-1 192-16,1 0-192 0,1 0 192 0,1-4-128 0,0 2 128 0,1 0-128 15,-1 1 128-15,1 2-208 0,0-1 80 0,1-1 128 16,-1 1-160-16,0-2 160 0,0 0 0 0,-1 2-144 16,2 4 144-16,-1-1 0 0,-1 0-144 0,1 1 144 15,1 1 0-15,-4 8 0 0,4-12-144 0,-2 3 144 16,1 0 0-16,-3 9 0 0,0 0 0 0,0 0 0 15,5-10 0-15,-1 1 0 0,-4 9 0 0,0 0 0 16,7-8-176-16,-7 8 176 0,0 0-160 0,6-9 160 16,-6 9-192-16,8-10 192 0,0 3-208 0,-8 7 80 15,8-7-16-15,-8 7 0 0,9-8 0 0,0 3 0 16,-9 5 144-16,12-5-192 0,-3-2 192 0,1 2-192 16,-1 0 192-16,-9 5 0 0,0 0 0 0,12-7 0 0,0 2 0 0,-12 5-128 15,0 0 128-15,9-5 0 0,-9 5 0 16,12-3-128-16,-12 3 128 0,0 0 0 0,11-4-128 0,-11 4 128 15,16-1-128-15,-4-1 128 0,-12 2 0 0,0 0-128 16,14 0 128-16,-14 0 0 0,0 0 0 0,0 0 0 16,15 0 0-16,-2 0 0 0,0 0-160 0,-13 0 160 15,13 1-192-15,0 1 192 0,-2 1-144 0,-11-3 144 16,13 4 0-16,0 0-144 0,0 1 144 0,-1 0 0 16,-1 1 0-16,-2 0-128 0,0 1 128 0,-9-7 0 15,10 6-144-15,-1 1 144 0,2-2 0 0,-2 1 0 16,-2 2 0-16,-7-8 0 0,10 7 0 0,-1-1 0 15,-2 1 0-15,-7-7 0 0,7 8 0 0,1-1 0 16,0 0 0-16,1-1 0 0,-2 2 0 0,-1 0 0 0,-6-8 0 0,8 13 0 16,-1 0-128-16,-1 0 128 0,2 4 0 0,-2-3 0 15,0 2 0-15,-1-3 0 0,0 0-144 0,-1 0 144 16,-1 0 0-16,1-1 0 0,-2-2 0 0,1 2 0 16,-1-3 0-16,1 2 0 0,-3-11 0 0,3 10 0 15,-3-10 0-15,1 13 0 0,-1-13 0 0,1 11 0 16,0-1 0-16,-1-10 0 0,0 0 0 0,0 12 0 15,0-2 0-15,0-10 0 0,0 11 128 0,0-1-128 16,0-10 0-16,-1 12 128 0,-1-2-128 0,0 1 0 16,2-11 128-16,-2 13-128 0,-1 0 0 0,0-4 0 15,0 1 144-15,0 1-144 0,3-11 128 0,-5 10-128 16,1 1 176-16,0-2-48 0,4-9-128 0,-7 7 192 16,7-7 48-16,-6 10 0 0,-1-3 0 0,7-7 0 15,-6 7-32-15,6-7 0 0,-9 8 0 0,2 0 0 0,7-8-64 0,-9 9-16 16,0-3 0-16,0 2 0 0,0-1-128 0,0-2 192 15,-2 0-192-15,2 0 192 0,0 2-192 0,-2-3 0 16,0 0 0-16,-1 1 128 0,0 1-128 0,-1 0 160 16,0-1-160-16,1 1 160 0,1-3-160 0,-1 2 128 15,-4 0-128-15,3 1 128 0,2-1 0 0,0-1-128 16,3 0 192-16,-3 1-64 0,-6-1-128 0,1 0 0 16,3 1 0-16,-1 0 128 0,1 0-128 0,-1 2 0 15,3-5 0-15,0 2 0 0,2 0 0 0,0-1 0 16,-1-1 0-16,10-2 128 0,0 0-128 0,-11 3 160 15,2-3-160-15,9 0 160 0,0 0 16 0,-9 0 0 16,9 0 0-16,-8-1 0 0,8 1 32 0,0 0 16 0,-9-4 0 0,9 4 0 16,0 0-224-16,0 0 0 0,-9-5 128 15,9 5-128-15,-7-6 0 0,7 6 0 0,-6-7 128 0,6 7-128 16,0 0 128-16,-5-11-128 0,-1-1 176 0,3 3-176 16,3 9 128-16,-4-11-128 0,0-1 0 0,1-1 0 15,0-6 0-15,2 4 0 0,0 0 0 0,1 0 0 16,0-1 0-16,-1 1-144 0,-1 3 144 0,2 3-128 15,0-3 128-15,0 12 0 0,-1-10 0 0,1 2 0 16,0-3 0-16,0 11 0 0,-1-9 0 0,1-1 0 16,1 1 0-16,-1 9 0 0,0-11 0 0,1-1 0 15,1 1 0-15,-2-1-160 0,0 2 160 0,2-2 0 16,1 0-160-16,-1 2 160 0,1-3-128 0,0 2 128 16,-2 1 0-16,2 1-160 0,-1-2 160 0,1 2 0 15,-2 0-128-15,2 1 128 0,-3 8 0 0,2-10 0 0,1-1 0 0,-1 2 0 16,0-1 0-16,0 1 0 0,0-1 0 15,0 3 0-15,0-2 0 0,0 1 0 0,1-1 0 0,-1-1-128 16,0 3 128-16,-2 7 0 0,4-11 0 0,-4 11 0 16,2-10 0-16,-2 10 0 0,3-9-128 0,-3 9 128 15,2-11 0-15,-2 11 0 0,0 0-144 0,3-9 144 16,-3 9 0-16,3-9-144 0,-3 9 144 0,5-8 0 16,-5 8-144-16,5-9 144 0,-5 9-128 0,5-9 128 15,-5 9-160-15,0 0 160 0,8-8-192 0,-8 8 192 16,8-8-208-16,-8 8 80 0,8-6 128 0,-8 6-160 15,0 0 160-15,10-6-160 0,-10 6 0 0,0 0 0 16,11-2 0-16,-11 2 0 0,14-1 0 0,-1-2 0 0,-13 3 0 16,14 0 0-16,1 0 32 0,-2 0 0 0,-13 0 0 0,11-1 0 15,-11 1 128-15,14 0 0 0,-14 0-144 0,15 1 144 16,-2-2 0-16,2-1 0 0,-2 5-144 0,1 0 144 16,-1-1 0-16,0 1 0 0,-1-1-128 0,1 1 128 15,1 0 0-15,0 2 0 0,1 1-128 0,-2 0 128 16,0-3 0-16,0 3 0 0,-1-1 0 0,-1 0 0 15,0 0-144-15,-1 1 144 0,1-3 0 0,-2 3-144 16,-1 0 144-16,-1 1 0 0,0-1 0 0,-1-1 0 16,-6-5 0-16,10 7 0 0,-10-7 0 0,7 9 0 15,0-2 0-15,-7-7 0 0,8 7 0 0,-8-7 0 16,5 8 0-16,-5-8 0 0,5 8 0 0,-5-8 128 16,5 11-128-16,-1-2 0 0,-4-9 0 0,3 11 128 15,-2 1-128-15,1-3 128 0,-2-9-128 0,0 12 128 16,0 0-128-16,0-2 0 0,0-10 0 0,0 13 128 0,-2-2-128 15,2-11 0-15,0 13 0 0,-1-4 128 0,1-9-128 0,-3 11 0 16,2 0 128-16,1-11-128 0,-4 12 128 0,4-12-128 16,-4 11 128-16,2 0-128 0,2-11 176 0,-4 12-48 15,0-1 0-15,0 0 0 0,4-11 0 0,-5 11-128 16,1 1 192-16,-2-3-64 0,6-9-128 0,-6 11 192 16,-1-1-192-16,7-10 192 0,-5 8-64 0,5-8-128 15,-5 12 192-15,5-12-64 0,-9 6 16 0,9-6 0 16,-7 9 0-16,1-1 0 0,6-8 16 0,-9 8 0 15,2-1 0-15,7-7 0 0,-9 6 0 0,0 1 0 16,1-1 0-16,8-6 0 0,-10 5-160 0,1 2 128 16,1 1-128-16,1-1 128 0,7-7-128 0,-6 7 0 15,-5-2 144-15,11-5-144 0,-8 7 0 0,2-1 0 0,-1-2 0 0,7-4 0 16,-7 5 0-16,-1 1 0 0,-1-1 0 0,1-3 0 16,8-2 0-16,-7 6 0 0,1 0 0 0,6-6 0 15,-5 7 0-15,5-7 0 0,-7 5 0 0,1 0 0 16,-1-1 0-16,7-4 0 0,-8 4 0 0,8-4 0 15,-9 8 0-15,3-4 0 0,6-4 0 0,-8 2 0 16,0 2 0-16,8-4 0 0,-7 4 0 0,7-4 128 16,-7 3-128-16,7-3 128 0,-7 4-128 0,7-4 128 15,0 0-128-15,0 0 128 0,0 0-128 0,0 0 128 16,0 0-128-16,0 0 0 0,-13 5 128 0,4-1-128 16,9-4 128-16,0 0-128 0,-11 4 160 0,4 0-160 15,7-4 144-15,0 0-144 0,-11 2 128 0,2 2-128 16,0-3 128-16,9-1-128 0,0 0 128 0,-10 2-128 15,0 0 0-15,10-2 128 0,0 0-128 0,-9 2 0 0,9-2 0 16,-9 1 128-16,9-1-128 0,-10 0 0 0,1 0 0 0,9 0 128 16,0 0-128-16,-11 4 0 0,2-4 0 0,9 0 0 15,-9 0 128-15,9 0-128 0,0 0 0 0,-11 0 0 16,11 0 0-16,0 0 0 0,-10 0 0 0,10 0 0 16,0 0 0-16,0 0 0 0,0 0 0 0,0 0 0 15,-12 0 0-15,12 0 128 0,0 0-128 0,0 0 0 16,-10 0 0-16,10 0 128 0,0 0-128 0,0 0 0 15,-11-4 0-15,11 4 128 0,0 0-128 0,-9-3 0 16,9 3 0-16,-9-2 0 0,9 2 0 0,0 0 0 16,-9-4 0-16,9 4 0 0,0 0 0 0,0 0 0 15,-9-5 0-15,9 5 0 0,0 0 0 0,0 0 0 16,-8-7-144-16,8 7 144 0,-6-8 0 0,6 8-128 0,0 0 128 0,-7-9 0 16,7 9-144-16,-5-8 144 0,5 8 0 0,-4-10-144 15,4 10 144-15,-5-8 0 0,0 1-144 0,5 7 144 16,0 0 0-16,-4-7 0 0,4 7-144 0,-4-9 144 15,1-1 0-15,3 10 0 0,0 0-128 0,-2-9 128 16,-1 0 0-16,3 9-160 0,-1-10 160 0,-1 1-128 16,1-1 128-16,0 0-192 0,-1-3 192 0,2 0-192 15,-1-1 192-15,1-1-128 0,0-2 128 0,1 2-128 16,1 0 128-16,-1 2 0 0,-1 0 0 0,1 2-128 16,1-1 128-16,-2 3 0 0,0 0 0 0,0 9 0 15,2-11 0-15,0 2 0 0,-2 1 0 0,0-2 0 16,1 1 0-16,0-1 0 0,-1 10 0 0,3-11-128 0,-1-1 128 15,0 2 0-15,-1 0 0 0,0 3 0 0,-1 7 0 0,3-12 0 16,-1 3 0-16,-2 9-128 0,0-9 128 0,0 9 0 16,2-9 0-16,-2 9 0 0,1-10 0 0,-1 10 0 15,3-10 0-15,-3 10 0 0,2-9 0 0,0 0 0 16,-2 9 0-16,2-9 0 0,1-2 0 0,-1 2 0 16,1 0 0-16,-3 9 0 0,5-11 0 0,0 2 0 15,-2 0-144-15,-3 9 144 0,5-9 0 0,-5 9 0 16,0 0-144-16,5-9 144 0,1 0 0 0,-6 9 0 15,0 0 0-15,0 0 0 0,6-7-128 0,-6 7 128 16,5-7 0-16,-5 7 0 0,0 0-144 0,0 0 144 16,8-4 0-16,-8 4-144 0,9-7 144 0,-1 1-128 15,-8 6 128-15,9-6-128 0,-9 6 128 0,9-5 0 16,-9 5-144-16,11-5 144 0,-11 5 0 0,0 0-144 0,13-4 144 0,-1 3 0 16,-1 1-160-16,-11 0 160 0,0 0-128 0,13-3 128 15,0 2-128-15,-1 1 128 0,-12 0-128 0,16 0 128 16,-2 0 0-16,-2 0 0 0,-12 0 0 0,10 0-128 15,3 0 128-15,-2 0 0 0,-11 0 0 0,0 0 0 16,13-3 0-16,-13 3 0 0,14-2 0 0,-2 2 0 16,2 0 0-16,-1 1 0 0,-13-1 0 0,13 4 0 15,-1-2 0-15,0 2 0 0,-12-4 0 0,13 6-128 16,-1-3 128-16,-2 1 0 0,-1-1 0 0,-9-3 0 16,12 4 0-16,-3 1 0 0,-9-5 0 0,10 3-128 15,0 1 128-15,-10-4 0 0,10 4 0 0,0-1 0 16,0 3 0-16,-3-1 0 0,-7-5 0 0,9 6 0 15,-1 1 0-15,1-1 0 0,-9-6 0 0,10 10 0 0,-3-1 0 0,0 1 0 16,-2-2 0-16,2 0 0 0,-7-8 0 0,7 8 0 16,-1 1 0-16,-1-1 0 0,-5-8 0 0,4 10 0 15,0-1 0-15,-4-9 0 0,4 10 0 0,-4-10 0 16,0 0 0-16,2 14 0 0,-2-3 0 0,3 0 128 16,-3-11-128-16,2 13 0 0,-2-2 0 0,0 0 0 15,0-11 0-15,-1 13 128 0,0-1-128 0,0-2 0 16,1-10 0-16,0 13 128 0,0-13-128 0,-3 11 0 15,0 0 0-15,1 0 128 0,2-11-128 0,-4 11 128 16,0 1-128-16,4-12 128 0,-7 9-128 0,2 2 144 16,0-1-144-16,0-2 160 0,-1 1-32 0,6-9-128 15,-6 11 192-15,1-1-64 0,-2-2-128 0,2 0 160 16,5-8-160-16,-5 9 160 0,-2-1-160 0,7-8 0 16,-8 10 144-16,2-1-144 0,-1-1 0 0,7-8 0 0,-6 9 0 0,-1 0 128 15,7-9-128-15,-6 8 0 0,-1 0 0 0,7-8 0 16,-6 8 0-16,-1-2 128 0,0 1-128 0,7-7 0 15,-8 6 128-15,1-2-128 0,1 1 160 0,6-5-160 16,-9 3 160-16,1 0-160 0,1 0 160 0,7-3-160 16,-9 4 160-16,1-1-160 0,-1 2 160 0,1 2-160 15,0-3 144-15,1 0-144 0,-4-2 128 0,1 1-128 16,2 1 0-16,8-4 0 0,-9 2 128 0,0 2-128 16,0 0 0-16,9-4 0 0,0 0 0 0,0 0 0 15,0 0 0-15,-11 7 128 0,-2-3-128 0,3 1 0 16,1-3 0-16,1 2 128 0,0-4-128 0,8 0 0 15,-9 2 0-15,1 0 128 0,8-2-128 0,-10 3 0 16,0-2 128-16,10-1-128 0,-10 1 128 0,10-1-128 0,0 0 128 16,-10 3-128-16,-1-2 128 0,11-1-128 0,0 0 0 0,0 0 128 15,-12-1-128-15,3 1 0 0,9 0 0 0,0 0 0 16,0 0 128-16,-10 1-128 0,10-1 0 0,0 0 0 16,-11-2-192-16,11 2 192 15,0 0-1728-15,-14-7-240 0,-3-3-32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4T01:19:11.1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14938 11004 20271 0,'0'0'448'0,"0"0"80"0,0 0 32 0,0 0 16 0,0 0-576 0,0 0 0 0,0 0 0 0,0 0 0 15,0 0 0-15,0 0 0 0,0 0 0 0,0 0 0 16,0-7 928-16,0 7 80 0,1-7 16 0,2-1 0 16,1 1-832-16,2-1-192 0,1-1 0 0,2 3 0 15,3-2-768-15,-1 1-208 0,2 0-48 0,2 0 0 0,0 1 832 0,2 0 192 16,2 2 0-16,-2 2 0 0,0 2 768 0,0 0 208 16,-2 0 48-16,1 0 0 0,-3 2-832 0,0 2-192 15,0 2 0-15,-4 0 0 0,-1 1 0 0,-2 0 0 16,0 1 0-16,-2 1 0 0,-2 2 0 0,-2 2 0 15,-4 0 0-15,-2 0 0 0,-3 0 864 0,-2 0 128 16,-2-1 32-16,-1-2 0 0,-5-1 816 0,0-1 160 16,-2-1 48-16,-1-2 0 0,1-3-832 0,-1 0-144 15,0-4-48-15,0 1 0 0,-1 0 0 0,4-4 0 16,1-1 0-16,1 1 0 0,1-1-816 0,3-1-208 16,3-1 0-16,2-2 0 15,1-3-3232-15,5-5-688 0,3-23-144 0,9 2-32 0</inkml:trace>
  <inkml:trace contextRef="#ctx0" brushRef="#br0" timeOffset="1242.8">18584 10936 12895 0,'0'0'576'0,"0"0"112"0,0 0-560 0,0 0-128 0,-1-5 0 0,1 5 0 16,0-7 1664-16,0 7 320 0,3-3 48 0,-3 3 16 15,2-7-832-15,-2 7-144 0,2-7-48 0,-2 7 0 16,2-6-816-16,2 1-208 0,0 1 0 0,0-3 0 16,3 3 864-16,-1 1 128 0,2-1 32 0,1 0 0 15,0-2-832-15,2 4-192 0,-1-2 0 0,2 1 0 16,1 1 0-16,-1-2 0 0,1 0 0 0,0 1 0 16,0 3 0-16,1 0 0 0,-1-2 0 0,0 2 0 0,0 1 0 15,-1 0 0-15,0 1 0 0,-2 0 0 0,0 1 0 0,1-2 0 16,-3 0 0-16,-1 1 0 0,1 0 0 0,-1 2 0 15,-7-4 0-15,8 5 0 16,-2 1-768-16,-1 0-208 0,-1 1-48 0,-1 2 0 0,0-3 832 0,0 2 192 16,-3 0 0-16,0 0 0 0,-1 0 768 0,-1-1 208 15,-1 0 48-15,0 1 0 0,-2-2-832 0,0 1-192 16,0-1 0-16,-1 1 0 0,3-1 864 0,-4 1 128 16,0-1 32-16,1 1 0 0,-1-1 0 0,1 1 0 15,-1 0 0-15,1-1 0 0,-1 1-832 0,1 0-192 16,-1 0 0-16,2-1 0 0,-1 0 0 0,-1-1 0 15,1 0 0-15,-1-1 0 0,7-4 0 0,-6 4 0 16,-2-2 0-16,1 0 0 0,7-2 1680 0,-8 0 304 16,-1 0 48-16,1-2 16 0,1 0-1648 0,-1-1-400 0,0-1 0 0,0 0 0 15,-1 1 896-15,1-1 112 16,-1-2 16-16,0 1 0 0,0-1-832 0,0-1-192 0,0 1 0 0,-1-2 0 31,3-1-1600-31,0-2-352 0,1 0-80 0,-2-4-16400 0</inkml:trace>
  <inkml:trace contextRef="#ctx0" brushRef="#br0" timeOffset="2429.69">14952 12390 16575 0,'2'-7'368'0,"-2"7"80"0,0 0 0 0,1-10 16 0,0-3-464 0,2 0 0 15,-2 4 0-15,2 2 0 0,1 1 0 0,1 0 0 16,1 1 0-16,2 1 0 0,1-1 0 0,2 1 0 15,1 2 0-15,1 0 0 0,-2 4 0 0,2 0 0 16,0 2 0-16,0 3 0 0,0 3 0 0,0 0 0 16,1 0 0-16,-3 3 0 15,0 1-720-15,-4 0-240 0,3 1-64 0,-4 0 0 0,-2-2 832 0,-1 0 192 16,-3-1 0-16,-2 0 0 0,-3 0 1600 0,-1-1 352 0,-4 0 80 0,0-2 16 16,-2-3 816-16,-2 1 160 0,-3-2 48 0,0-1 0 15,-1-3-832-15,0-2-144 0,-3-2-48 0,0-2 0 16,1-1-1632-16,1-2-416 0,1-1 0 0,1-2 0 15,1-2 0-15,3-1 0 0,2-2 0 0,4-1 0 32,1-6-2368-32,6 1-576 0,4 0-96 0,4-6-32 0</inkml:trace>
  <inkml:trace contextRef="#ctx0" brushRef="#br0" timeOffset="3165.82">18704 12203 16575 0,'6'-26'368'0,"-4"18"80"0,1 3 0 0,-3 5 16 0,0 0-464 0,9-4 0 16,1-2 0-16,2-1 0 0,0 1 0 0,2 1 0 15,1 1 0-15,0 0 0 0,0-1 0 0,0 2 0 16,0 3 0-16,-2 5 0 0,-3 6 0 0,0 2 0 15,2 2 0-15,-3 2 0 0,-3 0 912 0,-1-1 96 16,0 1 16-16,-1-3 0 0,-3 2 0 0,-1-1 0 16,-2 0 0-16,-2 0 0 0,-3 1 816 0,-1-2 160 15,-1 1 48-15,-1-1 0 0,-3-2 816 0,0-2 160 16,-4-2 48-16,-2 0 0 0,0-2-1648 0,-2 0-320 16,-1-4-64-16,0 1-16 0,-2-3 0 0,2-3 0 0,3 1 0 0,0-2 0 31,-2-2-1632-31,6 0-336 0,2-2-64 0,1-2-16 0,2-2 832 0,2-2 192 0,1-5 0 0,6 1 0 31,4-3-3328-31,2-5-608 0,12-38-128 0,5 11-32 0</inkml:trace>
  <inkml:trace contextRef="#ctx0" brushRef="#br0" timeOffset="3915.87">14977 13864 27647 0,'9'24'608'0,"-9"-24"128"0,0 0 32 0,0 0 0 0,0 0-624 0,0 0-144 16,-2-7 0-16,2 7 0 0,-2-6 0 0,2-1 0 16,0-2 0-16,3-1 0 0,1-3 0 0,1 4 0 15,2-1 0-15,2 0 0 16,1 0-784-16,2-1-192 0,2 1-48 0,2-1 0 0,-1 2 832 0,6 1 192 15,-2 3 0-15,-1 4 0 0,0 2 0 0,-2 3 0 16,-3 3 0-16,-1 4 0 0,-1 1 768 0,-3 4 208 16,-4 2 48-16,-3 3 0 0,-1-2-832 0,-2 2-192 15,-4 0 0-15,-3 0 0 0,-4-2 864 0,-1 0 128 16,-2-1 32-16,-2-1 0 0,-3-1 0 0,0-2 0 16,0-2 0-16,1-1 0 0,-1-4 0 0,0-1 0 15,3-2 0-15,-1-1 0 0,4-2 0 0,0-2 0 16,4-2 0-16,2-2 0 0,1-1-832 0,1-4-192 0,3-3 0 0,3-2 0 31,2-2-2416-31,5-9-528 0,3-6-96 0,2-7-32 0</inkml:trace>
  <inkml:trace contextRef="#ctx0" brushRef="#br0" timeOffset="4547.08">18674 13747 20271 0,'0'0'448'0,"0"0"80"0,0 0 32 0,12 1 16 0,0-3-576 0,-3 2 0 0,1-4 0 0,4 2 0 15,-1 0 0-15,1 2 0 0,0 1 0 0,1 3 0 16,-1 1 0-16,0 2 0 0,-1 1 0 0,0 2 0 16,0 2 0-16,2 5 0 0,-5 1 0 0,-2 0 0 0,-3 0 928 0,-2 1 80 15,-2-4 16-15,-2 0 0 0,-4-1 816 16,-2-1 160-16,-1 0 48 0,-2 0 0 0,-3-1 0 0,-3 0 0 16,-2-2 0-16,-3-1 0 0,-2 0 0 0,-2-2 0 15,-4-3 0-15,0-2 0 0,1 0-1648 0,-1-4-400 16,3 0 0-16,2-1 0 0,4-2 0 0,0 0 0 15,4 0 0-15,5-3 0 16,0-5-2368-16,5-3-576 0,2-6-96 0,4-4-32 0</inkml:trace>
  <inkml:trace contextRef="#ctx0" brushRef="#br0" timeOffset="5776.52">15418 10937 20271 0,'0'0'896'0,"0"0"192"0,0 0-880 0,0 0-208 15,0 0 0-15,0 0 0 0,0 0 864 0,0 0 128 16,0 0 32-16,0 0 0 0,0 0 0 0,0 0 0 15,0 0 0-15,0 0 0 0,0 0 0 0,0 0 0 16,0 0 0-16,0 0 0 0,0 0-832 0,0 0-192 16,0 0 0-16,0 0 0 15,10-2-768-15,1-1-208 0,0 1-48 0,4 0 0 0,2 2 832 0,1 2 192 16,1-2 0-16,2 0 0 0,1 0 0 0,-1 1 0 16,1 0 0-16,3-1 0 0,1-1 0 0,0 0 0 15,-1-1 0-15,3 2 0 0,2-2 768 0,1 0 208 16,3 1 48-16,1 1 0 0,0-1-832 0,3 0-192 15,-2-2 0-15,1 2 0 0,-1-2 0 0,2 2 0 0,0-2 0 0,1 2 0 16,-1-1 864-16,2 1 128 0,3 0 32 0,3 1 0 16,2 1-832-16,-9 0-192 0,2-2 0 0,-1 2 0 15,-2 3 0-15,1 2 0 0,2-4 0 0,0 1 0 16,2-1 0-16,8 0 0 0,-4-2 0 0,-1-7 0 16,-2-6 0-16,-1 3 0 0,-12 6 0 0,3 5 0 15,-2 6 0-15,0-2 0 0,-2-10 0 0,0-1 0 16,-1 1 864-16,-1 8 128 0,0 6 32 0,7-4 0 15,-4-13-832-15,-3 8-192 0,-5 12 0 0,2-7 0 16,-4-10 0-16,1 1 0 0,1 0 0 0,4 3 0 16,0 2 0-16,2-1 0 0,2 3 0 0,-1-6 0 15,0-1 864-15,1 0 128 0,-1 4 32 0,0 0 0 0,-3-1-832 0,2 0-192 16,0-4 0-16,0 3 0 0,-2 4 0 16,3 3 0-16,0-3 0 0,1 2 0 0,0-4 864 0,-1 2 128 15,-1-2 32-15,-2-2 0 0,0 2-832 0,-3-2-192 16,1 2 0-16,-3 0 0 0,-1-2 0 0,1 2 0 15,-2 0 0-15,-1-1 0 0,1 0 0 0,0-2 0 16,-4 2 0-16,3 0 0 0,-2-1 0 0,-2 2 0 16,2 0 0-16,-1 2 0 0,0 0 0 0,-1 1 0 15,0-3 0-15,-1 0 0 0,0-4 0 0,-2 3 0 16,-2 2 0-16,1 0 0 0,-2 2 0 0,1-2 0 16,-1 4 0-16,1-3 0 0,-3-2 0 0,1 1 0 15,-1 3 0-15,-1-4 0 0,2 0 0 0,-1 0 0 16,-7 0 0-16,6 0 0 15,1-3-768-15,-1 2-208 0,-6 1-48 0,7 0-18432 0</inkml:trace>
  <inkml:trace contextRef="#ctx0" brushRef="#br0" timeOffset="6737.63">15450 12381 27647 0,'0'0'608'0,"0"0"128"0,0 0 32 0,0 0 0 0,0 0-624 0,0 0-144 0,3 11 0 0,-3-11 0 15,-7 3 0-15,7-3 0 0,-6 1 0 0,6-1 0 16,0 0 848-16,0 0 144 0,0 0 32 0,0 0 0 15,0 0 0-15,0 0 0 0,-5 3 0 0,5-3 0 16,0 0-1648-16,0 0-320 0,0 0-64 16,0 0-16-16,8 3 832 0,2-2 192 0,3-1 0 0,3 1 0 15,3 0 0-15,3 1 0 0,2-2 0 0,1 0 0 16,3 0 768-16,4 0 208 0,1-2 48 0,3 1 0 16,-2 0-832-16,3 0-192 0,4-1 0 0,1 1 0 0,2 0 0 15,-2-2 0-15,-1 0 0 0,0 1 0 0,-1-1 864 0,1 1 128 16,-1-2 32-16,0 0 0 0,1-1-832 0,-2 1-192 15,0 0 0-15,1 1 0 0,1-1 0 0,-1 2 0 16,1-2 0-16,-2 1 0 0,-1 2 0 0,-3-3 0 16,-1 1 0-16,0 3 0 0,1 0 0 0,0 0 0 15,0 2 0-15,0-1 0 0,2-1 0 0,-1 0 0 16,2-1 0-16,0-1 0 0,0 2 0 0,-3 0 0 16,-1 0 0-16,1 0 0 0,2 0 0 0,-10 0 0 15,0 0 0-15,2 2 0 0,2-1 0 0,-1 0 0 16,-1 2 0-16,-2-3 0 0,-1 1 864 0,8 0 128 15,-1 1 32-15,0 0 0 0,-1 0-832 0,-7-1-192 16,0-1 0-16,1 0 0 0,0 0 0 0,0 0 0 0,3 0 0 16,1 0 0-16,1 0 0 0,14 0 0 0,2-1 0 0,-2-1 0 15,-5 0 0-15,1-1 0 0,0 2 0 0,2-3 0 16,3 1 0-16,-4-2 0 0,-3 1 0 0,-1 2 0 16,-2-1 864-16,-2-1 128 0,-1 0 32 0,-2 3 0 15,0-2-832-15,-9 2-192 0,-1-2 0 0,0 1 0 16,-1-1 0-16,-1 3 0 0,1-1 0 0,-1 1 0 15,1 0 0-15,3-3 0 0,-3 2 0 0,-2 1 0 16,0 0 0-16,-2 1 0 0,-4-1 0 0,1 0 0 16,-3 0 0-16,1 3 0 0,-4-3 0 0,0 1 0 15,-7-1 0-15,0 0 0 0,0 0 0 0,0 0 0 16,0 0 0-16,0 0 0 0,0 0 0 0,0 0 0 16,0 0-3232-16,0 0-688 0,0 0-144 0,0 0-32 0</inkml:trace>
  <inkml:trace contextRef="#ctx0" brushRef="#br0" timeOffset="7852.25">15401 13888 16575 0,'0'0'736'0,"0"0"160"0,0 0-720 0,0 0-176 15,0 0 0-15,0 0 0 0,0 0 848 0,0 0 144 16,0 0 32-16,0 0 0 0,0 0 816 0,0 0 160 16,0 0 48-16,0 0 0 0,0 0-832 0,0 0-144 15,0 0-48-15,0 0 0 0,8-3-816 0,-1 1-208 16,3 0 0-16,-1 0 0 0,2 0 0 0,4 1 0 15,0 0 0-15,4 1 0 0,0 1 0 0,3 0 0 16,2 1 0-16,2 0 0 0,0-2 0 0,4 4 0 16,-7-1 0-16,4-1 0 0,0-2 864 0,2 0 128 15,1 0 32-15,1 0 0 0,0 0-832 0,2-2-192 0,-1 0 0 0,6 1 0 16,-3-1 0-16,-1 0 0 0,-2 0 0 0,0 0 0 16,-8 2 864-16,0 0 128 0,2-1 32 0,1 0 0 15,-3-4-832-15,5 1-192 0,1-2 0 0,0 1 0 16,0 0 864-16,3 0 128 0,-1 0 32 0,1-1 0 15,-2 0-832-15,2-1-192 0,-2 1 0 0,-1-1 0 16,0 2 0-16,0 0 0 0,-1 0 0 0,1 1 0 16,1 1 0-16,-1 2 0 0,-2 1 0 0,1-4 0 15,0-5 0-15,1-3 0 0,1-1 0 0,3 1 0 16,-1 4 0-16,-2 3 0 0,1 0 0 0,0 4 0 16,-1 1 0-16,0 0 0 0,-2-3 0 0,1 6 0 0,0-1 0 15,-1 0 0-15,-1-4 0 0,1 0 0 0,1-2 0 0,-3 2 0 16,-2 4 0-16,0-1 0 0,1-1 864 15,3 3 128-15,-2-1 32 0,0 2 0 0,1-4-832 0,-1 2-192 16,2-1 0-16,-2-1 0 0,-1 2 0 0,0 2 0 16,0 0 0-16,-1 0 0 0,0 0 0 0,0-1 0 15,0-3 0-15,-1 0 0 0,0-3 0 0,-3 3 0 16,-4 3 0-16,0-3 0 0,2 0 0 0,1 0 0 16,-2 1 0-16,1 2 0 0,1-1 0 0,-2-2 0 15,1 2 0-15,-1-4 0 0,3-4 0 0,-3 3 0 16,0 7 0-16,-1 1 0 0,1 2 0 0,-1-5 0 15,-1 2 0-15,1-2 0 0,-1 3 0 0,-2-1 0 16,-1-2 0-16,0 0 0 0,0-2 0 0,-1 0 0 16,-2 2 0-16,1 1 0 0,-1 1 0 0,0-3 0 15,-2 0 0-15,0 1 0 0,1-2 864 0,-1 2 128 0,0 0 32 0,1 5 0 16,0 5-832-16,-1-8-192 0,0-16 0 0,1 10 0 16,1 15 0-16,1-3 0 0,-2-1 0 0,4-2 0 15,-1-3 0-15,-3 3 0 0,-5 5 0 0,-4-12 0 31,9-15-768-31,-1 8-208 0,-3 20-48 0,3-1 0 0,-1-8 1648 0,1-9 320 0,-1-14 64 0,-1 13 16 16,0 17-832-16,-1 3-192 0,-1-9 0 0,1 1 0 16,0-3 0-16,2 1 0 0,-1-2 0 0,-1 1 0 15,1-2 0-15,-2 2 0 0,-1 1 0 0,-3-4 0 16,0 0 0-16,6-5 0 0,-1-3 0 0,1 1-14704 16,2 2-2976-16</inkml:trace>
  <inkml:trace contextRef="#ctx0" brushRef="#br0" timeOffset="9486.49">15256 12383 20271 0,'0'0'448'0,"0"0"80"0,0 0 32 0,0 0 16 0,0 0-576 0,0 0 0 0,0 0 0 0,0 0 0 15,0 0 0-15,0 0 0 0,0 0 0 0,0 0 0 0,0 0 928 0,0 0 80 16,0 0 16-16,0 0 0 0,0 0 0 0,0 0 0 16,0 0 0-16,0 0 0 0,0 0 0 0,0 0 0 15,0 0 0-15,0 0 0 0,0 0-832 0,0 0-192 16,0 0 0-16,0 0 0 0,0 0 864 0,0 0 128 16,0 0 32-16,0 0 0 0,0 0-832 0,0 0-192 15,0 0 0-15,0 0 0 16,0 0-768-16,0 0-208 0,12-2-48 0,-3 2 0 0,0 0 832 0,2 0 192 15,-1 0 0-15,2 2 0 0,-1-2 768 0,1 2 208 16,1-2 48-16,-1 0 0 0,0 0-832 0,-1 0-192 16,1 1 0-16,-1-1 0 0,-1 0 0 0,-1 0 0 15,-1 0 0-15,0 0 0 0,0 0 0 0,-1 0 0 16,0-1 0-16,-7 1 0 0,0 0 0 0,0 0 0 16,0 0 0-16,0 0 0 0,0 0 0 0,0 0 0 0,0 0 0 15,0 0 0-15,0 0 864 0,0 0 128 0,0 0 32 0,0 0 0 16,0 0 0-16,0 0 0 0,0 0 0 0,-9 1 0 15,-2 0-832-15,1 2-192 0,-2-3 0 0,-2 1 0 16,-2-1 0-16,1 1 0 0,-1-1 0 0,0 0 0 16,-1 0 0-16,0 0 0 0,3 0 0 0,1 0 0 15,3-1 0-15,-1 1 0 0,-1-1 0 0,3 1 0 16,0 0 864-16,1 0 128 0,2 0 32 0,6 0 0 16,0 0-832-16,-7 1-192 0,-1-1 0 0,3 0 0 15,5 0 0-15,0 0 0 0,0 0 0 0,0 0 0 16,0 0-768-16,0 0-208 0,0 0-48 0,0 0 0 15,0 0 832-15,8 0 192 0,3 1 0 0,2-1 0 16,2 0 0-16,5 0 0 0,1 0 0 0,2-1 0 16,1 0 0-16,-1 1 0 0,0-3 0 0,1 2 0 0,-1 0 0 0,0-1 0 15,-1 2 0-15,0-2 0 0,-1 2 0 0,-2 0 0 16,1 0 0-16,-1 0 0 16,2 0-864-16,0 0-128 0,0 0-32 0,0 0-16784 15</inkml:trace>
  <inkml:trace contextRef="#ctx0" brushRef="#br0" timeOffset="13674.96">13686 12224 16575 0,'10'7'736'0,"-3"1"160"0,0-5-720 0,1 0-176 16,2 0 0-16,1-1 0 0,-2 1 0 0,1-2 0 0,3-1 0 0,-1 0 0 16,-3-1 0-16,3 0 0 0,-1-2 0 0,0 0 0 15,-2-1 848-15,-1 1 144 0,1-4 32 0,0-1 0 16,0-1 0-16,2-3 0 0,-2-1 0 0,0-2 0 15,0-5-832-15,0-2-192 0,0-3 0 0,-1 2 0 16,-1-1 864-16,-2 0 128 0,-3-5 32 0,1-2 0 16,0-3 0-16,-3 0 0 0,-3-5 0 0,0-3 0 15,1-2 816-15,-3 1 160 0,-3-3 48 0,1 2 0 16,-1 1-1648-16,1 0-400 0,-4 2 0 0,-2-7 0 16,1 5 896-16,-1-13 112 0,3 11 16 0,0 9 0 15,2 6-832-15,3 5-192 0,-1-9 0 0,4 2 0 16,2 2 0-16,0 10 0 0,0 1 0 0,1 2 0 15,2 1-768-15,-2 2-208 0,2 2-48 0,-1 3 0 16,3 2-2448-16,-5 7-496 0,0 0-112 0,13 4-16 0</inkml:trace>
  <inkml:trace contextRef="#ctx0" brushRef="#br0" timeOffset="14334.21">13626 12025 23951 0,'-6'-3'512'0,"6"3"128"0,3 20 0 0,-1-5 64 0,3 0-576 0,2-2-128 0,-1 0 0 0,2 0 0 16,1 0 0-16,2-1 0 0,-2-1 0 0,0 0 0 16,0-3 0-16,0 2 0 0,2 4 0 0,-2 1 0 15,-1-2 0-15,-1 2 0 0,1 5 0 0,-1 5 0 16,-1 5 1664-16,0-4 320 0,-1-11 48 0,-3 4 16 16,1 3-832-16,0-1-144 0,-3-6-48 0,0 2 0 15,0 3-816-15,0-6-208 0,-2-2 0 0,2 2 0 16,-1 6 0-16,1 6 0 0,0 4 0 0,-1 0 0 15,-1 0 864-15,1 0 128 0,0-2 32 0,-1-1 0 16,1 0-832-16,0-1-192 0,0-3 0 0,-1 1 0 16,1 6 0-16,1-3 0 0,-1-2 0 0,1-1 0 0,1-1 0 0,0 0 0 15,1-4 0-15,0-1 0 0,2 0 0 0,-1 0 0 16,-1-1 0-16,2 3 0 0,0-4 0 0,0 1 0 16,0 0 0-16,0-7 0 0,1 0 0 0,-1 3 0 15,0 2 0-15,1-1 0 0,-1 3 0 0,0-1 0 16,0 2 0-16,1 5 0 0,0 0 0 0,0-4 0 15,1 1 0-15,-2 1 0 0,0-2 864 0,-1-1 128 16,0 1 32-16,0-2 0 0,1 0-832 0,-1-1-192 16,0 1 0-16,0 0 0 0,1 2 0 0,0-5 0 15,-2 2 0-15,2-2 0 0,-1-1 0 0,1 0 0 16,-1 3 0-16,1-3 0 0,0 1 0 0,1 3 0 0,-2 3 0 0,1-4 0 16,0-1 0-16,1 6 0 0,-1 3 0 0,1 12 0 15,0 9 0-15,-1-8 0 0,2-18 0 0,-1 4 0 16,1 4 864-16,1-9 128 0,-1-14 32 0,1-3 0 15,1 1-832-15,1-2-192 0,0-4 0 0,1 1 0 16,1 3 0-16,2 0 0 0,1 0 0 0,1 3 0 16,-1-2 0-16,2 4 0 0,0-1 0 0,3 1 0 31,3-2-2416-31,3 0-528 0,1-1-96 0,1-7-32 0</inkml:trace>
  <inkml:trace contextRef="#ctx0" brushRef="#br0" timeOffset="17728.63">11268 11772 20271 0,'0'0'448'0,"0"0"80"0,0 0 32 0,0 0 16 0,0 0-576 0,0 0 0 16,4 6 0-16,0 2 0 0,2 0 928 0,1 1 80 15,-1 3 16-15,1 0 0 0,-2 1 0 0,0-3 0 16,1 2 0-16,-3 0 0 0,1 1 0 0,0 0 0 15,0 0 0-15,0 1 0 0,-3 2-832 0,3-2-192 16,2 0 0-16,-3 2 0 0,0 0 864 0,1-1 128 16,0 0 32-16,0 0 0 0,-2 2-832 0,0-1-192 0,-1 2 0 0,0-2 0 31,1-2-768-31,-2 2-208 0,0 3-48 0,1-8 0 16,-1-11-816-16,0 0-160 0,0 0-48 0,0 0-9824 0</inkml:trace>
  <inkml:trace contextRef="#ctx0" brushRef="#br0" timeOffset="18060.75">11308 11682 23951 0,'0'0'512'0,"0"0"128"16,0 0 0-16,0 0 64 0,0 0-576 0,0 0-128 0,0 0 0 0,0 0 0 16,0 0 0-16,0 0 0 0,0 0 0 0,8 1 0 0,1-1 0 0,2-1 0 15,-1 0 0-15,5-5 0 0,3 1 0 0,-1 0 0 16,-2-2 0-16,0 2 0 0,2 0 0 0,1 1 0 15,2-1 0-15,-2 0 0 0,-1 2 0 0,4-2 0 16,-4 2 0-16,-3 2 0 0,-2 0 848 0,-1 2 144 16,-2 0 32-16,-1 2 0 0,-1-1 0 0,-2 4 0 15,-1 4 0-15,0 1 0 0,1 2 0 0,-2 1 0 16,-3 2 0-16,0 0 0 0,0 3-832 0,-2 2-192 16,0-2 0-16,-2 5 0 0,1-2 0 0,1-1 0 15,-4-2 0-15,1 2 0 0,0-1 864 0,0-1 128 16,0-1 32-16,-2 1 0 0,1-1-832 0,0 0-192 15,1 0 0-15,0 1 0 16,-2-2-768-16,2-3-208 0,1-2-48 0,0-2 0 16,0 1 0-16,-1-2 0 0,1-5 0 0,4-4-8736 0,0 0-1760 15</inkml:trace>
  <inkml:trace contextRef="#ctx0" brushRef="#br0" timeOffset="18253.91">11327 11815 20271 0,'0'0'896'0,"0"0"192"0,0 0-880 0,0 0-208 0,0 0 0 0,0 0 0 16,0 0 0-16,0 0 0 0,0 0 0 0,8 4 0 16,1-3 0-16,0 0 0 0,0 1 0 0,1-1 0 15,2-1 864-15,0 3 128 0,-2-3 32 0,-1 1 0 16,0-1-832-16,1-1-192 0,-10 1 0 0,9 0 0 16,0 0 0-16,-3 0 0 0,-6 0 0 0,0 0 0 0,7 4 0 0,-7-4 0 15,2 6 0-15,1 3-10608 16</inkml:trace>
  <inkml:trace contextRef="#ctx0" brushRef="#br0" timeOffset="18434.09">11350 12038 20271 0,'0'0'448'0,"0"0"80"0,0 0 32 0,0 0 16 0,0 0-576 0,0 0 0 15,0 0 0-15,0 0 0 0,0 0 928 0,0 0 80 16,0 0 16-16,0 0 0 16,8 0-1648-16,1 0-320 0,0-1-64 0,3-1-16 0,2-3 832 0,2 4 192 15,0-5 0-15,-1 3 0 0,1-1 0 0,-2 0 0 16,1 1 0-16,-1-1 0 0,-1 0 768 0,0 2 208 15,-4-1 48-15,-1 2 0 0,-8 1-832 0,0 0-192 16,0 0 0-16,0 0 0 0,0 0 0 0,0 0 0 16,0 0 0-16,0 0-10608 0</inkml:trace>
  <inkml:trace contextRef="#ctx0" brushRef="#br0" timeOffset="18693.89">11023 12351 23951 0,'0'0'512'0,"0"0"128"0,0 0 0 0,0 0 64 0,0 0-576 0,10 0-128 0,5 0 0 0,2-2 0 15,2 1 0-15,3-3 0 0,2 0 0 0,2-4 0 16,1-1 0-16,3-2 0 0,2-2 0 0,-1-2 0 16,3-2 848-16,1-1 144 0,0 0 32 0,2 0 0 15,0 1 0-15,0 2 0 0,-3-2 0 0,-3 4 0 0,-2 3-832 0,-3 1-192 16,-4 2 0-16,-4 2 0 0,-2 1 0 0,-4 3 0 15,-3-3 0-15,0 3 0 0,-9 1 0 0,0 0 0 16,0 0 0-16,0 0 0 0,0 0 0 0,0 0 0 16,0 0 0-16,-8 2 0 0</inkml:trace>
  <inkml:trace contextRef="#ctx0" brushRef="#br0" timeOffset="18901.96">11298 12274 31327 0,'0'0'688'0,"0"0"144"0,0 0 16 0,0 0 48 0,0 0-720 0,0 0-176 16,0 0 0-16,4 6 0 0,1 5 848 0,-2 2 144 15,-2 0 32-15,0 0 0 0,2 4-832 0,-2 1-192 0,1 2 0 0,-2 0 0 16,0 3 0-16,0 0 0 0,-2 1 0 0,2 0 0 16,0-2 0-16,2 1 0 0,-1-2 0 0,0-1 0 15,0-1 0-15,-1-4 0 0,0-2 0 0,0-2 0 16,0-2 0-16,0-9 0 0,0 0 0 0,0 0-10336 15,0 0-2112-15</inkml:trace>
  <inkml:trace contextRef="#ctx0" brushRef="#br0" timeOffset="19169.71">11441 12269 23951 0,'0'0'1056'16,"0"0"224"-16,0 0-1024 0,0 0-256 0,0 0 0 0,0 0 0 15,0 0 1696-15,2 7 288 0,-2 4 48 0,0 2 16 16,0 4-832-16,0-2-144 0,1 4-48 0,0 2 0 0,-1 1-816 0,2 0-208 15,-1 1 0-15,0 1 0 0,2-2 864 0,-1 1 128 16,2 2 32-16,0 4 0 0,1 2-832 0,1 4-192 16,-1 5 0-16,0-4 0 0,3-1 0 0,-2 0 0 15,0-3 0-15,-1-1 0 0,0-2 864 0,0-1 128 16,2 0 32-16,1-2 0 0,0-3-832 0,-2-1-192 16,-1-2 0-16,0-2 0 0,1-2 0 0,0-3 0 15,-3-3 0-15,-1-1 0 0,-2-9 0 0,0 0 0 16,0 0 0-16,0 0 0 15,0 0-768-15,0 0-208 0,0 0-48 0,0 0 0 16,0 0-816-16,-7-10-160 0,-3-6-48 0,0-3 0 0</inkml:trace>
  <inkml:trace contextRef="#ctx0" brushRef="#br0" timeOffset="19366.21">11291 12495 23951 0,'0'0'512'0,"0"0"128"0,0 0 0 0,0 0 64 0,0 0-576 0,0 0-128 0,0 0 0 0,0 0 0 16,0 0 0-16,0 0 0 0,0 0 0 0,0 0 0 16,0 0 0-16,10-1 0 0,-10 1 0 0,10 0 0 15,-1 3 0-15,-1-3 0 0,-1-4 0 0,-7 4 0 16,7-3 848-16,-7 3 144 0,0 0 32 0,0 0 0 16,0 0-1648-16,0 0-320 0,0 0-64 0,7 3-10256 15</inkml:trace>
  <inkml:trace contextRef="#ctx0" brushRef="#br0" timeOffset="19531.18">11321 12566 16575 0,'0'0'736'0,"0"0"160"0,0 0-720 0,0 0-176 16,0 0 0-16,0 0 0 0,0 0 848 0,0 0 144 15,0 0 32-15,0 0 0 0,0 0-832 0,0 0-192 16,0 0 0-16,10 4 0 0,-1 0 0 0,-1 1 0 16,1-3 0-16,-1 2 0 0,-1-1 864 0,1-2 128 15,-8-1 32-15,0 0 0 0,8 3-832 0,-8-3-192 16,8 1 0-16,-8-1 0 15,0 0-768-15,0 0-208 0,0 0-48 0,0 0-8592 0</inkml:trace>
  <inkml:trace contextRef="#ctx0" brushRef="#br0" timeOffset="19711.89">11174 12850 23951 0,'0'0'512'0,"0"0"128"0,0 0 0 0,5-5 64 0,-5 5-576 0,6-4-128 0,0-4 0 0,2 2 0 16,1-1 848-16,1 1 144 0,1-1 32 0,2 0 0 15,1 1-832-15,2 1-192 0,1 0 0 0,0 2 0 16,0-4 864-16,-2 3 128 0,2-1 32 0,0 1 0 16,0 2-832-16,-2-1-192 0,-1-2 0 0,2 0 0 31,-1-2-1600-31,2-1-352 0,-1-2-80 0,1-3-16 0</inkml:trace>
  <inkml:trace contextRef="#ctx0" brushRef="#br0" timeOffset="19997.66">11581 12317 23951 0,'0'0'512'0,"0"0"128"0,0 0 0 0,8 2 64 0,0 2-576 0,1 0-128 15,2-1 0-15,1 1 0 0,0 0 0 0,0 0 0 16,-1-2 0-16,0 1 0 0,-2-1 848 0,0 4 144 16,-1-4 32-16,0 1 0 0,-2-1-832 0,-1 1-192 15,-5-3 0-15,6 4 0 0,-6-4 864 0,0 0 128 16,4 4 32-16,1 2 0 0,-5-6 0 0,2 8 0 15,0 1 0-15,-1 0 0 0,-1 1 0 0,-1 1 0 16,-3 2 0-16,0 2 0 0,-1 0-832 0,-1 1-192 16,-1-2 0-16,-4 2 0 0,-2 0 864 0,1-1 128 15,-1 1 32-15,0 1 0 0,0-3-832 0,0 2-192 16,2-6 0-16,0 1 0 16,-1-3-768-16,2-3-208 0,-2-1-48 0,2-3 0 15,2-2-816-15,0-5-160 0,-2-3-48 0,1-1-13104 0</inkml:trace>
  <inkml:trace contextRef="#ctx0" brushRef="#br0" timeOffset="20176.57">11535 12344 31327 0,'0'0'688'0,"0"0"144"0,7 9 16 0,1 0 48 0,2 3-720 0,2 4-176 0,0 2 0 0,-1 2 0 16,-2 0 848-16,2 3 144 0,-1-1 32 0,2 3 0 16,-3-6-832-16,0 2-192 0,0 0 0 0,2 0 0 15,-1 1 0-15,-1-4 0 0,-1 0 0 0,0-1 0 16,2 3 0-16,-3-10 0 0,-2 1 0 0,2-2 0 15,-3-3 0-15,-1 1 0 0,-3-7 0 0,0 0 0 16,0 0-3232-16,0 0-688 0,0-17-144 16,-2-5-32-16</inkml:trace>
  <inkml:trace contextRef="#ctx0" brushRef="#br0" timeOffset="20356.54">11697 12330 20271 0,'0'0'448'0,"0"0"80"0,10 1 32 0,2 0 16 0,1-2-576 0,4 0 0 15,0 0 0-15,3-2 0 0,0-2 928 0,3 1 80 16,-1-3 16-16,1-3 0 0,-2-1 0 0,0 0 0 16,-3-2 0-16,0-2 0 0,2 2-832 0,-2-4-192 15,-1 2 0-15,-1 0 0 0,-4 4 0 0,-1-1 0 16,0 0 0-16,-1 2 0 16,-1-3-3232-16,10-24-688 0,-12 3-144 0,-5 23-32 0</inkml:trace>
  <inkml:trace contextRef="#ctx0" brushRef="#br0" timeOffset="20552.31">11956 11926 27647 0,'0'0'1216'0,"0"0"256"0,0 0-1168 0,0 0-304 0,0 0 0 0,0 0 0 16,-2 6 1696-16,-1-1 288 0,1 2 48 0,-1 1 16 15,2 0-832-15,1 3-144 0,0 4-48 0,0 3 0 16,-2 3-816-16,2 9-208 0,2 2 0 0,-2 5 0 16,-2 1 0-16,1 1 0 0,1-1 0 0,-1-2 0 15,-1-1 0-15,0 2 0 0,-1-5 0 0,1 0 0 16,-1-4 0-16,0 0 0 0,1-2 0 0,-2-1 0 15,0-1 0-15,0-3 0 0,3-5 0 0,-1-2 0 16,0-2-768-16,1-2-208 0,1-3-48 0,1-1-9824 16,-1-6-1968-16</inkml:trace>
  <inkml:trace contextRef="#ctx0" brushRef="#br0" timeOffset="20776.5">12005 12262 27647 0,'0'0'1216'0,"0"0"256"0,1 8-1168 0,2 1-304 15,2 1 0-15,3 5 0 0,-2-1 880 0,2 4 112 16,0 3 32-16,2 0 0 0,3-1 0 0,0 2 0 16,0-1 0-16,2 1 0 0,-2-5-832 0,0 2-192 15,-2 2 0-15,2 1 0 0,1-2 864 0,-3-1 128 16,0 1 32-16,-2-2 0 0,1-2-832 0,-2-2-192 16,-1-2 0-16,-1-2 0 0,-2-3 0 0,0-1 0 15,-4-6 0-15,0 0 0 0,0 0 0 0,0 0 0 0,0 0 0 0,0 0 0 31,0 0-768-31,0 0-208 0,0 0-48 0,-4-9-15152 0</inkml:trace>
  <inkml:trace contextRef="#ctx0" brushRef="#br0" timeOffset="21000.84">12157 11999 27647 0,'0'0'608'0,"0"0"128"0,0 0 32 0,0 0 0 0,0 0-624 0,11 2-144 0,2 2 0 0,1 0 0 16,2-1 0-16,-2-1 0 0,2 0 0 0,-1-2 0 16,1-2 848-16,1 1 144 0,0 0 32 0,1-2 0 0,-1-1-832 0,4-1-192 15,0 1 0-15,0 0 0 0,-1-2 0 0,-1 0 0 16,-2 1 0-16,0 1 0 0,-3 0 0 0,0 0 0 16,-1 3 0-16,-4-3 0 15,-2 2-768-15,-7 2-208 0,0 0-48 0,0 0-11872 16</inkml:trace>
  <inkml:trace contextRef="#ctx0" brushRef="#br0" timeOffset="21255.9">12269 12003 31327 0,'0'0'688'0,"0"0"144"0,0 0 16 0,0 0 48 0,0 0-720 0,4 6-176 16,-5 5 0-16,0-2 0 0,1-1 848 0,0 2 144 15,-2 4 32-15,2 6 0 0,2 5-832 0,-1 1-192 0,0 0 0 0,2 1 0 16,-1 2 0-16,1-1 0 0,0 1 0 0,-1 1 0 15,2 3 864-15,0 6 128 0,0-7 32 16,1-2 0-16,-2-2-832 0,-1-2-192 0,2 0 0 0,0 1 0 16,-1-2 0-16,-1 0 0 0,-2-2 0 0,2-2 0 15,-1-1 0-15,0-3 0 0,-1-4 0 0,0-2 0 16,0 0 0-16,0-11 0 0,0 0 0 0,0 0 0 31,0 0-768-31,0 0-208 0,0 0-48 0,0 0 0 16,-1-7-816-16,-2-6-160 0,1-4-48 0,-1-5 0 0</inkml:trace>
  <inkml:trace contextRef="#ctx0" brushRef="#br0" timeOffset="21455.45">12389 12063 35007 0,'0'0'768'0,"0"0"176"0,0 0 16 0,0 0 16 0,0 0-784 0,0 0-192 16,0 0 0-16,0 0 0 0,0 0 1680 0,0 0 304 15,0 6 48-15,-1 3 16 0,0-1-1648 0,-1 4-400 16,1 2 0-16,-2 6 0 0,1 3 0 0,0-5 0 15,0 3 0-15,-1-2 0 0,3 1 0 0,-1 0 0 16,0 1 0-16,1-3 0 16,1 2-736-16,0 2-224 0,-2-7-64 0,1 1 0 15,0-3 0-15,1-1 0 0,-1-3 0 0,0-1-9824 16,0-8-1968-16</inkml:trace>
  <inkml:trace contextRef="#ctx0" brushRef="#br0" timeOffset="21722.89">12471 12108 27647 0,'0'0'1216'0,"0"0"256"0,0 0-1168 0,0 0-304 0,0 0 0 0,0 7 0 16,0-7 1696-16,0 6 288 0,0-6 48 0,3 8 16 15,3 4-1648-15,0 6-400 16,0 8 0-16,-1-6 0 0,1-1 0 0,-1-1 0 0,0 2 0 0,0-2 0 16,3-1 0-16,-1 0 0 0,-2 1 0 0,1-2 0 15,2-4 0-15,-1-3 0 0,-1-1 0 0,-1-2 0 16,1 1 0-16,-1-1 0 0,-1 0 0 0,1-3 0 15,2 1 0-15,-1 0 0 0,-6-4 0 0,7 7 0 16,-1-6 0-16,2 0 0 0,0-1 0 0,0 2 0 16,-1 0 0-16,4-2 0 0,-1-2 0 0,-1 2 0 0,-1 0 0 0,-1-2 0 15,-1 0 0-15,-6 2 0 16,5-3-736-16,-5 3-224 0,6-4-64 0,-4-4-8736 16,0 1-1760-16</inkml:trace>
  <inkml:trace contextRef="#ctx0" brushRef="#br0" timeOffset="21935.07">12358 12572 27647 0,'0'0'608'0,"0"0"128"0,0 0 32 0,0 0 0 0,0 0-624 0,0 0-144 16,9 4 0-16,1 0 0 0,0-1 0 0,1-1 0 15,4 0 0-15,2-2 0 0,1-2 848 0,0 2 144 16,-1-2 32-16,1-1 0 0,7-1-832 0,0 0-192 15,0-3 0-15,-3 3 0 0,0 0 0 0,-1-2 0 0,0 1 0 0,-2 1 0 16,1-1 0-16,-3 1 0 0,-2 0 0 0,-2-1-13888 16</inkml:trace>
  <inkml:trace contextRef="#ctx0" brushRef="#br0" timeOffset="22400.32">12684 11871 23951 0,'0'0'1056'0,"0"0"224"0,0 0-1024 0,0 0-256 15,0 0 0-15,0 0 0 0,0 0 0 0,0 0 0 16,0 0 0-16,0 0 0 0,9 1 0 0,-1-1 0 0,0 0 0 0,1 0 0 16,2 0 0-16,1 0 0 0,1-1 0 0,0 0 0 15,0 1 880-15,0-3 112 0,-1 2 32 0,0-2 0 16,0 1-832-16,-2-1-192 0,-1 2 0 0,-1-1 0 16,-2 0 0-16,-6 2 0 0,7-3 0 0,-7 3 0 15,0 0 0-15,0 0 0 0,0 0 0 0,0 0 0 16,0 0 0-16,0 0 0 0,7-3 0 0,-7 3-8144 15,0 0-1680-15</inkml:trace>
  <inkml:trace contextRef="#ctx0" brushRef="#br0" timeOffset="23389.26">12733 12043 31327 0,'0'0'688'0,"0"0"144"0,0 0 16 0,0 0 48 0,0 0-720 0,0 0-176 16,0 4 0-16,0 4 0 0,3 0 0 0,-2 2 0 15,1 2 0-15,0 5 0 0,2 1 848 0,-1 4 144 16,-1 3 32-16,0-4 0 0,0 0-832 0,2 1-192 16,0-1 0-16,0 1 0 0,-1 1 864 0,-1-2 128 15,1 1 32-15,-1 8 0 0,0-1-832 0,-1-2-192 16,0-3 0-16,1-2 0 0,-1-1 0 0,0-2 0 16,2 0 0-16,-3-4 0 15,0 0-768-15,0-4-208 0,0 0-48 0,0-3 0 16,0-8-816-16,0 0-160 0,0 0-48 0,0 0-7104 15,0 0-1408-15</inkml:trace>
  <inkml:trace contextRef="#ctx0" brushRef="#br0" timeOffset="23763.58">12759 12091 23951 0,'0'0'1056'0,"0"0"224"0,0 0-1024 0,0 0-256 0,0 0 0 0,0 0 0 15,7-4 0-15,-7 4 0 0,7-2 0 0,0-2 0 16,2-1 0-16,2 1 0 0,1-3 0 0,-1 2 0 15,2-2 0-15,0 2 0 0,2 1 0 0,-1 2 0 16,0-5 0-16,-1 3 0 0,1 2 0 0,-1 4 0 16,-4 4 0-16,0-5 0 0,0-6 0 0,0 1 0 15,0-2 0-15,-1 3 0 0,2 0 0 0,-2 2 0 16,-8 1 0-16,0 0 0 0,8-2 0 0,-8 2 0 16,0 0 880-16,0 0 112 0,7 4 32 0,-2 3 0 0,-4-1 816 0,0 2 160 15,6 3 48-15,-2 2 0 0,-2 2-1648 0,-1 1-400 16,1 1 0-16,0 5 0 0,-1 7 896 0,0-6 112 15,-2 1 16-15,1 0 0 0,0 1-832 0,0 0-192 16,-2 0 0-16,1-1 0 0,1 1 0 0,-1 4 0 16,-1-2 0-16,0-3 0 0,0-1 0 0,-1-1 0 15,1-1 0-15,0 0 0 0,-1-1 0 0,0-1 0 16,0-2 0-16,0-1 0 0,-2-3 0 0,1 0 0 16,2-5 0-16,1-8 0 15,-3 6-768-15,3-6-208 0,0 0-48 0,0 0 0 16,-6-1-816-16,-3-4-160 0,-13-16-48 0,3-3 0 0</inkml:trace>
  <inkml:trace contextRef="#ctx0" brushRef="#br0" timeOffset="23990.06">12779 11828 31327 0,'0'0'688'0,"0"0"144"0,0 0 16 0,0 0 48 0,0 0-720 0,0 0-176 0,0 0 0 0,1 6 0 16,-2 6 848-16,1-3 144 0,3-1 32 0,-1 5 0 15,0 0-832-15,0 5-192 0,1 3 0 0,1 7 0 16,0-2 0-16,0 1 0 0,-1 1 0 0,1 0 0 16,0-2 0-16,-1 2 0 0,-2-1 0 0,2-6 0 15,1 1 0-15,0-1 0 0,-2 0 0 0,2-6 0 16,0 1-768-16,-1-2-208 0,-1-2-48 0,2 1 0 16,-1-2-3264-16,1-4-672 0,-4-7-128 15,0 0-32-15</inkml:trace>
  <inkml:trace contextRef="#ctx0" brushRef="#br0" timeOffset="24217.74">12915 11974 27647 0,'0'0'608'0,"0"0"128"0,0 0 32 0,0 0 0 0,0 0-624 0,1 5-144 16,-1 2 0-16,0 2 0 0,0 3 0 0,0 3 0 16,0 2 0-16,1 4 0 0,1 2 848 0,0 9 144 15,-1-1 32-15,2-8 0 0,0-2-832 0,1 0-192 16,1-1 0-16,0-2 0 0,0 0 0 0,-1-5 0 15,3-1 0-15,0 1 0 0,-1-1 0 0,-1-6 0 16,1 0 0-16,-6-6 0 0,8 3 0 0,-8-3 0 16,0 0 0-16,9 0 0 0,2-1 0 0,-2 1 0 15,-4-1 0-15,0-3 0 16,1-4-1600-16,-1-2-352 0,1-19-80 0,-7 8-16 0</inkml:trace>
  <inkml:trace contextRef="#ctx0" brushRef="#br0" timeOffset="24425.81">12876 12404 23951 0,'0'0'512'0,"0"0"128"0,0 0 0 0,0 0 64 0,0 0-576 0,0 0-128 0,0 0 0 0,0 0 0 16,0 0 0-16,0 0 0 0,5 7 0 0,1-2 0 15,2-1 0-15,1-3 0 0,0 0 0 0,3 1 0 0,-2-2 0 0,4-2 0 16,-1 0 0-16,0 2 0 0,-4-3 0 0,2 2 0 15,2-2 0-15,-1 1 0 0,-4-1 0 0,-1 2 0 16,2-2 0-16,-9 3-7072 16,0 0-1440-16</inkml:trace>
  <inkml:trace contextRef="#ctx0" brushRef="#br0" timeOffset="24619.69">12876 12520 23951 0,'0'0'512'0,"0"0"128"0,0 0 0 0,0 0 64 0,0 0-576 0,0 0-128 16,0 0 0-16,7-18 0 0,1 22 0 0,1-4 0 15,0 1 0-15,2-1 0 0,1 1 0 0,2-1 0 16,2-1 0-16,2 1 0 0,0 0 0 0,0-1 0 0,-3-3 0 0,0-1 0 16,0 1 0-16,-1-4 0 0,0 0 0 0,-1 0 0 15</inkml:trace>
  <inkml:trace contextRef="#ctx0" brushRef="#br0" timeOffset="25219.97">13080 11917 20271 0,'0'0'448'0,"0"0"80"0,0 0 32 0,0 0 16 15,0 0-576-15,0 0 0 0,15 0 0 0,0 2 0 0,0-2 0 0,1 0 0 16,4 0 0-16,-3-2 0 0,-3 2 928 0,1 0 80 16,-1-2 16-16,-1 2 0 0,-3 0-832 0,0 0-192 15,-1 0 0-15,-9 0 0 0,0 0 864 0,0 0 128 16,0 0 32-16,5 5 0 0,-5-5-832 0,1 10-192 16,-2 0 0-16,-2 0 0 0,-1 2 864 0,-2 1 128 15,-3 2 32-15,0-1 0 16,0-1-1648-16,-1 1-320 0,0 2-64 0,0 2-16 0,2-2 832 0,0-3 192 15,0-5 0-15,2 1 0 0,-1 3 0 0,2-6 0 16,2-1 0-16,3-5 0 0,-2 4 768 0,2-4 208 16,0 0 48-16,0 0 0 0,-3 4-832 0,3-4-192 15,0 0 0-15,0 0 0 16,4 7-768-16,-4-7-208 0,4 9-48 0,0-3 0 0,2 1 832 0,-1-1 192 16,1 1 0-16,-1 1 0 0,-1-2 0 0,0 2 0 0,0-1 0 15,-2 0 0-15,1 1 0 0,-2 1 0 16,-1-2 0-16,1 2 0 0,1 0 768 0,-1 0 208 0,-1 2 48 0,0-1 0 15,1 2 0-15,-1-2 0 0,0 3 0 0,2 2 0 16,-1 0-832-16,0 0-192 0,-1 0 0 0,2 1 0 16,-2 1 0-16,1-2 0 0,1 0 0 0,1-2 0 15,-2-1 0-15,1-2 0 0,0-2 0 0,1 0 0 16,-2-1 864-16,2 0 128 0,-3-7 32 0,6 5 0 16,1 0-832-16,1 1-192 0,2-1 0 0,1-3 0 15,0 2 0-15,2-2 0 0,2-1 0 0,0-1 0 16,1-1 0-16,0-1 0 0,1 2 0 0,-1-2 0 15,0-1 0-15,-2 2 0 0,-2-4 0 0,-1 1 0 0,-1 1 0 0,-1 0 0 16,-2 1 0-16,-7 2 0 0,0 0 864 0,0 0 128 16,0 0 32-16,0 0 0 0,0 0 0 0,0 0 0 15,0 0 0-15,0 0 0 0,5-5-832 0,-5 5-192 16,4-6 0-16,-4 6-13616 16,0 0-2768-16</inkml:trace>
  <inkml:trace contextRef="#ctx0" brushRef="#br1" timeOffset="40045.94">15038 15302 23951 0,'0'0'1056'0,"0"0"224"0,0 0-1024 0,0 0-256 16,0 0 0-16,0 0 0 0,0 0 880 0,0 0 112 15,0 0 32-15,0 0 0 0,0 0-832 0,0 0-192 16,0 0 0-16,-2-6 0 0,2 6 0 0,0 0 0 16,0-7 0-16,0 7 0 0,2-8 0 0,4 2 0 15,0 1 0-15,2 0 0 0,1-1 0 0,1 4 0 16,2-4 0-16,1 5 0 0,2-3 0 0,-2 3 0 16,1 0 0-16,2 2 0 0,1 2 0 0,-3 0 0 15,-4 3 0-15,1-2 0 0,-3 3 0 0,-1 1 0 16,1 3 0-16,-1-4 0 0,-1 3 0 0,1 3 0 15,-2 0 0-15,-1-2 0 0,0 4 0 0,-3-2 0 16,-1-1 0-16,-1-1 0 0,1 1 864 0,0 0 128 16,-1-3 32-16,-2-1 0 0,0-2-832 0,-1 1-192 0,0-1 0 0,4-6 0 15,0 0 864-15,-7 4 128 0,-5 1 32 0,0-1 0 16,-1 0 0-16,-1 0 0 16,-2 0 0-16,1 1 0 0,-1-2-832 0,2 1-192 0,-2-2 0 0,3 1 0 15,1 0 0-15,2-1 0 0,2-1 0 0,1 1 0 16,7-2 0-16,0 0 0 0,-6-3 0 0,2 1 0 31,-1-5-768-31,1-5-208 0,0-3-48 0,1-6-9824 0,2-5-1968 0</inkml:trace>
  <inkml:trace contextRef="#ctx0" brushRef="#br1" timeOffset="40818.36">15071 16264 23951 0,'0'0'1056'0,"0"0"224"0,0 0-1024 0,0 0-256 15,0 0 0-15,0 0 0 0,0 0 880 0,0 0 112 16,0 0 32-16,0 0 0 0,0 0 0 0,-5 0 0 15,5 0 0-15,0 0 0 16,-5-6-1648-16,1 1-320 0,1-2-64 0,2 1-16 0,-1-2 832 0,2 0 192 16,3-1 0-16,1 0 0 0,0-2 0 0,1 1 0 15,2 1 0-15,-1 0 0 0,2 0 0 0,1 1 0 16,0 0 0-16,2 0 0 0,-1 2 0 0,0-1 0 16,2 2 0-16,1 1 0 0,0 0 0 0,0 1 0 15,-1 3 0-15,0 0 0 0,-3 0 0 0,0 3 0 16,0 1 0-16,-1-1 0 0,-2 2 0 0,1 1 0 15,-2 1 0-15,0 2 0 0,1-1 768 0,-1 3 208 16,-1 1 48-16,0 1 0 0,-2 0-832 0,2 3-192 16,-1-3 0-16,1 3 0 0,0-2 0 0,0 0 0 15,-2 1 0-15,1-1 0 0,-2-1 0 0,0-1 0 0,1-1 0 0,-2-3 0 16,-2 0 864-16,1-1 128 0,-2-1 32 0,0-1 0 16,-4 1 0-16,-1-1 0 0,-1 0 0 0,-1-4 0 15,-2 2 0-15,1 0 0 0,1-2 0 0,-2 0 0 16,-1 0-832-16,-2 1-192 0,2-1 0 0,-2-1 0 15,2 1 0-15,-1-2 0 0,3 0 0 0,0-1 0 16,0 1 0-16,1-1 0 0,-1-2 0 0,2-2 0 31,0 0-2416-31,0-2-528 0,0-2-96 0,1-3-32 0</inkml:trace>
  <inkml:trace contextRef="#ctx0" brushRef="#br1" timeOffset="41554.25">15025 16988 35007 0,'0'0'768'0,"0"0"176"0,0 0 16 0,0 0 16 16,0 0-784-16,0 0-192 0,0 0 0 0,0 0 0 15,0 0 0-15,0 0 0 0,0 0 0 0,9-8 0 0,-10-1 0 0,1 9 0 16,0 0 0-16,4-4 0 16,0-2-768-16,1-1-208 0,0 1-48 0,2 0 0 0,-1 2 832 0,2 1 192 15,0-1 0-15,3 1 0 0,2 0 0 0,0 2 0 16,-2 1 0-16,4 0 0 0,0 0 0 0,1 0 0 16,-2 1 0-16,1 2 0 0,-4 0 0 0,1 1 0 15,-1 1 0-15,4 1 0 0,0-2 0 0,-1 1 0 16,-1 2 0-16,-3 1 0 0,-2 2 0 0,-1-1 0 15,-2 2 0-15,-2 0 0 0,-3 1 0 0,-2 0 0 16,0 0 0-16,-1 1 0 0,-1 1 768 0,-1 2 208 16,-4-6 48-16,0 2 0 0,-1 0 0 0,0-1 0 15,-3 1 0-15,0 1 0 0,1-1 0 0,-2 0 0 16,-3-1 0-16,1 0 0 0,1-1-832 0,0-1-192 16,0-1 0-16,0-1 0 0,4-2 0 0,0-1 0 0,2-2 0 0,9-2 0 15,-9 0 0-15,9 0 0 0,0 0 0 0,-11-2 0 16,11 2 0-16,-9-5 0 0,9 5 0 0,-6-8 0 15,1-5 0-15,1 0 0 16,0-4 0-16,1 0 0 16,3-7-3232-16,4 0-688 0,0-6-144 0,0-2-32 0</inkml:trace>
  <inkml:trace contextRef="#ctx0" brushRef="#br1" timeOffset="42743.42">18625 15195 20271 0,'0'0'448'0,"0"0"80"0,0 0 32 0,0 0 16 0,0 0-576 0,0 0 0 16,1-7 0-16,-1 0 0 0,2-1 0 0,0 2 0 16,2-1 0-16,0 1 0 0,-1-1 0 0,0 1 0 15,3-1 0-15,0 1 0 0,1 0 928 0,-1 1 80 16,1 0 16-16,1 0 0 0,-1-2 0 0,1 2 0 15,0 1 0-15,1-2 0 0,-1 2-832 0,0 1-192 16,1-1 0-16,0 2 0 0,-1-1 864 0,1 2 128 16,1-1 32-16,1 2 0 0,-2 0-832 0,0 2-192 15,2-1 0-15,-1 0 0 0,0 2 0 0,1 2 0 16,-3-2 0-16,-1 2 0 0,1 1 0 0,-1 1 0 16,-2 1 0-16,0 1 0 0,-1 3 0 0,-1-2 0 0,-1 3 0 15,0 0 0-15,-2 1 864 0,-2 0 128 0,1 1 32 0,-2-3 0 16,0 0 0-16,-1 1 0 0,-2-3 0 0,1 1 0 15,-1-1 0-15,-1-2 0 0,2-2 0 0,-3-1 0 16,0-1-832-16,-1-1-192 0,-1-2 0 0,-1-1 0 16,0-1 864-16,-1-2 128 0,-2-1 32 0,0-1 0 15,3 0-832-15,-1-3-192 0,0-1 0 0,1-1 0 32,-2-2-768-32,2 0-208 0,2 0-48 0,2-1 0 0,2-1-1632 15,3-2-336-15,0 0-64 0,4 0-16 0</inkml:trace>
  <inkml:trace contextRef="#ctx0" brushRef="#br1" timeOffset="43403.73">18754 16232 20271 0,'0'0'896'0,"0"0"192"16,0 0-880-16,0 0-208 0,0 0 0 0,-1-7 0 0,-1 0 864 0,2-1 128 16,2 0 32-16,-1-1 0 0,2 1-832 0,-1-4-192 15,2 0 0-15,1 2 0 0,2-2 0 0,-1 2 0 16,2-1 0-16,-1 1 0 0,2 1 0 0,0 0 0 16,1 1 0-16,1 1 0 0,-1 2 0 0,1 1 0 15,-1 2 0-15,2 2 0 0,0 1 0 0,-2 3 0 16,0-3 0-16,1 6 0 0,1-1 864 0,-1 2 128 15,0 1 32-15,-2 3 0 0,-3-3-832 0,1 1-192 16,2 2 0-16,-2 0 0 0,-6-4 864 0,-1 1 128 16,-1-1 32-16,-2 0 0 0,0-1 0 0,-1 1 0 15,1 0 0-15,-4 0 0 0,-2-2 816 0,-2 1 160 16,0-2 48-16,-2 0 0 0,-3-2-1648 0,0 1-400 16,1-2 0-16,0 0 0 0,0-2 896 0,0 0 112 15,2-3 16-15,3 1 0 0,0-1-832 0,0-1-192 16,1 0 0-16,3-1 0 15,1-2-2416-15,-1 1-528 0,1-2-96 0,2-2-14368 0</inkml:trace>
  <inkml:trace contextRef="#ctx0" brushRef="#br1" timeOffset="44078.23">18863 16948 12895 0,'0'0'272'0,"0"0"64"0,2-8 16 0,2-1 32 0,0-2-384 0,1 1 0 0,1-2 0 0,3-1 0 15,2 0 0-15,-2 0 0 0,1 0 0 0,3 1 0 16,1 0 0-16,-3 2 0 0,1 1 0 0,0 2 0 16,-2 2 0-16,-2 1 0 0,-8 4 0 0,0 0 0 15,8 0 0-15,-8 0 0 0,8 3 0 0,-1 2 0 0,0 2 1712 0,-2 2 272 16,0 2 48-16,-1 2 16 0,-4 3-832 0,0-3-144 16,-1 2-48-16,0 0 0 0,-2-3 0 0,-1 0 0 15,3-3 0-15,-3 1 0 0,0-2 832 0,-2 0 144 16,-4 0 48-16,0-2 0 0,3 1 0 0,-2-5 0 15,-1 2 0-15,-2-1 0 0,-1-3-1648 0,0 0-400 16,0 1 0-16,0-1 0 0,1-2 0 0,1 0 0 16,-1-2 0-16,0 2 0 15,0-5-736-15,2 2-224 0,1 0-64 0,0-3-10912 16,1-3-2192-16</inkml:trace>
  <inkml:trace contextRef="#ctx0" brushRef="#br1" timeOffset="44814.17">18900 17386 16575 0,'0'0'368'0,"0"0"80"0,0 0 0 0,0 0 16 0,3-7-464 0,-3 7 0 0,4-6 0 0,-1-1 0 15,3 1 0-15,-1 0 0 0,0 0 0 0,2-1 0 16,-1 1 0-16,2 2 0 0,-2 1 0 0,2 3 0 15,0-2 0-15,0 2 0 0,1 2 0 0,-1 0 0 16,-8-2 912-16,9 4 96 0,0 2 16 0,-1 1 0 16,-2-1 0-16,1 2 0 0,1 2 0 0,0-1 0 15,-2 2-832-15,1 1-192 0,-1 1 0 0,-1 0 0 16,1 0 864-16,-1 4 128 0,-4-4 32 0,0-3 0 16,-1-10-832-16,-1 11-192 0,1-11 0 0,-5 10 0 0,0-1 1680 0,-4-1 304 15,-3-2 48-15,1 2 16 0,1-1-832 0,1-1-144 16,0-3-48-16,-3 1 0 0,-2-4 0 0,2 1 0 15,1 0 0-15,1-2 0 0,0-3-816 0,-1 0-208 16,1 2 0-16,-1-5 0 16,1-6-1600-16,3 3-352 0,2-2-80 0,0-6-14752 15</inkml:trace>
  <inkml:trace contextRef="#ctx0" brushRef="#br1" timeOffset="91654.99">18555 12286 5519 0,'0'0'496'15,"0"0"-496"-15,0 0 0 0,0 0 0 0,0 0 1280 0,0 0 176 16,0 0 16-16,0 0 16 0,0 0-1056 0,0 0-224 15,0 0-32-15,0 0-16 0,0 0-16 0,0 0 0 16,0 0 0-16,0 0 0 0,0 0 384 0,0 0 80 16,0 0 16-16,0 0 0 0,0 0-224 0,0 0-32 15,0 0-16-15,0 0 0 0,0 0-352 0,0 0 0 16,0 0 0-16,0 0 0 0,0 0 0 0,0 0 0 16,0 0 0-16,0 0 0 0,0 0 0 0,0 0 0 15,0 0 0-15,0 0 0 0,0 0 128 0,0 0 48 16,0 0 16-16,0 0 0 0,0 0 336 0,0 0 80 15,0 0 16-15,0 0 0 0,0 0-416 0,0 0-80 16,0 0 0-16,0 0-128 0,9-4 0 0,-9 4 0 16,0 0 0-16,0 0 0 0,7-4 0 0,-7 4 0 15,0 0 0-15,0 0 0 0,0 0 0 0,0 0 0 0,0 0 0 0,0 0 0 16,0 0 0-16,11-3 0 0,-11 3 0 0,0 0 0 16,0 0 256-16,0 0-48 0,0 0-16 0,9-4 0 15,-9 4-32-15,0 0-16 0,8-2 0 0,-8 2 0 16,8-2-144-16,-8 2 128 0,0 0-128 0,7-5 128 15,-7 5-128-15,0 0 128 0,0 0-128 0,0 0 128 16,0 0-128-16,0 0 128 0,0 0-128 0,0 0 128 16,0 0-128-16,0 0 0 0,0 0 144 0,0 0-144 15,0 0 176-15,10-1-48 0,-10 1 0 0,0 0 0 16,0 0-128-16,0 0 0 0,9-5 144 0,-9 5-144 16,0 0 0-16,0 0 0 0,8-6 0 0,-8 6 0 15,0 0 0-15,0 0 128 0,0 0-128 0,0 0 0 0,0 0 128 0,0 0-128 16,0 0 128-16,9-2-128 0,-9 2 128 0,0 0-128 15,0 0 128-15,0 0-128 0,9-4 160 0,-9 4-32 16,0 0-128-16,8-4 192 0,-8 4-192 0,0 0 0 16,7-3 128-16,-7 3-128 0,8-4 0 0,-8 4 0 15,0 0 0-15,9-2 0 0,-9 2 0 0,0 0 0 16,0 0 0-16,8-3 0 0,-8 3 0 0,0 0 176 16,0 0-176-16,0 0 160 0,0 0-32 0,0 0 0 15,0 0 0-15,0 0 0 0,0 0 64 0,0 0 0 16,0 0 0-16,0 0 0 0,0 0-16 0,0 0 0 15,0 0 0-15,0 0-7392 16,0 0-1472-16</inkml:trace>
  <inkml:trace contextRef="#ctx0" brushRef="#br1" timeOffset="98454.32">15045 15246 16175 0,'0'0'704'0,"0"0"176"0,0 0-704 0,0 0-176 16,0 0 0-16,0 0 0 0,0 0 528 0,0 0 80 16,0 0 16-16,0 0 0 0,0 0-432 0,0 0-192 15,0 0 160-15,0 0-160 0,0 0 144 0,0 0-144 16,0 0 128-16,0 0-128 0,0 0 304 0,0 0-32 16,0 0 0-16,0 0 0 0,0 0 80 0,0 0 16 15,0 0 0-15,0 0 0 0,0 0-96 0,0 0-16 16,0 0 0-16,0 0 0 0,0 0-64 0,0 0-32 15,0 0 0-15,0 0 0 0,0 0 80 0,0 0 16 16,0 0 0-16,0 0 0 0,0 0 192 0,0 0 64 16,0 0 0-16,0 0 0 0,0 0 48 0,-8 7 16 0,2-1 0 0,6-6 0 15,0 0-192-15,0 0-48 0,-10 6 0 0,10-6 0 16,0 0-336-16,0 0 144 0,0 0-144 0,-6 9 0 16,6-9 0-16,0 0 0 0,0 0 0 0,0 0 0 15,-5 7 0-15,5-7-176 0,0 0 176 0,-4 12-160 16,4-12 160-16,0 0 0 0,0 0 0 0,-3 9-128 15,3-9 128-15,0 0 0 0,-4 11 0 0,4-11 0 16,0 0 128-16,-1 10-128 0,1-10 160 0,-1 11-160 16,1-11 128-16,-3 11-128 0,0 0 0 0,2-1 144 15,1-10-144-15,-1 11 0 0,1-11 0 0,-1 11 128 16,1 0-128-16,0-11 0 0,-2 12 0 0,2-12 0 16,0 0 144-16,-1 10-144 0,1-10 160 0,0 12-160 15,0-12 160-15,0 10-160 0,0-10 160 0,0 12-160 16,0-2 128-16,0-10-128 0,0 11 0 0,0-11 0 15,0 13 0-15,1-4 0 0,2 1 0 0,-3-10 0 0,2 11 0 0,-2-11-160 16,6 8 160-16,-6-8-192 0,0 0-80 0,0 0-32 16,6 10 0-16,-6-10 0 0,0 0 16 0,0 0 0 15,11 5 0-15,-11-5 0 0,0 0 96 0,0 0 0 16,11 7 16-16,-11-7 0 0,0 0-16 0,12 1 0 16,-12-1 0-16,0 0 0 0,12 1 192 0,-12-1-128 15,0 0 128-15,12 2-128 0,-12-2 128 0,11 2 0 16,-11-2-144-16,0 0 144 0,0 0 0 0,0 0 0 15,0 0 0-15,13 0 0 0,-13 0 0 0,12 0 0 16,-12 0 0-16,0 0 0 0,0 0 0 0,0 0 0 16,12 0-144-16,-12 0 144 0,0 0 0 0,0 0 0 15,0 0 0-15,0 0 0 0,0 0 0 0,0 0 0 0,12-5 0 16,-12 5 0-16,0 0 0 0,0 0 0 0,0 0 0 0,10-4 0 16,0 0 0-16,-10 4 0 0,0 0-128 0,12-2 128 15,-12 2 0-15,12-3 0 0,-12 3 0 0,0 0 0 16,12-5-128-16,-2 0 128 0,-10 5 0 0,0 0 0 15,0 0-128-15,10-7 128 0,-10 7 0 0,0 0 0 16,0 0 0-16,10-8 0 0,-10 8 0 0,0 0 0 16,0 0 0-16,0 0 0 0,3-9 0 0,-3 9 0 15,7-9 0-15,-7 9 0 0,5-9 0 0,-5 9 0 16,7-8 0-16,-7 8 0 0,0 0 0 0,0 0 0 16,0 0 0-16,0 0 0 0,5-9 0 0,-5 9 144 15,5-9-16-15,-5 9-128 0,0-9 192 0,0 9-64 16,0 0 48-16,4-11 0 0,-4-2 0 0,1 3 0 15,1 1-176-15,0-1 0 0,1 1 0 0,-3 9 0 0,-1-10 0 0,1 10 0 16,0-9 0-16,0 9 0 0,-2-9 0 0,2 9 0 16,0 0 144-16,0 0-144 0,-2-12 208 0,2 12-16 15,0 0-16-15,0 0 0 0,-3-9 272 0,3 9 48 16,0 0 16-16,0 0 0 0,0 0-16 0,-4-8 0 16,-2 1 0-16,6 7 0 0,0 0-160 0,0 0-16 15,0 0-16-15,-4-7 0 0,4 7-160 0,0 0-16 16,-8-11-128-16,8 11 192 0,0 0-192 0,-5-9 0 15,-2 3 0-15,7 6 0 0,0 0 0 0,0 0 0 16,-6-7 0-16,6 7 0 0,-7-6 0 0,7 6 0 16,-8-4 0-16,8 4 0 0,-10-4 192 0,2 1-48 15,8 3-16-15,-8-4 0 0,8 4-128 0,-8-4 160 16,8 4-160-16,-9-2 160 0,1-1 96 0,8 3 0 0,0 0 16 0,-9-3 0 16,9 3-16-16,-9-1-16 0,9 1 0 0,0 0 0 15,-9-4-96-15,9 4-16 0,0 0 0 0,0 0 0 16,-9-2-128-16,9 2 0 0,0 0 144 0,0 0-144 15,0 0 128-15,-9 0-128 0,9 0 128 0,0 0-128 16,0 0 0-16,-11 0 128 0,11 0-128 0,-7 1 0 16,7-1 0-16,-10 3 0 0,10-3 0 0,0 0 128 15,-9 2-128-15,9-2 192 0,-9 4-64 0,9-4 0 16,0 0-128-16,0 0 0 0,-9 5-128 0,9-5 128 16,0 0 0-16,-8 7 0 0,8-7 0 0,-6 8 0 15,6-8-128-15,0 0 128 0,-7 6-128 0,7-6 128 16,-6 11-160-16,0-1 160 0,4-1-192 0,2-9 192 15,-3 13-192-15,1-4 192 0,2-9-192 0,-4 11 192 0,4-11-144 0,-3 11 144 16,1 1 0-16,0-3-144 0,2-9 144 0,-1 13 0 16,0-1 0-16,-1-1 0 0,2-11 0 0,0 0 0 15,-1 10 0-15,1-10 0 0,-1 12 0 0,-1-3 0 16,2-9 0-16,0 10 0 0,0-10 0 0,0 11 0 16,0-11 0-16,0 10 0 0,0-10 0 0,2 12 0 15,-2-12 0-15,1 10-128 0,-1-10 128 0,1 12 0 16,-1-12 0-16,3 12 0 0,-3-12 0 0,3 10 0 15,-3-10 0-15,0 0 0 0,0 0 0 0,3 9 0 16,-3-9 0-16,0 0 0 0,7 11 0 0,-7-11-128 16,0 0 128-16,8 6 0 0,-8-6 0 0,9 8 0 15,-9-8 0-15,9 5-128 0,-9-5 128 0,0 0 0 16,8 5 0-16,-8-5-128 0,0 0 128 0,0 0 0 16,0 0 0-16,0 0 0 0,0 0 0 0,10 4 0 0,-10-4 0 0,0 0 0 15,0 0 0-15,12 2-128 0,-12-2 128 0,0 0 0 16,13-2 0-16,-1 0 0 0,-12 2 0 0,10-4-128 15,1-1 128-15,-11 5 0 0,11-4-144 0,1-3 144 16,-1 2 0-16,-11 5 0 0,11-6 0 0,-2 0 0 16,2 2 0-16,-11 4 0 0,10-4 0 0,-10 4 0 15,11-5 0-15,-11 5 0 0,10-6 0 0,-10 6 0 16,0 0 0-16,11-4 0 0,-11 4 0 0,0 0 0 16,0 0 0-16,0 0 0 0,0 0 0 0,9-7 0 15,-9 7 0-15,0 0 0 0,0 0 0 0,0 0 128 16,0 0-128-16,0 0 0 0,8-8 144 0,-8 8-144 15,0 0 0-15,0 0 144 0,0 0-144 0,0 0 0 16,0 0 192-16,0 0-192 0,0 0 192 0,0 0-192 0,0 0 192 16,0 0-192-16,0 0 192 0,0 0-192 0,0 0 0 0,0 0 0 15,0 0-240-15,7-7-15376 16</inkml:trace>
  <inkml:trace contextRef="#ctx0" brushRef="#br1" timeOffset="100774.86">15272 15378 5519 0,'0'0'240'0,"0"0"64"0,0 0-304 0,0 0 0 0,0 0 0 0,0 0 0 15,0 0 1472-15,0 0 224 0,0 0 48 0,0 0 16 16,0 0-528-16,0 0-96 0,-7 6-32 0,7-6 0 16,0 0-160-16,0 0-48 0,0 0 0 0,0 0 0 15,0 0-416-15,0 0-96 0,0 0 0 0,0 0-16 16,0 0-240-16,0 0-128 0,0 0 160 0,0 0-160 16,0 0 0-16,0 0 0 0,0 0 0 0,0 0 0 15,0 0 0-15,0 0 176 0,0 0-176 0,0 0 160 16,0 0 416-16,0 0 64 0,0 0 32 0,0 0 0 15,0 0 80-15,0 0 16 0,0 0 0 0,0 0 0 16,0 0-352-16,0 0-64 0,0 0-16 0,0 0 0 16,0 0-208-16,0 0-128 0,0 0 128 0,0 0-128 15,0 0 0-15,0 0 0 0,0 0 0 0,0 0 0 0,0 0 0 0,0 0 0 16,0 0 0-16,0 0 0 0,0 0 0 0,0 0 0 16,0 0 0-16,0 0 0 0,0 0 0 0,0 0 0 15,0 0 160-15,0 0-160 0,0 0 128 0,0 0-128 16,0 0 0-16,0 0 0 0,0 0 0 0,0 0 0 15,0 0 0-15,0 0 0 0,0 0 0 0,0 0 0 16,0 0 0-16,0 0 0 0,0 0 0 0,0 0 0 16,0 0 0-16,0 0 0 0,0 0 0 0,0 0 0 15,0 0 0-15,0 0 0 0,0 0 256 0,0 0-64 16,0 0 0-16,0 0 0 0,0 0-64 0,0 0-128 16,0 0 176-16,0 0-176 0,0 0 160 0,0 0-160 15,0 0 128-15,0 0-128 0,0 0 0 0,0 0 0 16,0 0 128-16,0 0-128 0,0 0 144 0,0 0 0 0,0 0 0 0,0 0 0 15,0 0 0-15,0 0 0 0,0 0 0 0,0 0 0 16,0 0-144-16,0 0 160 0,0 0-160 0,0 0 160 16,0 0-160-16,0 0 0 0,0 0 0 0,0 0 0 15,0 0-192-15,0 0 192 0,0 0-160 0,0 0 160 16,0 0-176-16,0 0 176 0,0 0-192 0,0 0 192 16,0 0-160-16,0 0 160 0,0 0-128 0,0 0 128 15,0 0 0-15,9-5 0 0,-9 5 0 0,8-6 0 16,-8 6 0-16,0 0 0 0,9-7 0 0,-1 2 0 15,-8 5 0-15,9-8 0 0,-2-2 0 0,-1 2 0 16,1 3 0-16,-1-2 0 0,0-2 0 0,0 1 128 16,1 0-128-16,-1 1 0 0,-1-3 0 0,2 4 0 15,-7 6 0-15,6-8 144 0,0 0-144 0,-1 2 0 16,-5 6 176-16,6-7-176 0,-6 7 160 0,6-6-160 0,-6 6 224 0,5-8-48 16,-5 8-16-16,0 0 0 0,4-7 0 0,-4 7 0 15,0 0 0-15,0 0 0 0,0 0-32 0,0 0 0 16,0 0 0-16,0 0 0 0,0 0-128 0,0 0 160 15,5-6-160-15,-5 6 160 0,0 0-160 0,0 0 0 16,0 0 0-16,0 0 0 0,8-5 0 0,-8 5 0 16,0 0 0-16,0 0 0 0,0 0 0 0,0 0 0 15,0 0 0-15,6-7 0 0,-6 7 0 0,0 0 0 16,0 0 0-16,0 0 0 0,7-6 0 0,-7 6 0 16,0 0 0-16,0 0 0 0,6-9 0 0,-6 9 0 15,0 0 0-15,7-7 0 0,-7 7 0 0,0 0 0 16,8-7 0-16,-8 7 0 0,6-7 0 0,1 0 0 0,0 1 0 0,0 0-176 15,-7 6 176-15,8-6 0 0,0-1 0 0,-1 2 0 16,0-1 0-16,-1-1-128 0,1-1 128 0,-1 2 0 16,-6 6 0-16,10-8 0 0,-3 1 0 0,-7 7-128 15,8-6 128-15,-8 6 0 0,8-8 0 0,0 0 0 16,-8 8 0-16,10-6 0 0,-10 6 0 0,9-8 0 16,-1 0 0-16,0 2 0 0,-8 6 0 0,8-8 0 15,-8 8 0-15,8-8 0 0,-8 8 0 0,8-8 128 16,-8 8-128-16,7-6 0 0,-7 6 0 0,8-7 0 15,-8 7 0-15,0 0 128 0,7-9-128 0,-7 9 0 16,0 0 0-16,9-8 144 0,-9 8-144 0,6-6 0 16,-6 6 0-16,0 0 0 0,8-7 0 0,-8 7 0 15,0 0 0-15,0 0 0 0,0 0 0 0,0 0 0 16,8-6 128-16,-8 6-128 0,0 0 0 0,0 0 0 0,0 0 176 0,0 0-176 16,0 0 160-16,0 0-160 0,0 0 0 0,0 0-320 15,0 0 64-15,0 0 0 16,0 0-496-16,0 0-80 0,0 0-32 0,0 0 0 15,0 0-1776-15,0 0-368 0</inkml:trace>
  <inkml:trace contextRef="#ctx0" brushRef="#br1" timeOffset="101345.61">15327 15165 4607 0,'0'0'400'16,"0"0"-400"-16,0 0 0 0,0 0 0 15,0 0 2496-15,0 0 432 0,0 0 80 0,0 0 0 16,0 0-1728-16,0 0-368 0,0 0-64 0,0 0-16 16,0 0-512-16,0 0-96 0,0 0-32 0,0 0 0 0,0 0-192 0,0 0 0 15,0 0-192-15,10-1 192 0,3-3-160 0,-1 2 160 16,-2-5-128-16,2 1 128 0,2-2 0 0,1-1 0 15,-1-2 144-15,0-1-144 0,2 1 352 0,2-2-32 16,0-2-16-16,1-2 0 0,-1-1-304 0,3-1 0 16,0-4 128-16,2 0-128 0,1-3 0 0,0-1 0 15,1-3 0-15,2 1 0 0,1 1 0 0,1 0 0 16,2-4 0-16,1 0 0 0,2 2 0 0,-1 1 0 16,-1 1 0-16,-2 1 0 0,-2 1 0 0,-2 3 0 15,-1 1 0-15,-3 2 0 0,-3 2 0 0,-2 0 0 16,-1 2 0-16,-2 3 0 0,1 1 0 0,-4 2 160 15,-1 1-160-15,-10 9 128 0,9-7 0 0,-9 7-128 0,0 0 192 16,0 0-64-16,0 0 48 0,0 0 0 0,0 0 0 0,0 0 0 16,0 0-48-16,0 0 0 0,0 0 0 0,0 0 0 15,0 0-336-15,0 0-80 0,0 0-16 0,0 0 0 32,0 0-272-32,0 0-64 0</inkml:trace>
  <inkml:trace contextRef="#ctx0" brushRef="#br1" timeOffset="101810.48">15564 15049 3679 0,'0'0'160'0,"0"0"32"0,0 0-192 0,0 0 0 16,0 0 0-16,0 0 0 0,0 0 3408 0,0 0 640 16,0 0 128-16,0 0 32 0,0 0-3184 0,0 0-640 15,0 0-128-15,0 0-32 0,0 0-400 0,0 0-80 16,0 0 0-16,9-5-16 0,0-1-48 0,4-3-16 16,0-2 0-16,5-2 0 0,1-3 336 0,3-3 0 15,4-5 0-15,1-2 0 0,1-2 208 0,3-2 112 16,5-3 32-16,4-3 0 0,1-6 32 0,0 0 16 15,-2 0 0-15,0 2 0 0,0-3-96 0,0-3-32 16,0-1 0-16,3 2 0 0,2-1-64 0,-2 3-16 16,-7 3 0-16,3-1 0 0,2 1 96 0,-2 2 16 0,-4 3 0 0,0 4 0 15,-4 2 80-15,-4 3 0 0,-4 1 16 0,-2 3 0 16,-2 2-16-16,-2 3-16 0,-2 3 0 0,-2 2 0 16,-4 2-32-16,-2 3 0 0,-6 7 0 0,0 0 0 15,0 0-16-15,0 0-16 0,0 0 0 0,0 0 0 16,0 0 96-16,0 0 32 0,0 0 0 0,0 0 0 15,0 0-48-15,0 0 0 0,0 0 0 0,0 0 0 16,0 0-384-16,0 0 128 0,0 0-128 0,0 0 0 16,0 0-816-16,0 0-240 0,0 0-48 0</inkml:trace>
  <inkml:trace contextRef="#ctx0" brushRef="#br1" timeOffset="102343.8">16089 14680 7359 0,'0'0'656'0,"0"0"-528"16,0 0-128-16,0 0 0 0,0 0 1344 0,0 0 224 15,0 0 48-15,0 0 16 0,-9-5-864 0,9 5-160 16,-4-8-32-16,3-1-16 15,2-1-816-15,3-1-144 0,1 1-48 0,0-3 0 0,1-1 176 0,2-1 16 16,-2 1 16-16,3-2 0 0,2-2 96 0,0-2 16 16,2 1 0-16,2-3 0 0,-2-2 128 0,4-2 0 0,2-1 0 0,3-2-128 15,3-1-96-15,-4 0-16 0,-1 0 0 0,6-2 0 16,5-4-128-16,2 0-16 0,-2-1-16 0,1 1 0 16,2-1 656-16,0 1 144 0,-1-3 32 0,1-2 0 15,0-2 144-15,1 2 48 0,1 0 0 0,3-3 0 16,2 0-112-16,-1 1 0 0,1 1-16 0,-1 0 0 15,2 2-80-15,-2-1-16 0,-1 3 0 0,-2 2 0 16,-3-2 112-16,-2 2 0 0,1 0 16 0,-2 4 0 16,-1 1-128-16,1 1-16 0,2 0-16 0,-3 0 0 15,-3 1-192-15,0 2-48 0,-4 0 0 0,2 4 0 16,1-2-128-16,-1 3 0 0,-3 3 0 0,-3-2 0 16,0 2 0-16,-2 2 0 0,-1 2 0 0,-1 0 0 15,-2 1 160-15,-1 1-160 0,-1 0 192 0,0 1-192 16,-3 1 320-16,1 1-64 0,-1 0 0 0,-2 2 0 0,-6 8-48 0,5-8-16 15,-5 8 0-15,0 0 0 0,4-6 64 0,-4 6 0 16,0 0 0-16,0 0 0 0,0 0 16 0,0 0 16 16,0 0 0-16,0 0 0 0,0 0-48 0,0 0-16 15,0 0 0-15,0 0 0 16,0 0-800-16,0 0-144 0,0 0-48 0,0 0-9744 16</inkml:trace>
  <inkml:trace contextRef="#ctx0" brushRef="#br1" timeOffset="102854.66">17311 13189 6447 0,'23'-20'576'0,"-6"5"-576"0,1-3 0 0,5-5 0 0,1 0 1312 0,2-2 160 15,3-1 16-15,0 0 16 0,-1 0-576 0,4-1-112 16,-4-2-32-16,0 1 0 0,-1-2-224 0,1 2-48 16,-4 0-16-16,2 0 0 0,2 0-320 0,0 2-176 15,-1 2 192-15,1-3-192 0,0-1 272 0,2-2-48 16,2-3-16-16,2 1 0 0,1-1 1376 0,-2 4 272 16,-4 2 48-16,-1 2 16 0,-3 4-960 0,-3 2-176 15,-2 3-32-15,-2 2-16 0,0 1-608 0,-5 0-128 16,-2 4 0-16,-1 1 0 0,-1 3 0 0,-9 5 0 15,0 0 0-15,7-6 0 0,-7 6 368 0,0 0-32 16,0 0 0-16,0 0 0 0,0 0 256 0,0 0 48 16,0 0 16-16,0 0 0 0,0 0-48 0,0 0-16 15,0 0 0-15,0 0 0 0,0 0-272 0,0 0-64 16,0 0-16-16,0 0 0 16,0 0-528-16,0 0-96 0,0 0-32 0,0 0-14176 0</inkml:trace>
  <inkml:trace contextRef="#ctx0" brushRef="#br1" timeOffset="103507.52">18461 12257 11055 0,'0'0'976'0,"-9"10"-784"0,-2-2-192 0,-1 1 0 15,-1 0 880-15,2 2 128 0,-2-1 16 0,1 1 16 16,1-1-1040-16,1 2 0 0,-3-2 0 0,1-1-192 15,0-1 32-15,-1 1 16 0,-2-2 0 0,0 1 0 16,1-2 960-16,0 1 192 0,-1-1 32 0,1 1 16 16,1-2 336-16,-1 0 64 0,-1 2 16 0,1-1 0 15,0 3-512-15,1-2-112 0,-2 1-16 0,1 1 0 16,0 0-512-16,-3 1-96 0,-2 3-32 0,2-1 0 16,0 2-192-16,1 2 0 0,-3 0 0 0,0 1 0 15,2 1 0-15,1-4-128 0,3-2 128 0,0 0 0 16,0-1 0-16,1 0 192 0,1-1 0 0,-2-2 0 15,-1 0 544-15,1 0 96 0,2-2 32 0,-1 2 0 0,0 1-160 16,1 0-16-16,-1-1-16 0,0 0 0 0,-1 0-160 0,0 1-48 16,0 1 0-16,3 0 0 0,-2-3-176 0,0 6-32 15,-1-3-16-15,1 0 0 0,-1 0-240 0,2 0 128 16,0-3-128-16,1 2 0 0,-1-2 0 0,3 1 0 16,1 1 0-16,7-9 0 0,-10 6-144 0,4 1-80 15,6-7-16-15,0 0 0 16,0 0-1520-16,0 0-304 0,0 0-64 0</inkml:trace>
  <inkml:trace contextRef="#ctx0" brushRef="#br1" timeOffset="104279.86">18359 12411 2751 0,'0'0'256'0,"0"0"-256"16,0 0 0-16,0 0 0 0,0 0 272 0,0 0 16 15,0 0 0-15,0 0 0 0,0 0 160 0,8-7 48 16,-8 7 0-16,0 0 0 0,0 0 144 0,1-9 48 16,-1 9 0-16,0 0 0 0,0 0-192 0,0 0-48 15,0 0 0-15,0 0 0 0,0 0 944 0,0 0 176 16,0 0 32-16,0 0 16 0,0 0 48 0,-8-4 16 15,-1 3 0-15,9 1 0 0,-10 0-608 0,1 1-128 16,9-1-32-16,-12 3 0 0,1-1-144 0,1 2-48 16,0 0 0-16,-1 0 0 0,11-4-336 0,-13 7-64 15,-1-2 0-15,1 1-16 0,-2-2-176 0,1 3-128 16,-3 1 144-16,0-1-144 0,1 1 224 0,-2 1-48 0,-1-2-16 16,-2 2 0-16,0 0 176 0,-1 0 48 0,-2 0 0 0,1 2 0 15,-2-1 0-15,3 2 0 0,2 0 0 0,-2 1 0 16,-1 0-144-16,2 0-32 0,1 0 0 0,1 0 0 15,-1-1-208-15,2 2 0 0,0 0 0 0,1 1 0 16,1-2 0-16,-1 2 0 0,0 2-144 0,0 0 144 16,0 1-336-16,2 1 16 0,0-1 16 0,0 0 0 15,-1 0-16-15,-1-1 0 0,0-2 0 0,2 0 0 16,-1 2 320-16,0-1-128 0,1-2 128 0,-1 2 0 16,-1-4 0-16,1 1 0 0,2 0 0 0,1 0 0 15,-1 0 128-15,1 0 48 0,2 0 0 0,1 0 0 16,-3-5 144-16,1 2 16 0,-1 2 16 0,0 1 0 15,-1-5-128-15,2 2-32 0,3 1 0 0,-2-2 0 16,1-3-32-16,1 1-16 0,2 1 0 0,1-2 0 0,-2-1-144 16,1 2 0-16,7-7 0 0,-6 9 128 0,6-9-128 0,-8 9 0 15,1 0 0-15,7-9 0 0,-6 8-192 0,6-8 16 16,-5 11 16-16,5-11 0 0,-7 6-96 0,7-6 0 16,-6 7-16-16,6-7 0 0,0 0 272 0,0 0-160 15,0 0 160-15,0 0-128 0,0 0 0 0,-7 6 0 16,7-6 0-16,0 0 0 15,0 0-400-15,0 0-80 0,0 0-16 0,0 0-12608 0</inkml:trace>
  <inkml:trace contextRef="#ctx0" brushRef="#br1" timeOffset="105195.77">17526 12980 3679 0,'0'0'320'0,"0"0"-320"0,-7 8 0 0,7-8 0 16,-7 8 2880-16,-1 0 512 0,0-3 112 0,0 2 16 15,-2-1-2368-15,3 1-448 0,7-7-112 0,-9 7-16 16,-1 0-368-16,3 1-80 0,1 1 0 0,0 0-128 16,-2-1 128-16,2 1-128 0,1 0 0 0,-2-1 0 0,1 0 352 0,1 1-32 15,-1 0-16-15,-2-1 0 0,-2-2 352 0,0 1 80 16,-1 2 16-16,2 0 0 0,-3 2-48 0,2-1-16 16,-1-1 0-16,2 2 0 0,-4-5-192 0,2 3-48 15,-2 2 0-15,2-1 0 0,-1 0-96 0,1 2-32 16,-2 0 0-16,1 0 0 0,0 1-64 0,0 1-32 15,-1-1 0-15,2 0 0 0,-2 1-224 0,0 2 128 16,0-3-128-16,-2 4 0 0,0 1 0 0,0 2 0 16,1-1 0-16,-2 4 0 0,-2-5 0 0,2 1 0 15,2 0 0-15,-2 0 0 0,-2 1 0 0,0-2 0 16,3 0 0-16,1 1 0 0,-2-2 0 0,3-1 0 16,0-1 0-16,0-1 0 0,-2-1 192 0,0 0 32 15,1 0 16-15,1 0 0 0,-3-1 48 0,2 1 16 0,0 0 0 16,1 0 0-16,1 0 48 0,-1 2 16 0,0-1 0 0,0 1 0 15,0 1 96-15,0 0 32 0,0-2 0 0,0 2 0 16,1-1-304-16,-1 1-48 0,1 0-16 0,0-2 0 16,-1 0-128-16,2 1 0 0,-1-1 144 0,0 0-144 15,2-1 0-15,-2 2 0 0,0-1 0 0,1 0 0 16,-4 1 0-16,2-2 0 0,-2-1 0 0,0 2 0 16,1 2 0-16,-1-2 128 0,2-1-128 0,-1-1 0 15,-3-1 176-15,3 2-48 0,2 0 0 0,3 2 0 16,0-1 64-16,0-2 16 0,-3-3 0 0,2 0 0 15,-2 3-80-15,3-2-128 0,0 2 176 0,-1-2-176 16,0 1 0-16,0-1 0 0,-1 3 0 0,2 0 0 16,3 0 128-16,-2 0-128 0,0-1 0 0,-1 0 0 0,0 0 0 0,1-1 0 15,0 1 0-15,-1 0 0 0,0 1 0 0,0 0 0 16,-1-3 0-16,1 3 0 0,0-3 0 0,0 0 0 16,1 2 0-16,-1-1 0 0,-1-1 0 0,-1 0 0 15,2 0 0-15,0 1 0 0,0 1 0 0,0-2 0 16,-2 0 0-16,2 3 0 0,0-2 0 0,0 2 0 15,-3-3 0-15,2 2 0 0,1 0 0 0,-2 1 0 16,0 0 0-16,-1-1 0 0,0-1 0 0,0 1 0 16,-2 1 0-16,2 2 0 0,2-6 0 0,-2 1 0 15,-1 0 0-15,-1 4 0 0,1-4 0 0,1 2 0 16,1-1 0-16,1 1 0 0,0 0 128 0,-1-2-128 16,2 2 0-16,0-3 0 0,1 2 0 0,0 0 0 0,-1 1 0 0,-1-3 0 15,1 0 0-15,0 0 0 16,-1 1 0-16,4-3 0 0,-1 1 0 0,1 0 0 15,-1 0 0-15,1 0 0 0,-1 0 0 0,2-1 0 0,0 1-192 0,-2 0 192 16,7-8-192-16,-5 10 48 0,-3 0 16 0,3-1 0 31,5-9-448-31,-5 11-96 0,0 1-16 0,1 4-14448 0</inkml:trace>
  <inkml:trace contextRef="#ctx0" brushRef="#br1" timeOffset="105946.63">15577 15014 14223 0,'0'0'624'0,"0"0"144"0,0 0-624 0,0 0-144 16,0 0 0-16,-7 8 0 0,7-8 1328 0,-8 8 224 15,-1-2 48-15,9-6 16 0,-9 8-336 0,9-8-80 16,-9 8-16-16,1 0 0 0,8-8-160 0,-9 8-48 16,0-2 0-16,0 1 0 0,9-7-368 0,-11 8-80 15,2 1-16-15,3-3 0 0,-3 2-352 0,2 1-160 16,1-2 128-16,-2 2-128 0,-1 0 0 0,1 3 0 0,0-2 0 0,-1 3 0 15,-1 0 0-15,0 1 0 0,1 1 0 0,0-1 0 16,0-1-256-16,1 0 80 0,-1 0 16 0,3-1 0 16,0-2-80-16,2 0-16 0,4-10 0 0,0 0-12416 15</inkml:trace>
  <inkml:trace contextRef="#ctx0" brushRef="#br1" timeOffset="109102.8">18555 12275 3679 0,'0'0'320'0,"0"0"-320"0,0 0 0 0,0 0 0 16,0 0 384-16</inkml:trace>
  <inkml:trace contextRef="#ctx0" brushRef="#br1" timeOffset="111600.79">18530 12287 4607 0,'0'0'400'15,"0"0"-400"-15,0 0 0 0,0 0 0 0,0 0 1408 0,0 0 192 16,0 0 32-16,0 0 16 0,0 0-176 0,0 0-16 16,0 0-16-16,0 0 0 0,0 0-144 0,0 0-16 15,0 0-16-15,0 0 0 0,0 0-112 0,0 0 0 16,0 0-16-16,0 0 0 0,0 0-416 0,0 0-80 16,0 0 0-16,0 0-16 0,0 0-176 0,0 0-16 15,0 0-16-15,0 0 0 0,0 0-96 0,0 0-32 16,-3-12 0-16,2 4 0 0,1-2-288 0,0 10 0 15,0-8-128-15,0 8 128 0,-1-8-128 0,1 8 128 16,-2-9 0-16,2 9-144 0,0 0 144 0,0 0 0 16,0 0-144-16,0 0 144 0,0 0 0 0,0 0-176 15,0 0 176-15,0 0-128 0,5-8 128 0,-5 8-160 16,0 0 160-16,0 0-160 0,7-9 160 0,-7 9-160 16,0 0 160-16,9-5-160 0,-9 5 160 0,9-4 0 0,-9 4-144 0,0 0 144 15,9-3 0-15,-9 3-176 0,0 0 176 0,0 0-128 16,11-1 128-16,-11 1 0 0,0 0 0 0,10-1 0 15,-10 1 0-15,0 0 0 0,0 0 160 0,11-2-160 16,-11 2 208-16,10-1-48 0,-10 1-16 0,9 0 0 16,-9 0-144-16,0 0 0 0,0 0 0 0,9 0 0 15,-9 0 0-15,0 0 128 0,0 0-128 0,11 0 0 16,-11 0 128-16,8 3-128 0,-8-3 128 0,0 0-128 16,9 2 0-16,-9-2 0 0,0 0 128 0,0 0-128 15,10 4 0-15,-10-4 0 0,0 0 0 0,0 0 128 16,11 2-128-16,-11-2 0 0,0 0 0 0,9 2 128 15,-9-2-128-15,9 3 0 0,-9-3 144 0,8 4-144 16,-8-4 160-16,0 0-32 0,9 2-128 0,-9-2 192 16,0 0-64-16,0 0-128 0,8 4 176 0,-8-4-176 0,0 0 144 0,0 0-144 15,7 4 0-15,-7-4 144 0,10 4-144 0,-10-4 128 16,0 0-128-16,7 5 128 0,-7-5-128 0,0 0 0 16,0 0 144-16,9 4-144 0,-9-4 0 0,10 5 128 15,-10-5-128-15,9 6 0 0,-9-6 0 0,0 0 0 16,0 0 0-16,10 4 128 0,-2 1-128 0,-8-5 128 15,0 0-128-15,0 0 128 0,10 6-128 0,-10-6 0 16,0 0-128-16,0 0 128 0,7 7 0 0,-7-7 0 16,8 5 0-16,-8-5 128 0,0 0 48 0,0 0 16 15,0 0 0-15,6 8 0 0,-6-8 112 0,0 0 16 16,7 8 16-16,-7-8 0 0,0 0-80 0,0 0-32 16,0 0 0-16,0 0 0 0,4 9-80 0,-4-9-16 0,0 0 0 0,0 0 0 15,0 0 96-15,0 0 16 0,0 0 0 0,2 10 0 16,-2-10 144-16,0 0 48 0,0 0 0 0,0 0 0 15,0 0-64-15,0 11-16 0,0-11 0 0,0 0 0 16,0 0-160-16,0 11-16 0,0-11-16 0,0 0 0 16,0 0-160-16,0 0 0 0,0 0 0 0,0 11 0 15,0-11 0-15,0 0 0 0,0 0 128 0,0 0-128 16,0 0 192-16,0 0 0 0,0 0 0 0,0 0 0 16,0 0 128-16,-4 10 16 0,4-10 16 0,0 0 0 15,0 0-64-15,0 0-16 0,0 0 0 0,-2 11 0 16,2-11-112-16,0 0-32 0,-5 9 0 0,5-9 0 15,0 0-128-15,-4 10 0 0,4-10 0 0,0 0 0 16,0 0 0-16,-4 11 0 0,4-11 0 0,0 0 0 0,0 0 0 16,-4 10 0-16,4-10 0 0,0 0 0 0,0 0 0 15,0 0 128-15,0 0-128 0,-4 12 128 0,4-12 32 0,0 0 0 16,-7 6 0-16,7-6 0 0,0 0 48 0,0 0 16 16,0 0 0-16,-7 8 0 0,7-8-32 0,0 0-16 15,-8 7 0-15,8-7 0 0,0 0-176 0,-9 6 0 16,9-6 144-16,0 0-144 0,-8 5 0 0,8-5 144 15,-9 7-144-15,9-7 0 0,0 0 128 0,-8 5-128 16,8-5 0-16,0 0 0 0,0 0 224 0,0 0-16 16,-12 5 0-16,12-5 0 0,0 0 144 0,0 0 32 15,-10 2 0-15,10-2 0 0,-9 1-128 0,9-1 0 16,-10 1-16-16,10-1 0 0,0 0-240 0,0 0 144 16,-9 0-144-16,9 0 128 0,-9-1-128 0,9 1 0 15,-9 0 0-15,9 0 0 0,-8-3 0 0,2 3 0 0,6 0 128 0,-8-4-128 16,8 4 0-16,0 0 0 0,-9-2 0 0,2-1 0 15,7 3 0-15,-8-4 0 0,2 0 0 0,-1 0 0 16,2-1 0-16,0 1 0 0,-3 0-144 0,3-1 144 16,0 1 0-16,-1-2 0 0,-1-1 0 0,1 3 0 15,6 4-160-15,-6-6 160 0,-3-1-128 0,2 1 128 16,2 1 0-16,0-1-160 0,0 1 160 0,-1 0 0 16,0 0 0-16,6 5-128 0,-4-7 128 0,4 7 0 15,-3-9 0-15,3 9-192 0,-1-8 192 0,1 8-160 16,-3-10-16-16,1 1 0 0,2 9 0 0,-3-11 0 15,1 2-64-15,2 9-16 0,0 0 0 0,1-10 0 16,-1 1 64-16,0 9 0 0,0 0 0 0,3-8 0 16,-3 8 64-16,2-11 128 0,-2 11-208 0,0 0 80 0,4-9 128 0,-4 9-128 15,3-9 128-15,-3 9-128 16,0 0 128-16,5-10 0 0,-2-1 0 0,-3 11-128 0,5-9 128 0,1 1-128 16,1-2 128-16,-1 3-128 0,-6 7 128 0,9-7 0 15,-2-1 0-15,-1 1-128 0,0 1 0 0,-6 6 0 16,6-7 0-16,-6 7 0 0,9-4-80 0,-9 4-16 15,8-6 0-15,-8 6 0 0,9-6 64 0,-9 6 16 16,0 0 0-16,9-3 0 0,-9 3 144 0,10-3 0 16,-10 3 0-16,10-3 0 0,-1-1 0 0,-9 4-128 15,0 0 128-15,11-2 0 0,-2-2 0 0,-9 4 0 16,0 0 0-16,10-3 0 0,-2 1 0 0,-8 2 0 16,0 0 0-16,9 0-128 0,-9 0 128 0,0 0 0 15,10 1 0-15,-10-1 0 0,10 1 0 0,-10-1-160 16,9 4 160-16,-9-4 0 0,0 0 0 0,9 3-128 0,-9-3 128 0,9 2 0 15,-9-2 0-15,0 0 0 0,9 0 0 0,-9 0 0 16,0 0 0-16,10 3 0 0,-10-3 0 0,0 0 0 16,10 1 0-16,-10-1 0 15,0 0 0-15,9 4 0 0,-9-4 0 0,0 0 0 0,8 7 0 0,-8-7 0 16,7 5 0-16,-7-5 0 0,7 7 0 0,-7-7 0 16,0 0 0-16,8 6 0 0,-8-6 0 0,0 0 0 15,0 0 0-15,8 8 0 0,-8-8 0 0,0 0 0 16,6 8 0-16,-6-8 0 0,0 0 0 0,7 9 0 15,-7-9 0-15,0 0 0 0,7 8 0 0,-7-8 0 16,0 0 0-16,0 0 0 0,0 0 0 0,8 7 0 16,-8-7 0-16,8 8 0 0,-8-8 0 0,0 0 0 15,7 11 0-15,-7-11 0 0,0 0 0 0,0 0 0 0,3 10 0 0,-3-10 0 16,3 11 0-16,-3-11 0 0,0 0 128 16,0 0-128-16,1 10 0 0,-1-10 0 0,0 0 0 0,0 0 128 15,0 0-128-15,3 12 0 0,-3-12 0 0,0 0 128 16,0 0-128-16,0 10 0 0,0-10 0 0,0 0 0 15,0 0 0-15,0 12 0 0,0-12 0 0,0 10 128 16,0-10-128-16,0 0 0 0,0 11 0 0,0-11 128 16,0 13-128-16,0-13 0 0,0 0 144 0,-3 10-144 15,3-10 128-15,-1 11-128 0,1-11 160 0,0 0-160 16,0 0 192-16,-3 11-192 0,3-11 144 0,0 0-144 16,0 0 0-16,0 0 144 0,0 13 0 0,0-13 0 15,-2 11 0-15,2-11 0 0,0 0 48 0,0 0 0 16,0 0 0-16,-4 10 0 0,4-10 0 0,-4 9 16 0,4-9 0 0,0 0 0 15,-6 11-16-15,6-11-16 16,-4 10 0-16,4-10 0 0,-6 11-176 0,6-11 160 0,-5 9-160 0,5-9 160 16,-6 8-32-16,6-8-128 0,0 0 192 0,0 0-64 15,-7 9 80-15,7-9 16 0,0 0 0 0,-6 8 0 16,6-8 32-16,0 0 0 0,0 0 0 0,0 0 0 16,-9 6-32-16,9-6 0 0,0 0 0 0,0 0 0 15,-8 7-224-15,8-7 176 0,0 0-176 0,0 0 160 16,0 0-160-16,0 0 0 0,-9 6 0 0,9-6 0 15,0 0 0-15,0 0 0 0,0 0 0 0,0 0 0 16,-7 7 0-16,7-7 0 0,0 0 0 0,0 0 0 16,0 0-192-16,0 0 192 0,0 0-160 0,0 0 160 15,0 0-144-15,0 0 144 0,0 0-128 0,0 0 128 16,-9 2 0-16,9-2 0 0,0 0 0 0,0 0 0 0,0 0 0 0,0 0 0 16,-9 4 0-16,9-4 0 0,0 0 0 0,0 0 0 15,0 0 0-15,0 0 0 0,0 0 0 0,-9 3 0 16,9-3 0-16,0 0 0 0,0 0 0 0,0 0 0 15,-11 1 0-15,11-1-128 0,0 0 128 0,-9 1 0 16,9-1-144-16,-9 0 144 0,9 0 0 0,-9-1 0 16,9 1-144-16,-11-1 144 0,2-2 0 0,3 1 0 15,6 2 0-15,-9-3 0 0,1 2 0 0,8 1 0 16,-9-4 0-16,1 1 0 0,1-1-208 0,0 2 64 16,0 0 16-16,7 2 0 0,0 0 128 0,-6-5-160 15,-2 0 160-15,8 5-160 0,-8-5 160 0,0 1 0 16,0-1 0-16,2-1 0 0,-1 1-128 0,1 0 128 0,-1 0-128 15,2 1 128-15,-2-3-160 0,2-1 160 16,0 1-192-16,0 0 192 0,0 1-208 0,-1-1 64 0,2-1 16 0,1 2 0 16,-1-1-64-16,-2 1 0 0,1-1 0 0,5 7 0 15,0 0 192-15,-2-9-208 0,-1 1 80 0,3 8 128 16,-3-8-160-16,3 8 160 0,-2-7 0 0,2 7-144 16,-2-8 144-16,1-1 0 0,1 9-144 0,0 0 144 15,0-9-128-15,0 9 128 0,3-11-160 0,-3 11 160 16,1-10-224-16,2 1 48 0,-3 9 16 0,0 0 0 15,6-11-160-15,1 3-16 0,-1-2-16 0,1 3 0 16,-7 7 96-16,9-6 0 0,-1-1 16 0,0 2 0 16,-2-1 80-16,-6 6 16 0,9-7 0 0,-1 2 0 15,-8 5 144-15,10-3-128 0,-10 3 128 0,10-5-128 16,-10 5 128-16,10-3 0 0,-10 3 0 0,10-2-128 16,0 0 128-16,-10 2 0 0,9-3 0 0,0 1-128 0,-9 2 128 0,13-1 0 15,-3 0-144-15,-10 1 144 0,11 0 0 0,-1 0-144 16,-1-3 144-16,-9 3 0 0,11 0-192 0,-11 0 64 15,0 0 128-15,9 0-208 0,-9 0 208 0,0 0 0 16,0 0 0-16,0 0 0 0,0 0 0 0,0 0 0 16,0 0 0-16,0 0 0 0,0 0 144 0,0 0-144 15,0 0 0-15,0 0 144 0,0 0-272 0,0 0-64 16,0 0-16-16,0 0 0 16,0 0-1552-16,0 0-304 0,0 0-64 0</inkml:trace>
  <inkml:trace contextRef="#ctx0" brushRef="#br1" timeOffset="112547.27">19066 12151 10127 0,'0'0'896'0,"0"0"-704"16,0 0-192-16,0 0 0 0,0 0 4032 0,0 0 784 16,0 0 160-16,0 0 16 0,0 0-3904 0,0 0-800 15,0 0-160-15,0 0-128 0,0 0 0 0,0 0 0 16,0 0-160-16,0 0 160 0,0 0 0 0,0 0 336 15,0 0-32-15,0 0-16 0,0 0 160 0,0 0 48 16,6 9 0-16,-1 2 0 0,2-3-240 0,-2 3-64 16,-1 2 0-16,1 2 0 0,3 0-64 0,0 4-128 0,-2-1 176 0,2 1-176 15,0 2 208-15,0-2-64 0,-2-1-16 0,2-1 0 16,-1-2 48-16,-1 0 0 0,-1-1 0 0,2-1 0 16,1-1 112-16,-3 0 32 0,0-1 0 0,2-2 0 15,-1 3-128-15,1 0 0 0,2 0-16 0,-3-1 0 16,0 1-176-16,0 0 0 0,1 1 0 0,-1-4 0 15,-1 1 0-15,1 1 128 0,0-2-128 0,-6-9 0 16,0 0 0-16,5 9 0 0,-5-9 128 0,5 8-128 16,-5-8 192-16,0 0 0 0,0 0 0 0,0 0 0 15,0 0 64-15,0 0 32 0,0 0 0 0,0 0 0 16,0 0 0-16,0 0 0 0,0 0 0 0,0 0 0 16,0 0 16-16,0 0 0 0,0 0 0 0,0 0 0 0,0 0-96 0,0 0-16 15,0 0 0-15,0 0 0 0,6-7-64 0,-2 1 0 16,0-1-128-16,-2-2 192 0,2 1-48 15,-1-2-16-15,-1-2 0 0,1-2 0 0,-1-4 64 0,4-3 0 16,0-3 0-16,1-3 0 0,1-4-192 0,3-2 0 16,0-2 0-16,-1 0 128 0,1 1-128 0,0 0 0 15,0 3 0-15,0 1 0 0,0 0 0 0,-2 2 0 16,-1 2 0-16,1 3 0 0,1-1 0 0,0 2 0 16,-3 0 0-16,0 4 128 0,1-2 80 0,-2 1 16 15,-2-1 0-15,3 2 0 0,-2-1 0 0,0 3 0 16,-2 0 0-16,-1 4 0 0,1 0-224 0,0 5 144 15,0-4-144-15,-3 11 128 0,-2-8 32 0,2 8 0 16,0 0 0-16,0 0 0 0,0 0 368 0,0 0 80 16,2-9 16-16,-2 9 0 0,0 0-176 0,0 0-48 0,0 0 0 0,0 0 0 15,0 0-208-15,0 0-32 0,-1-9-16 0,1 9 0 16,0 0-144-16,0 0 0 0,0 0 0 0,0 0 0 16,0 0 0-16,0 0 0 0,0 0 0 0,0 0 0 15,0 0 0-15,0 0 0 0,0 0-144 0,0 0 144 31,0 0-400-31,0 0-32 0,0 0 0 0,0 0 0 16,0 0-256-16,0 0-48 0,0 0-16 0,0 0 0 0,0 0-1248 16,0 0-256-16,0 0-48 0</inkml:trace>
  <inkml:trace contextRef="#ctx0" brushRef="#br1" timeOffset="119825.97">14401 12237 10127 0,'0'0'896'16,"0"0"-704"-16,0 0-192 0,0 0 0 16,0 0 2640-16,0 0 496 0,0 0 112 0,0 0 16 15,0 0-1296-15,0 0-256 0,0 0-48 0,0 0-16 16,0 0-192-16,0 0-48 0,0 0 0 0,0 0 0 0,0 0-384 0,0 0-64 15,0 0-32-15,0 0 0 0,0 0-544 0,0 0-96 16,0 0-32-16,0 0 0 0,0 0-256 0,0 0-256 16,0 0 64-16,0 0 0 0,0 0-96 0,0 0-16 15,0 0 0-15,2 12 0 0,-2-12 176 0,4 12 128 16,-4-12-192-16,6 10 192 0,-6-10-144 0,6 11 144 16,-1-1 0-16,2 2-144 0,-1-3 144 0,2 1 0 15,0-1-144-15,-1 2 144 0,0 2 0 0,1 0 0 16,0 1-144-16,2-1 144 0,2 2 0 0,0 0 0 15,-2 1 0-15,1 0 0 0,2-1 0 0,-1 2 0 16,-2-1 0-16,0-1 0 0,1 1 0 0,-2-2 0 16,3 1 0-16,-3-2 0 0,-3-1 0 0,1 1 0 15,-1 0 0-15,1-2 0 0,-2 0 0 0,-5-11 0 0,9 10 0 16,-1 1 0-16,-4-1 176 0,-4-10-16 16,0 0 0-16,0 0 0 0,5 11 64 0,-5-11 16 0,0 0 0 0,0 0 0 15,0 0 0-15,0 0 0 0,0 0 0 0,0 0 0 16,0 0 16-16,0 0 16 0,0 0 0 0,0 0 0 15,0 0 48-15,0 0 16 0,0 0 0 0,0 0 0 16,0 0-96-16,0 0-32 0,0 0 0 0,0 0 0 16,0 0-384-16,0 0-80 0,0 0 0 0,0 0-16 15,0 0-2528-15,0 0-496 0</inkml:trace>
  <inkml:trace contextRef="#ctx0" brushRef="#br1" timeOffset="120901.2">14655 12072 12895 0,'0'0'1152'0,"0"0"-928"0,0 0-224 15,0 0 0-15,0 0 1344 0,0 0 208 16,0 0 48-16,0 0 16 0,0 0-1344 0,0 0-272 0,0 0 0 0,0 0 0 16,0 0 0-16,0 0 0 0,0 0 208 0,0 0-64 15,0 0 1056-15,0 0 208 0,0 0 32 0,0 0 16 16,0 0 272-16,0 0 64 0,0 0 16 0,0 0 0 15,0 0-400-15,0 0-96 0,0 0-16 0,0 0 0 16,0 0-528-16,0 0-128 0,0 0 0 0,0 0-16 16,0 0-384-16,0 0-80 0,-6 10-16 0,2-2 0 15,4-8-144-15,0 0 0 0,-3 9 0 0,3-9 0 16,-5 9 0-16,5-9-144 0,-5 8 144 0,5-8 0 16,-4 12 0-16,4-12 0 0,-2 10 0 0,2-10 0 15,0 0 176-15,-5 8 32 0,5-8 16 0,0 0 0 16,-6 9 0-16,0-1 0 0,6-8 0 0,-3 9 0 15,3-9-224-15,-4 11 176 0,-2-4-176 0,6-7 160 0,-5 9-160 0,0 1 0 16,0 0 0-16,1-1 0 0,4-9 0 16,-5 11 128-16,-1-1-128 0,6-10 0 0,-5 9 128 0,1 0-128 15,4-9 128-15,-5 8-128 0,5-8 304 0,-6 9-32 16,6-9 0-16,-7 9 0 0,7-9 64 0,-5 11 16 16,5-11 0-16,0 0 0 0,-5 9-160 0,5-9-48 15,-7 8 0-15,2 0 0 0,5-8-144 0,-5 9 0 16,5-9 0-16,-6 10 0 0,3 1 0 0,3-11 0 15,0 0 0-15,-6 10 0 0,6-10 0 0,-5 10 0 16,5-10 0-16,-5 11 0 0,5-11 0 0,0 0 0 16,-7 8 0-16,7-8 0 0,0 0 0 0,-5 9 0 15,5-9 0-15,0 0 0 0,-6 10 0 0,6-10 0 16,-6 9 0-16,6-9 0 0,0 0 128 0,-3 8-128 0,3-8 128 0,0 0-128 16,-7 8 0-16,7-8 0 0,-5 8 128 0,5-8-128 15,-5 8 0-15,5-8 0 0,0 0 0 0,0 0 0 16,-6 9 0-16,6-9 0 0,0 0 0 0,0 0 0 15,-5 8 0-15,5-8 0 0,0 0 0 0,0 0 0 16,-5 10 0-16,5-10 0 0,0 0 0 0,-5 9 0 16,5-9 0-16,0 0 0 0,-5 12 0 0,5-12 0 15,0 0 0-15,-4 8 0 0,4-8 0 0,0 0 0 16,-6 9 0-16,6-9 0 0,0 0 0 0,0 0 0 16,-5 9 0-16,5-9 0 0,0 0 0 0,0 0 0 15,0 0 0-15,0 0 192 0,0 0-192 0,-6 10 192 16,6-10 0-16,0 0 0 0,0 0 0 0,0 0 0 15,-7 8-48-15,7-8 0 0,0 0 0 0,0 0 0 16,0 0-144-16,-6 9 0 0,6-9 0 0,0 0 0 0,0 0 0 0,0 0 0 16,0 0 0-16,0 0 0 0,0 0 0 0,-4 11 0 15,4-11 0-15,0 0 0 0,0 0 0 0,0 0 0 16,0 0 0-16,-7 9 0 0,7-9 0 0,0 0 0 16,0 0 0-16,-6 8 0 0,6-8 0 0,-6 9 0 15,6-9 0-15,0 0 0 0,-5 9 0 0,5-9 160 16,0 0-160-16,-5 10 160 0,5-10 96 0,0 0 0 15,-8 7 16-15,8-7 0 0,-6 8 0 0,6-8 0 16,0 0 0-16,-6 8 0 0,6-8-96 0,0 0-32 16,0 0 0-16,-6 7 0 0,6-7-144 0,0 0 128 15,0 0-128-15,-7 7 128 0,7-7-128 0,0 0 0 16,0 0 0-16,0 0 0 0,0 0 0 0,-5 8 0 16,5-8 0-16,0 0 0 0,0 0 0 0,0 0 0 0,0 0 0 0,0 0 0 15,0 0 0-15,0 0 0 0,0 0-128 0,0 0 128 31,0 0-1680-31,0 0-272 0,0 0-48 0,0 0-10928 0,0 0-2176 0</inkml:trace>
  <inkml:trace contextRef="#ctx0" brushRef="#br1" timeOffset="122574.41">14400 12228 10127 0,'0'0'448'0,"0"0"96"0,0 0-544 0,0 0 0 0,0 0 0 0,0 0 0 16,0 0 2432-16,0 0 384 0,-6-2 80 0,6 2 16 15,0 0-1888-15,0 0-368 0,0 0-80 0,0 0 0 16,0 0 144-16,0 0 48 0,0 0 0 0,0 0 0 16,-5 0 144-16,5 0 48 0,-5-2 0 0,5 2 0 15,0 0-144-15,-7-2-32 0,7 2 0 0,0 0 0 16,-6-3-16-16,6 3-16 0,-5-1 0 0,5 1 0 16,0 0-64-16,-7-4-16 0,2 1 0 0,5 3 0 15,-7-2-48-15,7 2-16 0,-5-4 0 0,5 4 0 16,-6-6-224-16,0 3-32 0,1-3-16 0,5 6 0 15,0 0-208-15,-5-5-128 0,-1 1 128 0,6 4-128 16,-6-4 0-16,6 4 128 0,-6-5-128 0,-1 1 0 16,7 4 160-16,0 0-32 0,-5-5-128 0,5 5 192 15,-5-3 32-15,5 3 0 0,-7-2 0 0,7 2 0 0,-6-4-80 0,1 1-16 16,-1-2 0-16,6 5 0 0,-5-4-128 0,5 4 0 16,-6-4 144-16,6 4-144 0,0 0 0 0,0 0 0 15,0 0 0-15,0 0 0 0,0 0 0 0,-4-5 0 16,-1 1 0-16,5 4 0 0,0 0 0 0,0 0 0 15,0 0 0-15,0 0 0 0,0 0 0 0,-4-5 192 16,4 5-32-16,0 0-16 0,0 0 16 0,0 0 0 16,0 0 0-16,0 0 0 0,0 0 32 0,0 0 16 15,-7-3 0-15,7 3 0 0,0 0-208 0,0 0 0 16,0 0 0-16,0 0 0 0,0 0 0 0,0 0 0 16,0 0 0-16,0 0 0 0,0 0 0 0,0 0-192 15,0 0 192-15,0 0-160 0,0 0 160 0,0 0-160 0,0 0 160 0,0 0-160 16,0 0 160-16,0 0 0 0,0 0-144 0,0 0 144 15,0 0-192-15,0 0 48 0,0 0 0 0,0 0 0 16,0 0 144-16,0 0 0 0,0 0 0 0,0 0 0 16,9 8 0-16,-9-8-208 0,0 0 48 0,8 9 16 15,-8-9 144-15,9 7 0 0,-9-7 0 0,12 9 0 16,-4 1 0-16,0-1 0 0,-8-9 0 0,10 11 0 16,-2-1 0-16,0-1 0 0,-8-9 0 0,9 12 0 15,-1 0 0-15,-1-2 0 0,1-2 0 0,0 1 0 16,0 0 0-16,0-1 0 0,-8-8 0 0,6 11 0 15,1-2 0-15,-7-9 0 0,5 10 0 0,-5-10 0 16,6 9 0-16,-6-9 0 0,0 0 0 0,7 8 0 16,-7-8 0-16,6 8 0 0,-6-8 0 0,0 0 0 0,0 0 0 15,7 9 0-15,-7-9 0 0,0 0 0 0,0 0 0 0,7 9 0 16,-7-9 0-16,0 0 0 0,5 11 0 0,-5-11 0 16,0 0 0-16,0 0 0 0,5 10 0 0,-5-10 0 15,0 0 0-15,0 0 0 0,5 9 0 0,-5-9 0 16,0 0 0-16,5 9 0 0,-5-9 0 0,0 0 0 15,0 0 0-15,0 0 0 0,0 0 0 0,0 0 0 16,0 0 0-16,7 11 0 0,-7-11 0 0,0 0 0 16,0 0 0-16,0 0 0 0,6 10 0 0,-6-10 0 15,0 0 0-15,0 0 0 0,0 0 0 0,0 0 128 16,0 0-128-16,7 11 176 0,-7-11-176 0,4 11 0 16,-4-11 144-16,0 0-144 0,0 0 0 0,0 0 0 15,0 0-192-15,0 0 64 0,0 0 128 0,0 0 144 16,5 9-16-16,-5-9-128 0,0 0 0 0,0 0 0 0,0 0 0 0,0 0 0 15,0 0 0-15,0 0 0 0,0 0 0 0,0 0 0 16,0 0 0-16,0 0 0 0,5 11 0 0,-5-11 0 16,0 0 0-16,0 0 0 0,0 0 0 0,0 0 0 15,7 10 0-15,-7-10 0 0,0 0 0 0,0 0 0 16,5 11 0-16,-5-11 0 0,0 0 0 0,7 10 0 16,-7-10 0-16,0 0 0 0,0 0-192 0,7 9 48 15,-7-9 144-15,0 0 0 0,0 0 0 0,0 0 0 16,0 0 0-16,8 9 0 0,-8-9 0 0,0 0 0 15,0 0 0-15,9 11 0 0,-9-11 0 0,0 0 0 16,0 0 0-16,0 0 0 0,0 0 0 0,8 6 0 16,-8-6 0-16,0 0 0 0,0 0 0 0,0 0 0 15,0 0 0-15,0 0 176 0,0 0-48 0,8 8 0 0,-8-8-128 16,0 0-192-16,0 0 32 0,0 0 16 0,0 0 144 16,8 8 0-16,-8-8 0 0,0 0 0 0,0 0 0 0,8 8 0 15,-8-8 0-15,0 0 0 0,0 0 0 0,0 0 0 16,0 0 0-16,7 9 0 0,-7-9 0 0,0 0 0 15,0 0 0-15,0 0 0 0,0 0 0 0,8 9 0 16,-8-9 0-16,0 0 0 0,0 0 0 0,0 0 192 16,0 0-32-16,0 0-16 0,9 8-144 0,-9-8 0 15,0 0 0-15,0 0 0 0,0 0 0 0,0 0-176 16,0 0 48-16,0 0 0 0,0 0 128 0,9 10 0 16,-9-10 0-16,8 7 0 0,-8-7 0 0,0 0 0 15,0 0 0-15,0 0 0 0,0 0 0 0,0 0 0 16,9 8 0-16,-9-8 0 0,0 0 0 0,0 0 144 15,0 0 0-15,0 0 0 0,0 0-144 0,7 7-144 16,-7-7 144-16,0 0-208 0,0 0 208 0,8 10 0 0,-8-10 192 16,0 0-192-16,0 0 0 0,8 9 0 0,-8-9-160 0,0 0 160 15,7 9 0-15,-7-9 0 0,0 0 192 0,0 0-64 16,12 9-128-16,-12-9 0 0,0 0 0 0,0 0 0 16,11 8 0-16,-11-8-144 0,0 0 144 0,0 0-160 15,0 0 160-15,0 0 128 0,0 0-128 0,0 0 176 16,0 0 48-16,0 0 16 0,0 0 0 0,0 0 0 15,0 0-80-15,0 0-16 0,0 0 0 0,0 0 0 16,0 0 0-16,0 0 0 0,0 0 0 0,0 0 0 16,0 0-144-16,0 0 128 0,0 0-128 0,0 0 128 15,0 0-736-15,0 0-160 0,0 0-16 0</inkml:trace>
  <inkml:trace contextRef="#ctx0" brushRef="#br1" timeOffset="134014.69">15113 12334 11967 0,'0'0'1072'0,"0"0"-864"0,0 0-208 0,0 0 0 16,0 0 2032-16,0 0 352 0,0 0 80 0,0 0 16 16,0 0-1344-16,0 0-272 0,0 0-48 0,0 0-16 15,0 0-528-15,0 0-96 0,0 0-32 0,0 0 0 16,0 0-144-16,0 0 0 0,0 0 0 0,0 0-176 16,0 0 32-16,0 0 0 0,0 0 0 0,0 0 0 15,0 0-32-15,0 0 0 0,0 0 0 0,0 0 0 16,0 0 0-16,0 0 0 0,0 0 0 0,0 0 0 15,0 0 176-15,0 0 0 0,13-4-144 0,-3 0 144 16,-10 4 0-16,11-5 0 0,2 1 192 0,-3-1-64 16,-10 5 48-16,13-4 0 0,1 0 0 0,-2-3 0 0,-12 7-176 0,11-6 160 15,-2 1-160-15,2-1 160 0,2 0-160 0,1 1 192 16,-4 1-192-16,0 0 192 0,2-1-32 0,0 1 0 16,-2 1 0-16,2 0 0 0,2-1 64 0,-2 2 16 15,-4-1 0-15,1-1 0 0,1-1-64 0,1 1-16 16,-2-2 0-16,3 2 0 0,-3 1-160 0,0-1 128 15,0 0-128-15,0 0 128 0,0 1 32 0,-1-1 0 16,0-3 0-16,0 3 0 0,0-1 112 0,1 1 32 16,-1 1 0-16,2 0 0 0,-2-1-48 0,1 0-16 15,-1-3 0-15,1 1 0 0,-1-1-80 0,1 1-16 16,0 0 0-16,-9 6 0 0,10-6-144 0,1 1 160 16,-2 0-160-16,0-1 160 0,0 1-160 0,-9 5 0 15,12-8 0-15,-3 2 0 0,0 1 0 0,0-1 128 0,-9 6-128 0,13-6 0 16,-1-1 160-16,0 2-160 0,-3-1 192 0,1-1-192 15,0 1 336-15,-1-1-32 0,0 0-16 0,1 1 0 16,1-1-32-16,-2 1 0 0,-1-2 0 0,1 2 0 16,2 2-96-16,0-3-32 0,-11 7 0 0,12-5 0 15,-1 0-128-15,1-1 0 0,0 3 0 0,-3-1 128 16,-1 0-128-16,1 1 0 0,-1-2 0 0,0 1 128 16,-8 4-128-16,10-5 0 0,0 0 0 0,1 1 0 15,-1-2 0-15,-1 3 0 0,-2-1 0 0,1-2 0 16,0 3 0-16,1-1 0 0,1 0 0 0,-1 0 0 15,-1 0 0-15,0 0 0 0,2 0 0 0,-2 0 0 16,-8 4 0-16,11-4 0 0,-1-1 0 0,-1 1 0 16,-9 4 0-16,12-5 0 0,-2 2 0 0,-1 1 0 0,-9 2 0 15,10-4 0-15,-10 4 0 0,10-5 0 0,0 1 0 0,0-2 0 16,-10 6 0-16,10-5 0 0,-10 5 128 0,10-5-128 16,-10 5 0-16,11-5 128 0,-1 1 0 0,-10 4-128 15,11-5 192-15,-1-1-64 0,-1 1-128 0,-9 5 0 16,12-2 144-16,-2-4-144 0,-10 6 0 0,12-5 0 15,0 0 0-15,-2 1 0 0,-10 4 0 0,11-5 0 16,-1 1 0-16,-10 4 0 0,8-7 0 0,1 1 0 16,0 1 0-16,2-1 128 0,-2 1-128 0,1 0 0 15,1 0 0-15,-1 0 0 0,1-1 0 0,-1 2 0 16,2 1 0-16,1-3 0 0,0 2 0 0,0 1 0 16,-1-1 0-16,-1 0 0 0,2 1 0 0,-1 1 0 15,-2-1 0-15,2-1 0 0,-1 0 0 0,-1-1 0 16,0 1 0-16,1 1 0 0,-1-1 0 0,1 1 0 0,-3-1 0 0,1-3 128 15,1 3-128-15,2 2 0 0,-3-4 0 0,1 2 0 16,0-1 0-16,0 0 0 0,-1 0 0 0,2 1 0 16,0 0 0-16,0 0 0 0,-1 0 0 0,1 2 0 15,-1-5 0-15,0 2 0 0,0 0 0 0,-1 1 0 16,1 1 0-16,3-2 0 0,0 0 0 0,0-1 0 16,-2 3 0-16,-1-4 0 0,1 2 0 0,0 1 0 15,1 0 0-15,1 0 0 0,-1-2 0 0,1-1 0 16,1 3 0-16,-1-1 128 0,-1-2-128 0,2 2 0 15,2 0 0-15,0 1 0 0,-2-2 0 0,0 0 0 16,1 1 0-16,-1 0 0 0,-1 0 0 0,1 1 0 16,-2-1 0-16,0 1 0 0,-2 1 0 0,1-1 0 15,-1 1 0-15,-1-2 0 0,-9 5 0 0,11-4 0 16,-1 2 0-16,-10 2-128 0,10-3 128 0,1 2 0 0,-11 1 0 16,12-3 0-16,-12 3 0 0,11-2 0 15,0-1 0-15,-11 3 0 0,12-3 0 0,-2 1 0 0,-10 2 0 0,12-4 0 16,-2 1 0-16,1 2-128 0,-2-4 128 0,-9 5 0 15,11-4 0-15,-1 0 0 0,-1 0 0 0,1 0 0 16,2 2 0-16,0-5 0 0,-12 7 0 0,13-4 0 16,1 1 0-16,-4-2 0 0,-10 5 0 0,11-5 0 15,2 0 0-15,0 1 0 0,-3 0 0 0,1 0 0 16,-1 1 0-16,1-2 0 0,0 1 0 0,0 0 0 16,-1 1 0-16,1-1-128 0,0 0 128 0,0 0 0 15,-3-1 0-15,2 2 0 0,3-2 0 0,-3 1 0 16,0 0 0-16,-1-1 0 0,0 1 0 0,-1 0 0 15,-8 4 0-15,11-4 0 0,0 0 0 0,-3 0 0 0,-8 4 0 0,9-5 0 16,0 0 0-16,0 0 144 0,1-2-144 16,0 2 0-16,-3 1 160 0,1 0-160 0,0-1 128 0,0 1-128 15,-8 4 128-15,10-4-128 0,-2-1 0 0,-8 5 128 16,11-4-128-16,-4 0 0 0,-7 4 0 0,8-5 0 16,-8 5 0-16,11-7 0 0,-11 7 0 0,10-5 0 15,-1-2 0-15,2 2 0 0,-2 0 0 0,1 0 0 16,1 1 0-16,-2 0 0 0,1 0 0 0,2 0 0 15,1-1 0-15,0-2 0 0,-1 2 0 0,-1 0 128 16,1 0-128-16,0 1 0 0,0 1 0 0,1-2 128 16,-2-3-128-16,4 2 0 0,0 2 0 0,1 0 0 15,-2-3 0-15,1 2 0 0,-1 0 0 0,2 1 0 0,-2-1 0 16,-1 1 0-16,0-3 0 0,0 3 0 0,-1 1 0 16,0 0 0-16,-3 0 0 0,1 1 0 0,-1-2 0 0,-1 1 0 15,-8 3-144-15,11-1 144 0,-1 1 0 0,-10 0 0 16,0 0 0-16,10-4 0 0,-10 4 0 0,10-3 0 15,-10 3 0-15,0 0 0 0,0 0 0 0,10-2 128 16,-10 2-128-16,0 0 0 0,0 0 128 0,0 0-128 16,0 0 0-16,9-2 144 0,-9 2-144 0,0 0 160 15,0 0-160-15,0 0 160 0,9-2-160 0,-9 2 0 16,0 0 144-16,0 0-144 0,0 0 0 0,0 0 0 16,0 0 0-16,9-3 128 0,-9 3-128 0,0 0 0 15,0 0 0-15,11-2 0 0,-11 2 0 0,8-2 0 16,-8 2 0-16,0 0-128 0,10-4 128 0,-10 4 0 15,9-5 0-15,-9 5 0 0,0 0 0 0,11-2-128 0,-11 2 128 0,9-4 0 16,-9 4 0-16,0 0 0 0,0 0 0 0,9-4 0 16,-9 4 0-16,0 0 0 0,0 0 0 0,0 0 0 15,10-3 0-15,-10 3 144 0,0 0-144 0,0 0 0 16,0 0 208-16,0 0-64 0,0 0-16 0,0 0 0 16,0 0 0-16,0 0-128 0,0 0 192 0,0 0-64 15,0 0 0-15,0 0 0 0,0 0 0 0,0 0 0 31,0 0-1888-31,0 0-384 0,0 0-80 0</inkml:trace>
  <inkml:trace contextRef="#ctx0" brushRef="#br1" timeOffset="135703.29">15315 12198 7359 0,'0'0'656'0,"0"0"-528"16,0 0-128-16,0 0 0 0,0 0 1920 0,0 0 336 16,-12-1 80-16,12 1 16 0,0 0-1216 0,-8-3-240 15,8 3-64-15,0 0 0 0,0 0-336 0,0 0-80 16,-8-4-16-16,8 4 0 0,0 0 16 0,0 0 0 15,0 0 0-15,0 0 0 0,0 0-80 0,0 0-16 16,0 0 0-16,0 0 0 0,0 0-128 0,0 0-48 0,0 0 0 0,0 0 0 16,0 0-144-16,0 0-144 0,0 0 144 0,0 0-208 15,0 0-32-15,0 0 0 0,0 0 0 0,0 0 0 16,12-1 16-16,0 0 0 0,-2-4 0 0,2 3 0 16,2-2 224-16,2 2 0 0,-3-4 0 0,3 3 0 15,1 1 128-15,0 0 32 0,-2-2 0 0,3-3 0 16,3 1 80-16,-1-1 16 0,1 2 0 0,0 0 0 15,-2-2-48-15,2 2 0 0,0-1 0 0,4-1 0 16,-1 2-48-16,3-3-16 0,-1-1 0 0,0 1 0 16,1 0 0-16,0 0 0 0,1-1 0 0,-2 0 0 15,0 0 0-15,0-1 0 0,0-1 0 0,-1 2 0 16,-3 1 192-16,1-2 48 0,-2 1 0 0,-1 1 0 16,-2 0-64-16,0 0-16 0,-1 2 0 0,-1-1 0 0,0-1-144 15,-1 2-32-15,1-1 0 0,0 1 0 0,1-1-128 0,-1 2 192 16,0-2-192-16,4 2 192 0,1 0-64 0,-3 1-128 15,-4-5 192-15,2 3-64 0,2-2-128 0,0 2 0 16,3 0 0-16,0-1 0 0,2 0 0 0,-2-1 128 16,0 0-128-16,-1 0 0 0,-1-2 160 0,2 2-160 15,-3 1 192-15,1 0-192 0,-2-3 208 0,-2 3-64 16,2-5-16-16,0 1 0 0,1 4 32 0,1-4 0 16,-2 1 0-16,-2-1 0 0,1 1-160 0,1-1 192 15,0 0-192-15,2 2 192 0,2-2-192 0,0 3 0 16,-1-1 0-16,0 0 0 0,3-1 0 0,-1 1 0 15,0-3 0-15,1 1 0 0,0 0 0 0,-1 2 0 16,-3-3 0-16,1 1 128 0,1 1-128 0,0 1 0 16,-4 0 0-16,-1 0 128 0,1-1-128 0,0 3 0 0,-1-1 0 15,0 0 0-15,-1 0 0 0,1 0 0 0,-2 0 0 16,2 2 128-16,-2-3-128 0,2 1 0 0,1-1 0 0,1 0 0 16,0 0 0-16,2 1 0 0,-1 0 0 0,1-2 0 15,0 0 0-15,-5 1 0 0,-2 1 0 0,0-1 0 16,4 2 0-16,0-1 0 0,-2-1 0 0,-1 2 0 15,0 1 0-15,1 0 128 0,0 2-128 0,-2-2 0 16,-1 1 0-16,0 1 0 0,-1 0 128 0,3 0-128 16,-4-1 0-16,0 0 0 0,1 2 0 0,-1-2 0 15,2 0 0-15,-2-1 128 0,0 1-128 0,0 0 128 16,0-2-128-16,1 3 0 0,1-3 144 0,-2 1-144 16,-1 0 128-16,2 2-128 0,-1-3 160 0,0 1-160 15,0-1 0-15,0 0 128 0,0 0-128 0,1 2 0 0,-1 1 0 16,1-3 128-16,-1 2-128 0,-1-1 0 0,2-1 144 0,0 3-144 15,1 2 128-15,0-2-128 0,0-1 144 0,-1-1-144 16,4 0 160-16,-2-1-160 0,-3-2 208 0,2 1-48 16,1 1-16-16,0-1 0 0,3-1 64 0,-2 1 16 15,-1 0 0-15,1 1 0 0,2-2-64 0,-2 3-16 16,-1-1 0-16,-1 2 0 0,0-2-144 0,-2 2 0 16,-2 1 144-16,0 2-144 0,0-2 0 0,-8 4 0 15,11-3 0-15,-3 1 128 0,-8 2-128 0,0 0 144 16,8-4-144-16,-8 4 160 0,8-5-16 0,-8 5 0 15,8-4 0-15,-8 4 0 0,0 0-16 0,8-3-128 16,-8 3 192-16,7-3-64 0,-7 3-128 0,9-4 128 16,-9 4-128-16,0 0 128 0,0 0-128 0,0 0 0 15,8-5 0-15,-8 5 128 0,8-4-128 0,-8 4 0 0,9-2 0 16,-9 2 0-16,0 0 0 0,8-3 0 0,-8 3 0 0,9-2 0 16,-9 2 0-16,0 0 0 0,12-3 0 0,-12 3 0 15,8-4 0-15,-8 4 0 0,0 0 0 0,9-3 0 16,-9 3 0-16,0 0 0 0,0 0 0 0,0 0 0 15,9-4 128-15,-9 4-128 0,0 0 0 0,8-2 128 16,-8 2-128-16,0 0 0 0,0 0 0 0,0 0 128 16,0 0-128-16,10-4 0 0,-10 4 0 0,0 0 0 15,0 0 0-15,11-3 0 0,-11 3 0 0,0 0 0 16,0 0 0-16,0 0 128 0,0 0-128 0,10 0 0 16,-10 0 0-16,0 0 0 0,0 0 0 0,0 0 0 15,0 0 0-15,9-5 0 0,-9 5 0 0,0 0 0 16,11-1 0-16,-11 1 0 0,0 0 128 0,0 0-128 0,0 0 0 0,0 0 192 15,0 0-192-15,0 0 192 0,0 0-64 0,0 0-128 16,0 0 192-16,0 0-64 0,0 0 0 0,0 0 0 16,0 0 0-16,0 0 0 15,0 0-1184-15,0 0-240 0,0 0-48 0,0 0-16 0</inkml:trace>
  <inkml:trace contextRef="#ctx0" brushRef="#br1" timeOffset="164852.97">15238 12224 4607 0,'0'0'192'0,"0"0"64"0,0 0-256 0,0 0 0 0,-11 0 0 0,2 2 0 16,9-2 1520-16,0 0 256 0,-10 5 48 0,1-4 16 15,-2 2-944-15,2 1-192 0,0-1-48 0,1 1 0 16,8-4-144-16,-8 3-48 0,8-3 0 0,-7 4 0 15,7-4 160-15,-10 4 16 0,10-4 16 0,0 0 0 0,-9 4 16 16,9-4 0-16,0 0 0 0,0 0 0 0,0 0-208 0,0 0-32 16,0 0-16-16,0 0 0 0,-10 0-144 0,10 0-16 15,0 0-16-15,0 0 0 0,0 0-112 0,0 0-128 16,-9 2 176-16,9-2-176 0,0 0 144 0,0 0-144 16,-9 2 0-16,9-2 144 0,0 0 48 0,0 0 16 15,0 0 0-15,0 0 0 0,0 0 176 0,0 0 48 16,0 0 0-16,0 0 0 0,0 0-64 0,0 0-16 15,0 0 0-15,0 0 0 0,0 0-96 0,0 0 0 16,0 0-16-16,0 0 0 0,0 0-240 0,0 0 0 16,0 0 0-16,0 0 0 0,0 0 0 0,0 0 0 15,0 0 0-15,0 0 0 0,0 0 0 0,0 0 0 16,0 0 0-16,0 0 0 0,0 0 0 0,0 0 0 0,0 0 0 0,0 0 0 16,0 0 0-16,0 0 0 15,0 0 0-15,0 0 0 0,0 0 0 0,0 0 0 0,0 0 160 0,0 0-32 16,0 0-128-16,0 0 0 0,0 0 0 0,0 0-128 15,0 0 128-15,0 0 0 0,0 0 0 0,9-7 0 16,-9 7 0-16,10-6 144 0,1 0-144 0,-1 1 0 16,-10 5 144-16,10-8-144 0,2 1 0 0,-1 0 144 15,-2 2-16-15,1-2-128 0,1-1 192 0,-2 3-64 16,-1-1 32-16,1-1 0 0,1 1 0 0,2-2 0 16,0-1-160-16,-1 0 128 0,1 5-128 0,0-3 128 15,0-1-128-15,1 1 0 0,-2-1 0 0,1 1 0 16,1 1 0-16,-1-1 0 0,-2-1 0 0,3 1 0 15,-2 0 0-15,-1 0 0 0,-1 1 0 0,0-1 0 0,2 2 0 16,-2-1 128-16,0-1-128 0,-1 1 0 0,0 0 144 0,1 1-144 16,-1 0 160-16,0 0-160 0,-1 0 160 0,1 1-160 15,0 0 160-15,-8 4-160 0,10-5 0 0,0 1 128 16,-1-2-128-16,0 3 0 0,-9 3 0 0,10-6 0 16,-10 6 128-16,12-5-128 0,-12 5 0 0,12-4 128 15,-2-2-128-15,-10 6 0 0,11-6 320 0,-11 6-48 16,9-5 0-16,-9 5 0 0,9-6-32 0,-9 6-16 15,0 0 0-15,10-7 0 0,1 1-80 0,-11 6-16 16,0 0 0-16,11-6 0 0,-1 1-128 0,0 3 0 16,0-4 0-16,-10 6 0 0,0 0 0 0,13-3 0 15,0-1 0-15,-13 4 0 0,0 0 0 0,13-4 0 16,1 0 0-16,-5 0 0 0,-9 4 0 0,0 0 0 0,11-5 0 16,0 1 0-16,-11 4 0 0,10-3 0 15,-10 3 0-15,12-5 0 0,-2 1 0 0,-10 4 0 0,0 0 0 0,0 0 128 16,11-4-128-16,-11 4 128 0,0 0-128 0,0 0 128 15,13-2-128-15,-3-1 0 0,-10 3 0 0,11-3 128 16,-11 3-128-16,10-1 0 0,-10 1 0 0,11-1 0 16,-2-1 0-16,-9 2 0 0,10-1 0 0,-1 0 0 15,-9 1 0-15,11 0 0 0,-11 0 0 0,10-2 0 16,-10 2 0-16,11-1 0 0,-2 1 0 0,-9 0 0 16,9-4 0-16,-9 4 0 0,9-2 0 0,-1 2 0 15,-8 0 0-15,0 0 0 0,10-4 0 0,-1 2 0 16,-9 2 0-16,11-1 0 0,-11 1 0 0,9 0 0 15,-9 0 0-15,9-2 0 0,-9 2 0 0,9-2 0 16,-9 2 0-16,0 0 0 0,0 0 0 0,9-1 0 0,-9 1 0 16,0 0 0-16,0 0 144 0,0 0-144 0,0 0 0 0,0 0 0 15,0 0 0-15,0 0-192 16,0 0-576-16,0 0-128 0,0 0-32 0,0 0 0 16,0 0-1856-16,0 0-368 0</inkml:trace>
  <inkml:trace contextRef="#ctx0" brushRef="#br1" timeOffset="166229.24">15542 12226 7711 0,'0'0'336'0,"0"0"80"0,0 0-416 0,0 0 0 0,0 0 0 0,0 0 0 15,0 0 0-15,0 0 0 0,0 0 0 0,0 0 0 16,11-7 0-16,0 2 0 0,-11 5 0 0,10-7 0 16,1 2 256-16,-11 5 192 0,13-4 16 0,-2-2 16 0,2-5 16 15,0 1 0-15,1 1 0 0,0 0 0 0,3-2-208 16,0 1-32-16,-2-1-16 0,4 1 0 0,-1 1-240 0,1-4 144 16,2 2-144-16,0-2 128 0,-1 3-128 0,-1-1 192 15,2 0-192-15,-1 0 192 0,-2 2-192 0,-1 1 128 16,1 2-128-16,-1-3 128 0,-1 1 112 0,-1 1 16 15,0 1 0-15,-1-1 0 0,0 1 240 0,-1-1 48 16,-1 1 16-16,1-1 0 0,-1 1-208 0,1 0-32 16,-1 1-16-16,1-1 0 0,0-1-16 0,0-1 0 15,0 2 0-15,0 1 0 0,0 1-16 0,0-3 0 16,0 1 0-16,1 0 0 0,-1 3-112 0,-1-1-32 16,-1 0 0-16,-1 0 0 0,2 1 96 0,-2-2 16 15,-10 5 0-15,12-4 0 0,-12 4-48 0,12-4-16 0,1 2 0 16,0-1 0-16,-3-1-176 0,1 0 192 0,-1 0-192 15,2 0 192-15,1 0-64 0,0 2-128 0,1-1 192 0,0-1-64 16,1 2-128-16,-1-1 128 0,1-1-128 0,0-1 128 16,-1 2-128-16,1 1 0 0,-2-2 0 0,0 1 0 15,-1 1 0-15,-1-1 0 0,0-1 0 0,-1 0 128 16,2 2 48-16,-2-2 0 0,1-2 0 0,-2 1 0 16,-1 0 16-16,1 0 16 0,0 0 0 0,1 1 0 15,0-3-80-15,-1 1 0 0,-9 6-128 0,11-10 192 16,0 3 32-16,1 0 0 0,-2-3 0 0,2 2 0 15,-2 1 16-15,2 2 0 0,-3-1 0 0,3 0 0 16,0 1-112-16,-1 0 0 0,1-2-128 0,0 1 192 16,-1-1-192-16,1 0 0 0,3 0 0 0,-1-3 0 0,0-1 128 15,2 3-128-15,-4 2 0 0,2-2 0 0,2-4 0 0,-2 3 0 16,-1 0 0-16,1 3 0 0,1-5 128 0,-2 3-128 16,-2 2 0-16,2 1 0 0,-2-5 0 0,1 4 0 15,-2-1 0-15,2 2 0 0,-2-1 0 0,1 0 0 16,-2 0 0-16,1 2 0 0,-1-3 0 0,0 2 0 15,2 0 0-15,-2 0 0 0,0 0 0 0,-1-1 0 16,-8 6 0-16,12-6 0 0,-2 2 0 0,1-3 0 16,-1 2 0-16,-1 0 0 0,0 0 0 0,-9 5 0 15,11-7 0-15,-1 2 0 0,-10 5 128 0,14-5-128 16,-2 1 0-16,-1-3 0 0,0 2 0 0,1 0 128 16,1 0-128-16,-2 1 0 0,-11 4 128 0,0 0 0 15,6-9-128-15,-6 9 192 0,14-8-64 0,-1 1-128 16,0 0 176-16,-1 0-176 0,-1 2 128 0,-1 1-128 15,0-3 0-15,2 4 0 0,0-1 0 0,0 0 0 0,-1 0 0 0,0 0 0 16,-11 4 0-16,12-4 0 0,-2-3 0 0,0 4 0 16,2 0 0-16,0 0 0 0,0-1 0 0,-2 2 0 15,0-1 0-15,1 1 0 0,1-2 0 0,-2 0 0 16,-1 0 128-16,2 0-128 0,0 0 144 0,-2 1-144 16,-1-3 208-16,3 1-48 0,-1-1-16 0,2 1 0 15,-2 0 16-15,1 2 0 0,-11 3 0 0,13-6 0 16,1-3-16-16,-1 4 0 0,-1 1 0 0,0 0 0 15,-2-1-144-15,1 2 0 0,2-1 144 0,0 1-144 16,-13 3 128-16,15-5-128 0,0 0 160 0,-4 0-160 16,-11 5 416-16,13-8-16 0,2 1 0 0,-1 1 0 15,-1-1 48-15,0 1 0 0,0-2 0 0,0 2 0 16,0-1-80-16,-1 1-16 0,-2-1 0 0,1 0 0 0,-2 2-224 16,0 0-128-16,-9 5 160 0,10-5-160 0,0 1 128 0,-1-3-128 15,-1 2 0-15,1 0 144 0,-1 2-144 0,-1-2 0 16,2 1 0-16,-1 0 128 0,0-1-128 0,0 1 0 15,0 0 0-15,1 0 0 0,-1 0 0 0,0 2 0 16,-8 2 0-16,7-7 0 0,1 3 0 0,-8 4 0 16,9-6 0-16,-1 1 0 0,-8 5 0 0,11-4 0 15,-11 4 0-15,9-3 0 0,-9 3 128 0,7-1-128 16,-7 1 0-16,0 0 128 0,11-5-128 0,-11 5 0 16,0 0 144-16,9-4-144 0,-9 4 128 0,10-3-128 15,-10 3 160-15,10-4-160 0,-10 4 192 0,9-2-64 16,-9 2-128-16,0 0 192 0,11-6-192 0,0 4 176 0,-11 2-176 15,10-3 160-15,-10 3-160 0,0 0 128 16,0 0-128-16,0 0 128 0,9-4-128 0,-9 4 0 0,0 0 144 0,0 0-144 16,0 0 160-16,0 0-32 0,0 0-128 15,0 0 192-15,0 0-48 0,0 0-16 0,0 0 0 0,0 0 0 16,0 0-128-16,0 0 0 0,0 0-192 0,0 0-10688 16,0 0-2112-16</inkml:trace>
  <inkml:trace contextRef="#ctx0" brushRef="#br1" timeOffset="169125.4">18470 11029 15375 0,'0'0'672'0,"0"0"160"0,0 0-672 0,0 0-160 16,0 0 0-16,0 0 0 0,0 0 880 0,0 0 144 15,0 0 16-15,0 0 16 0,0 0-544 0,0 0-96 16,0 0-32-16,-2-8 0 0,2 8-256 0,0 0-128 0,0-9 128 0,0 9-128 16,0-9 128-16,0 9-128 0,0-9 128 0,2 1-128 15,-1 0 208-15,-1-1-32 0,0 0-16 0,1 0 0 16,3-1-16-16,0-3 0 0,-1 0 0 0,-2-1 0 16,-1-2 96-16,1 1 16 0,2-2 0 0,0 0 0 15,-1 0 112-15,2 1 16 0,1-1 16 0,-1 3 0 16,1 0-48-16,-1 2-16 0,2-1 0 0,0 2 0 15,1 1-96-15,-1 2-32 0,-6 8 0 0,7-6 0 16,1-1 0-16,-1 2 0 0,1 1 0 0,3 1 0 16,-1 2-208-16,0 0 0 0,0-2 128 0,0 2-128 15,2 1 0-15,-1 0 0 0,0-1 0 0,-1-1 0 16,1 1 0-16,-2 1 0 0,-1-1 0 0,1 1 0 16,0 1 0-16,-9-1 0 0,0 0 0 0,9 3 0 0,-1 0 128 15,-8-3 0-15,8 4-128 0,0 2 192 0,-8-6-48 0,7 6-16 16,0 1 0-16,-1-1 0 0,-6-6-128 0,7 9 128 15,1-1-128-15,-3 0 128 0,-5-8-128 0,6 10 0 16,1-3 144-16,-7-7-144 0,0 0 0 0,8 9 128 16,-8-9-128-16,6 9 0 0,-6-9 0 0,7 9 144 15,-7-9-144-15,0 0 0 0,5 9 240 0,-5-9-64 16,0 0-16-16,5 9 0 0,-5-9 32 0,4 11 16 16,-4-11 0-16,0 0 0 0,4 12 0 0,-4-12 0 15,3 11 0-15,-3-11 0 0,1 12-208 0,-1-12 144 16,1 12-144-16,-1-12 128 0,2 9-128 0,-2-9 0 15,0 0 0-15,4 10 0 0,-4-10 176 0,0 11-48 16,0-11-128-16,0 0 192 0,0 0-32 0,0 0-16 16,-2 13 0-16,2-13 0 0,0 0-16 0,0 0-128 0,0 0 192 15,-1 10-64-15,1-10-128 0,0 0 192 0,-1 11-192 0,1-11 192 16,0 0 16-16,0 0 16 0,-4 10 0 0,4-10 0 16,-4 9 160-16,4-9 48 0,0 0 0 0,0 0 0 15,-7 9 16-15,7-9 0 0,-5 10 0 0,5-10 0 16,0 0-256-16,-6 10-32 0,6-10-16 0,0 0 0 15,0 0-144-15,-7 10 0 0,1-2 0 0,6-8 0 16,0 0 0-16,0 0 0 0,0 0 0 0,0 0 0 16,0 0 128-16,-8 8-128 0,8-8 0 0,0 0 128 15,0 0 0-15,0 0-128 0,-8 7 192 0,8-7-64 16,-11 3 48-16,11-3 0 0,-9 2 0 0,9-2 0 16,-10 2-176-16,10-2 192 0,-11 4-192 0,11-4 192 15,-10 3-192-15,10-3 0 0,-10 0 0 0,10 0 0 0,-10 1 128 0,10-1-128 16,-10 5 0-16,10-5 128 0,0 0 0 15,-10-2-128-15,0 2 192 0,10 0-64 0,0 0 64 0,-9-3 0 16,0 2 0-16,1-2 0 0,1 1-192 0,0 0 0 16,-1-3 0-16,2 0 0 0,-2 0 0 0,-1 1 0 15,2 0 0-15,1-3 0 0,-2 2 0 0,0 0 0 16,0 0 0-16,0 1 0 0,3 0 0 0,0-1 0 16,-1-3-144-16,0 1 144 0,0 1 0 0,1 1 0 15,-1-2 0-15,2 2 0 0,-1-4-192 0,0 0 192 16,0 0-192-16,2-1 192 0,2 1-176 0,-2-1 176 15,-2 1-160-15,4 0 160 0,1-1-128 0,0 10 128 16,-4-9 0-16,3-1-144 0,1 10 144 0,1-11 0 16,0 2-144-16,-1 9 144 0,1-9 0 0,-1 9 0 0,0 0-144 15,6-10 144-15,-2 1 0 0,-4 9-128 0,5-8 128 16,-5 8 0-16,8-9-160 0,-8 9 160 0,6-8-128 0,-6 8 128 16,9-5 0-16,-9 5-128 0,11-6 128 0,-3 3 0 15,-8 3 0-15,9-6 0 0,-2 2 0 0,1 2-128 16,1-2 128-16,1 1 0 0,-10 3 0 0,10-4-128 15,-1 2 128-15,-1-2 0 0,-8 4 0 0,10-3 0 16,1 1 0-16,1 0 0 0,-12 2 0 0,10 0 0 16,0 0 0-16,-1 2 0 0,-1 0 0 0,1 1-128 15,-9-3 128-15,8 5 0 0,0 0 0 0,0 2-128 16,-8-7 128-16,9 6 0 0,-1 2 0 0,-2-1 0 16,-6-7 0-16,8 9 0 0,-8-9 0 0,8 6 0 15,-8-6 0-15,8 8 0 0,-8-8 0 0,6 8 0 16,-6-8 0-16,7 8 0 0,-7-8 0 0,6 8 0 0,-6-8 0 15,0 0 0-15,6 9 0 0,-6-9 0 0,6 9 0 0,-2 0 0 16,-4-9 0-16,4 12 128 0,-4-12-128 0,3 13 0 16,-2-2 0-16,0 1 0 0,-1-1 0 0,0-1 0 15,1 1 0-15,-1-11 0 0,0 11 0 0,0 0 144 16,0-11-144-16,-1 13 0 0,0-3 144 0,1-10-144 16,-1 12 0-16,-1-2 144 0,2-10-144 0,-2 11 0 15,2-11 144-15,-4 10-144 0,4-10 128 0,-4 12-128 16,4-12 160-16,-4 12-160 0,-1-3 192 0,5-9-64 15,-6 10-128-15,4-1 192 0,2-9 0 0,-7 8-16 16,7-8 0-16,0 0 0 0,-7 7 16 0,7-7 0 16,-10 11 0-16,4-4 0 0,6-7-64 0,-7 8-128 15,1-2 192-15,6-6-64 0,-7 7-128 0,7-7 128 16,-9 6-128-16,9-6 128 0,-8 5-128 0,8-5 0 0,-7 6 0 0,7-6 0 16,-11 5 144-16,11-5-144 0,-9 1 160 0,9-1-160 15,-10 3 256-15,0-1-32 0,3-4-16 0,7 2 0 16,-11 0-32-16,1 0-16 0,-1 0 0 0,1-1 0 15,1-1-160-15,0 1 0 0,0-2 0 0,-1 1 0 16,0 0 0-16,1-2 0 0,-2 2 0 0,2 2 0 16,3-4 128-16,-1 0-128 0,1-1 0 0,-2 0 128 15,1-1 0-15,1 0-128 0,-1-1 192 0,0-2-64 16,0 1-128-16,0-1 0 0,1 0 0 0,1-1 0 16,2-1-192-16,2 1 48 0,-2 1 0 0,-1 0 0 15,-1 1 144-15,0 1 0 0,0 1 0 0,5 6 0 16,-4-9 0-16,1 0 0 0,3 9 0 0,-1-10 0 0,1 4 0 15,0-3 0-15,-1 0-192 0,1 9 64 0,-3-9 128 0,2 1 0 16,1 0 0-16,0 8-128 0,1-11 128 0,-1 11 0 16,3-10-144-16,-3 10 144 0,3-9 0 0,-3 9 0 15,4-9 0-15,-4 9 0 0,3-8-128 0,-3 8 128 16,3-8 0-16,-3 8 0 0,2-9 0 0,2 1-144 16,4 2 144-16,-8 6 0 0,0 0-144 0,6-8 144 15,2-1 0-15,-1 2-144 0,-7 7 144 0,0 0 0 16,8-8 0-16,-8 8 0 0,9-5 0 0,-9 5 0 15,0 0 0-15,10-5-128 0,1 0 128 0,-11 5 0 16,0 0 0-16,7-4 0 0,-7 4 0 0,0 0 0 16,8-7 0-16,-8 7 0 0,11-2 0 0,-11 2 0 0,0 0 0 15,0 0 0-15,11-6 0 0,-11 6 0 16,0 0 0-16,10-3 0 0,-10 3 0 0,0 0 0 0,0 0 0 16,7-4 0-16,-7 4 0 0,0 0 0 0,9-4 0 0,-9 4 0 15,0 0 0-15,10 0 0 0,-10 0 0 0,0 0 0 16,0 0 0-16,0 0 0 0,10-2 0 0,-10 2 0 15,9 2 0-15,-9-2 0 0,0 0 0 0,11 0 0 16,-11 0 0-16,10 2 0 0,-10-2 0 0,8 2 0 16,-8-2 0-16,8 1 0 0,-8-1 0 0,9 1 0 15,-1 1 0-15,-8-2 0 0,10 2 0 0,-10-2 0 16,9 4 0-16,-9-4 0 0,7 5 0 0,-7-5 0 16,9 4 0-16,-9-4 0 0,0 0 0 0,9 5 0 15,-9-5 0-15,8 6 0 0,-8-6 0 0,6 6 0 16,-6-6 0-16,0 0 0 0,0 0 0 0,7 5 0 15,-7-5 0-15,6 7 0 0,-6-7 0 0,0 0 0 16,7 6 0-16,-7-6 0 0,8 7 0 0,-8-7 0 0,0 0 0 0,6 8 0 16,-6-8 0-16,0 0 0 0,0 0 0 0,5 9 0 15,-5-9 0-15,6 9 0 0,-6-9 0 0,0 0 0 16,0 0 0-16,0 0 0 0,4 9 0 0,-4-9 0 16,0 0 0-16,0 0 0 0,0 0-208 0,0 0-64 15,0 0-16-15,0 0-11984 16,0 0-2384-16</inkml:trace>
  <inkml:trace contextRef="#ctx0" brushRef="#br1" timeOffset="170103.67">19056 10703 26719 0,'0'0'2368'0,"0"0"-1888"15,0 0-480-15,0 0 0 0,0 0 1568 0,0 0 224 16,0 0 32-16,0 0 16 0,0 0-1360 0,0 0-272 15,0 0-48-15,0 0-16 0,0 0-144 0,0 0 0 16,0 0-192-16,0 0 192 0,0 0 0 0,0 0 0 16,0 0 0-16,0 10 0 0,0-10 0 0,4 13 0 15,2 0 0-15,0 0 0 0,1 0 0 0,0 4 0 16,1-2 144-16,3 3-16 0,-2 0 64 0,0 0 0 16,-1 3 16-16,1 0 0 0,0 0-208 0,1 0 128 0,2 0-128 15,-1-2 0-15,-2-2 0 0,-1 0 128 0,-1 0-128 0,1 1 0 16,0-3 0-16,0 0 128 0,0 0-128 0,-2-1 0 15,1-2 192-15,1 0-48 0,-2-1-16 0,-1 0 0 16,-5-11 64-16,5 11 16 0,2-1 0 0,-2-3 0 16,-5-7 0-16,0 0 0 0,0 0 0 0,4 9 0 15,-4-9 48-15,0 0 16 0,0 0 0 0,0 0 0 16,0 0 96-16,0 0 16 0,0 0 0 0,0 0 0 16,0 0 80-16,0 0 32 0,0 0 0 0,0 0 0 15,0 0 16-15,0 0 16 0,0 0 0 0,0 0 0 16,0 0-208-16,0 0-32 0,0 0-16 0,0 0 0 15,0 0-144-15,0 0-128 0,0 0 192 0,0 0-192 16,0 0 160-16,1-9-160 0,-1 9 128 0,0-9-128 16,0 9 0-16,2-10 0 0,-2-1 0 0,0 11 0 0,5-10 0 0,-1-3-176 15,0 0 176-15,0-4-192 0,1-4 192 0,1-1-160 16,1-5 160-16,1-3-160 0,0-2 160 0,2-2 0 16,-1-2 0-16,0-1 0 0,-2 2 0 0,2 0 0 15,0-2 0-15,0 2 128 0,-1 1-128 0,0 2 0 16,-2 2 128-16,1 4-128 0,1 1 0 0,-2 3 144 15,-2 2-144-15,0 3 0 0,0 4 176 0,1-1-176 16,-1 2 160-16,-3 3-160 0,-1 9 240 0,3-9-48 16,0 0-16-16,-3 9 0 0,2-9 0 0,-2 9 0 15,3-9 0-15,-3 9 0 0,0 0-48 0,2-8 0 16,-2 8 0-16,0-11 0 0,0 11-128 0,0 0 160 16,-1-9-160-16,1 9 160 0,-4-9-160 0,4 9 0 15,0 0 144-15,0 0-144 0,-1-8 128 0,1 8-128 0,0 0 160 0,0 0-160 16,0 0 128-16,0 0-128 0,0 0 0 0,0 0 0 15,0 0 0-15,0 0 0 0,0 0 0 0,0 0 0 16,0 0 0-16,0 0 0 0,0 0-192 0,0 0 192 16,0 0-176-16,0 0 176 0,0 0-160 0,0 0 160 15,0 0-256-15,0 0 32 0,0 0 16 0,0 0 0 32,0 0-1232-32,0 0-240 0,0 0-48 0,0 0-10816 0,0 0-2144 0</inkml:trace>
  <inkml:trace contextRef="#ctx0" brushRef="#br1" timeOffset="171017.29">18951 10606 20671 0,'0'0'912'0,"0"0"192"0,0 0-880 0,0 0-224 0,0 0 0 0,0 0 0 16,-9 7 1296-16,9-7 224 0,0 0 32 0,0 0 16 16,-9 6-704-16,9-6-144 0,0 0-16 0,0 0-16 15,0 0-176-15,0 0-48 0,0 0 0 0,0 0 0 16,0 0 32-16,0 0 0 0,0 0 0 0,0 0 0 15,0 0-256-15,0 0-48 0,0 0-16 0,0 0 0 16,-2 11-176-16,2-11 0 0,3 9 144 0,1 0-144 16,0 3 144-16,1-4-144 0,3 1 192 0,-2 1-192 15,1 2 224-15,-1 0-64 0,2-1-16 0,0 2 0 0,0 0-144 0,0 0 0 16,-1 2 0-16,3-3 128 0,-3 1-128 0,1 1 0 16,-1 0 0-16,2 1 0 0,1-2 0 0,1 2 160 15,-3 1-160-15,1 1 160 0,0 0 32 0,-1 0 0 16,-1 0 0-16,0 1 0 0,-1 0 128 0,1 0 48 15,-1-2 0-15,0 0 0 0,-1-1-16 0,1 0 0 16,-2-4 0-16,2 0 0 0,-3-1 80 0,-3-10 16 16,4 11 0-16,-4-11 0 0,0 0 0 0,6 9 16 15,-6-9 0-15,0 0 0 0,0 0-80 0,0 0-32 16,0 0 0-16,0 0 0 0,0 0-32 0,0 0 0 16,0 0 0-16,0 0 0 0,0 0-16 0,0 0-16 15,0 0 0-15,0 0 0 0,0 0-96 0,0 0 0 16,0 0-16-16,0 0 0 0,0 0-176 0,0 0 128 0,0 0-128 15,0 0 128-15,0 0-128 0,0 0 0 0,7-7 0 0,0 1 0 16,-7 6 0-16,6-13 0 0,1-2-144 0,1 0 144 16,-3-2 0-16,2-3 0 0,-1-2 0 0,-1-1 0 15,0 2 0-15,2-5 0 0,1-2 144 0,-2 2-144 16,1 0 128-16,-2-1-128 0,0-2 128 0,2 2-128 16,-2-3 160-16,0 2-160 0,-1 2 192 0,0 2-192 15,0 0 128-15,1 3-128 0,0-3 0 0,-1 3 0 16,0 1 128-16,0 2-128 0,0 0 0 0,0 1 0 15,-1 0 128-15,0 1-128 0,3 2 0 0,-2 1 0 16,-2 0 0-16,2 2 0 0,-1 2 0 0,-3 9 0 16,4-9 128-16,-4 9-128 0,2-9 0 0,-2 9 0 15,0 0 176-15,0 0-176 0,0 0 160 0,0 0-160 0,0 0 144 16,0 0-144-16,0 0 128 0,0 0-128 0,0 0 144 0,0 0-144 16,0 0 160-16,0 0-160 0,0 0 0 0,0 0 0 15,0 0 0-15,0 0 0 16,0 0-272-16,0 0-160 0,0 0-16 0,0-8-20032 15</inkml:trace>
  <inkml:trace contextRef="#ctx0" brushRef="#br1" timeOffset="176453.95">14882 10971 3679 0,'0'0'160'0,"0"0"32"0,0 0-192 0,0 0 0 16,0 0 0-16,0 0 0 0,0 0 4288 0,0 0 800 15,0 0 160-15,0 0 48 0,0 0-3888 0,0 0-768 16,0 0-144-16,0 0-48 0,0 0-64 0,0 0 0 15,0 0-16-15,1-11 0 0,1 2-112 0,-2 9-32 16,2-10 0-16,1 0 0 0,-1 1-96 0,-2 9 0 16,4-11-128-16,0 2 192 0,-4 9-192 0,7-9 0 15,-2 1 0-15,0-1 0 0,-5 9 0 0,4-8 144 16,-4 8-144-16,5-9 128 0,0 1-128 0,2 2-192 16,-2-1 32-16,-5 7 16 0,7-7 144 0,-1 1 0 0,1 0 0 0,-7 6 0 15,6-7 0-15,-6 7 0 0,8-6 0 0,-8 6-128 16,0 0 128-16,9-7 0 0,-9 7 0 0,9-4 0 15,-9 4 0-15,0 0 0 0,9-5 0 0,-9 5 0 16,0 0-128-16,12-1 128 0,-12 1-128 0,12-1 128 16,-12 1 0-16,0 0-160 0,12 0 160 0,-1 2 0 15,-11-2-128-15,11 3 128 0,-11-3 0 0,12 4 0 16,-12-4 0-16,11 4 0 0,-11-4 0 0,0 0 0 16,12 5 128-16,-12-5 16 0,0 0 16 0,0 0 0 15,0 0 96-15,10 6 0 0,-10-6 16 0,11 7 0 16,-11-7 64-16,0 0 16 0,9 9 0 0,-9-9 0 15,0 0-96-15,7 12-32 0,0-3 0 0,-7-9 0 16,6 10-32-16,-6-10-16 0,5 11 0 0,-5-11 0 0,4 10 80 0,-4-10 32 16,5 9 0-16,-5-9 0 0,5 11-48 0,-5-11-16 15,5 10 0-15,-5-10 0 0,2 11 32 0,-2-11 0 16,1 10 0-16,-1-10 0 0,4 10-16 0,-2 1 0 16,-2-11 0-16,-1 13 0 0,1-13-48 0,0 10-16 15,0-10 0-15,0 12 0 0,0-2 16 0,0-10 0 16,-2 11 0-16,-1-2 0 0,3-9 64 0,-4 10 32 15,4-10 0-15,-3 10 0 0,3-10 32 0,0 0 0 16,-5 10 0-16,5-10 0 0,0 0-96 0,-4 10-16 16,4-10 0-16,-5 8 0 0,5-8-16 0,0 0-16 15,0 0 0-15,-5 9 0 0,5-9 0 0,-7 7 0 16,7-7 0-16,0 0 0 0,-9 6 48 0,9-6 16 16,-10 3 0-16,10-3 0 0,-9 4 0 0,1 0 0 15,8-4 0-15,-9 2 0 0,9-2-96 0,-11 3-16 0,11-3 0 16,-9 1 0-16,9-1-128 0,-10 0 128 0,1 2-128 0,9-2 128 15,0 0-128-15,-12 4 0 0,1-1 0 0,11-3 0 16,-10 6 0-16,10-6 0 0,-10 5 0 0,10-5 0 16,-10 3 0-16,10-3 0 0,-9 3 0 0,9-3 0 15,0 0 0-15,-9 4 0 0,9-4 0 0,0 0 0 16,0 0 0-16,-9 3 0 0,9-3 0 0,0 0 128 16,-10-3 96-16,10 3 16 0,-9-4 0 0,9 4 0 15,-8-5-96-15,8 5-16 0,-9-4 0 0,9 4 0 16,-10-8-128-16,4 2 0 0,6 6 0 0,-8-7 128 15,2-3-128-15,0 3 0 0,1 0 0 0,1 0 0 16,0 1 0-16,2-2 0 0,-1 0-176 0,1 0 176 0,-1-1-144 16,2 0 144-16,-1-2-160 0,2 0 160 0,3-2-192 15,-2 0 192-15,-1 0-208 0,3 0 80 0,-1-2 0 16,2 2 0-16,-1 1 0 0,1 3 0 0,0-2 0 0,-4 11 0 16,4-11 0-16,-4 11 0 0,4-9 128 0,-4 9-160 15,0 0 160-15,4-8-160 0,-4 8 160 0,0 0 0 16,0 0 0-16,0 0 0 0,2-9 0 0,-2 9 0 15,0 0 0-15,0 0 0 0,0 0-128 0,0 0 128 16,0 0-128-16,0 0 128 0,0 0-256 0,0 0 48 16,0 0 0-16,0 0 0 15,0 0-512-15,0 0-112 0,0 0 0 0,11 5-10576 16,-1 2-2112-16</inkml:trace>
  <inkml:trace contextRef="#ctx0" brushRef="#br1" timeOffset="182549.94">14680 17212 19519 0,'0'0'864'0,"0"0"176"0,0 0-832 0,0 0-208 16,0 0 0-16,0 0 0 0,0 0 1344 0,0 0 240 16,0 0 32-16,0 0 16 0,0 0-480 0,0 0-80 0,0 0-32 0,0 0 0 15,0 0-96-15,0 0-32 0,0 0 0 0,0 0 0 16,0 0-96-16,0 0-32 0,0 0 0 0,0 0 0 15,0 0-320-15,0 0-64 0,0 0-16 0,0 0 0 16,0 0-224-16,0 0-160 0,0 0 192 0,0 0-192 16,0 0 160-16,0 0-160 0,0 0 128 0,0 0-128 15,-5-6 128-15,-1-1-128 0,1-2 128 0,-3-1-128 16,-2-1 0-16,0-4 128 0,2-2-128 0,-1-4 0 16,-2 1 144-16,1-5-144 0,1 1 160 0,1-6-160 15,0-3 352-15,0-3-32 0,-1-6 0 0,0-4 0 16,1-5 32-16,2-1 0 0,-1 0 0 0,2-7 0 15,0-3-96-15,-1-5 0 0,5-3-16 0,0 1 0 16,-1 0-240-16,2 4 128 0,0 3-128 0,0 4 0 0,0-1 144 0,3 3-144 16,0 1 128-16,1 4-128 0,0 4 0 0,-1 4 128 15,1 3-128-15,2 2 0 0,-1 2 0 0,1 2 0 16,1 1 128-16,1 1-128 0,-1 0 0 0,3-2 0 16,-1 2 0-16,0 0 0 0,-1 3 0 0,1 2 0 15,0 3 0-15,0 0 0 0,0-2 128 0,2 4-128 16,-1 1 0-16,0 0 128 0,0 2-128 0,0-5 0 15,-1 5 0-15,3-3 128 0,0-3-128 0,2 1 0 16,0-1 0-16,3 1 0 0,0-1 0 0,0-1 0 16,0 1 0-16,0-2 128 0,0 1-128 0,0 0 0 15,1 0 0-15,-1 2 0 0,-1-1 0 0,-1 4 0 16,1 2 0-16,-2 1-176 0,-1-1 48 0,-1 5 0 16,0 1 0-16,0 1 0 0,-1 1 128 0,1 0 0 0,0-1-144 15,1 1 144-15,0 1 0 0,0-1 0 0,0 0 0 0,0 3 0 16,1-2 0-16,1 2 0 0,-2 2 0 0,0-1 0 15,-2 2 0-15,1-2 0 0,-1 2 0 0,0 1 0 16,2 2 0-16,-13 2 0 0,0 0 0 0,13-2 0 16,2-1 0-16,-2 1 0 0,0 2 0 0,-13 0 0 15,12 0 0-15,1 0 0 0,1-1 128 0,0 1-128 16,1 1 0-16,-1 2 0 0,0-1 0 0,1 2 128 16,-2 0-128-16,0 3 0 0,1 3 0 0,2 5 0 15,1 3 0-15,-2 4 0 0,0-2 0 0,-1 4-176 16,2 2 176-16,-3 0-208 0,0 1 80 0,0 0 128 15,0 0 0-15,-1 1 0 0,-1-2 0 0,2 0 0 16,2-1 0-16,-1-1 0 0,-1 1 0 0,0 1 0 16,-1-2 0-16,-2 0 0 0,2 1 0 0,0 3 0 0,-1 0 0 0,2 6 0 15,-2 0 0-15,-1 3 0 0,-1 2 0 0,2 0 0 16,1 1 0-16,-2 1 128 0,-1-1 0 0,0-2-128 16,0-3 192-16,1-2-64 0,-4-2-128 0,1-1 0 15,-2-3 0-15,-1 2 0 0,0 0 128 0,1-1 64 16,0 2 0-16,-1-4 0 0,-1 0-64 0,-2 2 0 15,0-2 0-15,2 4 0 0,-1 2 0 0,1 2 0 16,-2 3 0-16,1-3 0 0,-1 1-128 0,-1 1 192 16,0 1-192-16,-1 1 192 0,-1-2-32 0,1-1 0 15,0-1 0-15,-1-1 0 0,1-3 32 0,0-1 0 16,-1-1 0-16,2 1 0 0,0-6-16 0,-1 1 0 16,-1-3 0-16,-1 0 0 0,0 0 16 0,1-2 16 15,-3 1 0-15,-1-1 0 0,4 2-64 0,-2-1-16 0,-1 0 0 16,-1 5 0-16,1 3-128 0,-3-1 128 0,-1 3-128 0,1-1 128 15,2-2-128-15,-1 0 0 0,0 1 144 0,0-1-144 16,2 3 0-16,0-4 128 0,-1-1-128 0,0-2 0 16,-2 0 144-16,0-1-144 0,3-3 192 0,-2 2-192 15,0-4 208-15,0 3-64 0,2-2-16 0,0 0 0 16,-1 0-128-16,-1 3 0 0,-1 3 144 0,-1 1-144 16,0-1 0-16,-1 4 0 0,1 2 0 0,2 0 128 15,-4-3-128-15,2 3 0 0,0 1 0 0,1-1 0 16,-2-5 0-16,0 1 144 0,0 3-144 0,0-4 160 15,-1-1 0-15,1 0 0 0,2-3 0 0,-1 1 0 16,0-3-32-16,0 1-128 0,-2-2 192 0,1 1-64 16,-1 0-128-16,1-1 160 0,-1-2-160 0,0 2 160 15,-1 0-160-15,0 2 0 0,0 0 0 0,2-2 0 0,-2 0 0 16,1-2 128-16,-1-3-128 0,-1 0 0 0,0-1 128 16,1-1-128-16,2 2 0 0,0-1 128 0,0-5-128 0,1-1 128 15,2 1-128-15,-2-1 128 0,-1-1-128 0,1 1 192 16,3 0-192-16,6-6 192 0,-6 7-192 0,-1-2 0 15,7-5 0-15,-7 5 128 0,-1-1-128 0,-1-1 0 16,0-2 0-16,-1 1 0 0,10-2 0 0,-10 6 0 16,0-4 0-16,0 1 0 0,10-3 0 0,-10 1 0 15,10-1 0-15,-10 0 0 0,-1 3 0 0,11-3 0 16,-10 0 0-16,10 0 0 0,-11-2 0 0,11 2 0 16,-11-3-128-16,11 3 128 0,-13-7-128 0,2 3 128 15,2 2-160-15,-1-2 160 0,-1-3 0 0,1 4-144 16,-1 0 144-16,0-1 0 0,-1-3 0 0,0-2 0 0,-1-3 0 15,0 1-128-15,-1 0 128 0,-1-1 0 0,0-2-144 0,-1 1 144 16,3 0 0-16,-1 0-176 0,-2 1 176 16,2 0-128-16,1-4 128 0,-2-1-128 0,0 1 128 0,0-2-128 15,1 2 128-15,1 0 0 0,0 1-144 0,0 0 144 16,-2 4 0-16,4-1 0 0,-1-1 0 0,3 0 0 16,2 2 0-16,0 2 0 0,-3 0 0 0,3 0 0 15,0 1 0-15,1 0 0 0,6 8 0 0,-7-13 0 16,1 0 0-16,0 3 0 0,1-1 144 0,0 1-144 15,1-3 0-15,-1 0 0 0,1 0 0 0,-1 0 0 16,-2 0 0-16,3 0 0 0,3 1 0 0,-2 2 0 16,-1-1 0-16,4 11 0 0,-4-10 0 0,2-1 0 15,-1 1 0-15,1 1 0 0,-2-3 0 0,2 2 0 0,1-1 0 16,0-1 0-16,-2-2 0 0,1 0 0 0,-1-1 0 0,-1 0 0 16,0-1 0-16,0-1 0 0,2 0 0 0,-1 3 0 15,2 2 0-15,-2-1 0 0,1-2 0 0,-1 3 0 16,0 0 0-16,2 2 0 0,-2 0 0 0,1 1 0 15,-2 2 0-15,-1-1 0 16,2-4-384-16,-1-4-64 0,-1-3 0 0,-3-19-13952 16,-4-21-2816-16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4T01:24:24.25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20476 1299 16575 0,'0'0'368'0,"0"0"80"0,0 0 0 0,7 3 16 0,1-6-464 15,1 2 0-15,0-1 0 0,5 0 0 16,-2 4 912-16,-4-2 96 0,1 0 16 0,1 2 0 0,1 2-832 0,-1 1-192 16,1 1 0-16,-1 2 0 0,0 1 0 0,-2 2 0 15,-1 1 0-15,1 1 0 0,1 1 0 0,-4 0 0 16,-4 1 0-16,0-1 0 0,3 0 864 0,-2 1 128 16,-5-1 32-16,2-1 0 0,-2-6 816 0,-1 2 160 15,-2 1 48-15,-2 1 0 0,-1-5-832 0,-3 1-144 16,-4-1-48-16,-1 1 0 0,-2-1 0 0,-1-1 0 15,2-2 0-15,0 0 0 0,-2-1-816 0,2 2-208 16,0-4 0-16,2 0 0 0,2 0 0 0,1-3 0 16,1 0 0-16,2-3 0 0,0 1 864 0,3-3 128 0,-1-2 32 15,3-2 0 1,2 0-1648-16,2-2-320 0,1-7-64 0,4-1-16 16,3-3-816-16,4 0-160 0,3-3-48 0,3 0-13104 0</inkml:trace>
  <inkml:trace contextRef="#ctx0" brushRef="#br0" timeOffset="647.83">20367 2482 27647 0,'0'0'608'0,"0"0"128"0,0 0 32 0,0 0 0 0,0 0-624 0,0 0-144 0,0 0 0 0,0 0 0 16,9 2 0-16,-8-16 0 0,0-3 0 0,1 8 0 15,0 1 0-15,2 0 0 0,1 0 0 0,1 0 0 16,0-1 0-16,2 3 0 0,1-3 0 0,-1 1 0 16,1 1 0-16,2 2 0 0,0 0 0 0,7 0 0 15,-4 1 0-15,-3 4 0 0,2 2 0 0,0 2 0 16,0 0 0-16,3 3 0 0,1 2 0 0,0 1 0 16,-1 2 0-16,-2 1 0 0,0 1 0 0,-2 2 0 15,1 2-784-15,-3-2-192 0,-2 1-48 0,-1 0 0 16,-1-3 832-16,-2 2 192 0,-4-1 0 0,0 1 0 0,0-2 0 15,-4 2 0-15,-5 2 0 0,0-3 0 16,1-2 768-16,-2 0 208 0,-3 1 48 0,-3-3 0 0,-3-4 816 16,-2 0 160-16,0-3 48 0,-1 0 0 0,-2-3-832 0,2-1-144 15,1-1-48-15,0-3 0 0,0 0 0 0,2-5 0 16,-1 0 0-16,3-3 0 0,2-1-816 0,2-1-208 16,2 0 0-16,3 1 0 15,3-2-1600-15,3-2-352 0,2-4-80 0,5-1-14752 16</inkml:trace>
  <inkml:trace contextRef="#ctx0" brushRef="#br0" timeOffset="1188.15">20403 3628 23951 0,'0'0'1056'0,"0"0"224"0,0 6-1024 0,0-6-256 16,0 0 0-16,0 0 0 0,0 0 0 0,0 0 0 16,4-8 0-16,0 3 0 0,-4 5 0 0,7-3 0 15,0-1 0-15,4 1 0 0,1-1 0 0,-1-3 0 16,4 3 0-16,3 2 0 0,0-2 0 0,-1 5 0 15,-4 3 0-15,0-1 0 0,0-1 0 0,-1-1 0 16,0 5 0-16,-2 0 0 0,-2 7 0 0,-2 7 0 16,-2 7 0-16,-4-10 0 0,-1-3 0 0,-2 1 0 15,-2-1 0-15,-1 2 0 0,-3 1 1696 0,-2-4 288 16,-1-2 48-16,-5 3 16 0,-1-1-832 0,1-6-144 16,0-3-48-16,-1 0 0 0,2-1 832 0,1-2 144 0,-2-3 48 15,0 0 0-15,-1-3-1648 0,1 0-400 0,0-3 0 16,1-1 0-16,0 0 0 0,3-2 0 0,2 1 0 0,0-3 0 31,1-8-1552-31,2-3-400 0,3-3-80 0,3-3-14752 0</inkml:trace>
  <inkml:trace contextRef="#ctx0" brushRef="#br0" timeOffset="1877.71">23458 1308 23951 0,'0'0'512'0,"0"0"128"0,1-5 0 0,0-2 64 0,1 1-576 0,-1-1-128 0,2-3 0 0,1-2 0 15,-1-1 848-15,5-8 144 0,3 2 32 0,-3 7 0 16,1 2-832-16,1 1-192 0,2-1 0 0,1 1 0 0,0 0 0 0,0 1 0 16,0 2 0-16,0 2 0 0,0 4 0 0,0 3 0 15,-1 2 0-15,0 0 0 0,-1 1 0 0,4 6 0 16,-5 3 0-16,-3-2 0 0,-1 1 0 0,-2 5 0 16,-1 0 0-16,-2 2 0 0,-1-1 0 0,0-1 0 15,-3-1 0-15,-1-2 0 0,0-2 864 0,-1-1 128 16,-1 0 32-16,-2-1 0 0,0-1 816 0,-1-3 160 15,-1-1 48-15,-2-2 0 0,-1-1-832 0,-2-3-144 16,0-2-48-16,-3 0 0 0,-2-2-816 0,-1-1-208 16,-1-4 0-16,1 0 0 0,2 1 0 0,0-2 0 15,0-1 0-15,4 0 0 0,4-3 0 0,-4-8 0 16,1-2 0-16,10 7 0 16,4-5-1600-16,4-1-352 0,2-5-80 0,9-2-16 0</inkml:trace>
  <inkml:trace contextRef="#ctx0" brushRef="#br0" timeOffset="2420.02">23627 2369 23951 0,'0'0'512'0,"0"0"128"0,0 0 0 0,0 0 64 0,0 0-576 0,0 0-128 16,0 0 0-16,0 0 0 0,3-9 1664 0,-3 9 320 15,0 0 48-15,0 0 16 0,0 0-1648 0,4-6-400 16,0 1 0-16,-4 5 0 0,8-2 0 0,1 0 0 16,0 2 0-16,1 2 0 0,2-2 0 0,0 3 0 15,-2 1 0-15,3 2 0 0,-1 3 0 0,0 2 0 16,-2 1 0-16,-1 1 0 0,0 0 0 0,-1 2 0 15,-1-3 0-15,-5 4 0 0,0 1 0 0,-2 0 0 16,-2 1 0-16,0-5 0 0,-4-1 896 0,0-1 112 0,1 1 16 16,-3-1 0-16,-1-2 0 0,0-2 0 0,-2 1 0 0,-1-1 0 15,-2-1 0-15,1-3 0 0,-1-4 0 0,-1-2 0 16,0 0 0-16,-1 0 0 0,0-3 0 0,2 0 0 16,0-5-832-16,1 1-192 0,0-1 0 0,2 0 0 15,2 0 0-15,0-3 0 0,1 1 0 0,3-1 0 16,2-3-1600-1,3-2-352-15,3-1-80 0,1 1-16400 0</inkml:trace>
  <inkml:trace contextRef="#ctx0" brushRef="#br0" timeOffset="2975.45">23576 3608 27647 0,'0'0'608'0,"0"0"128"0,0 0 32 0,0 0 0 0,0 0-624 0,0 0-144 0,0 0 0 0,12-1 0 16,-7-10 848-16,3-2 144 0,-3 3 32 0,1 5 0 15,1 1-832-15,3 1-192 0,-1 0 0 0,0 2 0 16,1-3 0-16,2 4 0 0,1 0 0 0,-4 4 0 16,0-3 0-16,2 6 0 0,-1 2 0 0,2 2 0 15,-2-1 0-15,-1 3 0 0,-2 3 0 0,2 6 0 16,-2 1 0-16,-2 2 0 0,-3 0 0 0,-2-2 0 0,-3-2 0 0,-3-3 0 16,0-1 0-16,-2-1 0 0,-1-2 864 0,-2-1 128 15,1-1 32-15,0-3 0 0,-2-2 816 0,-1-3 160 16,-2-2 48-16,1-2 0 0,0 0-832 0,1-4-144 15,-4-1-48-15,0-3 0 0,-1-2-816 0,1-2-208 16,-2-2 0-16,4 1 0 0,-1-4 0 0,2 0 0 16,-1-1 0-16,6-1 0 15,1 0-3232-15,3-2-688 0,-3-25-144 0,12 5-32 0</inkml:trace>
  <inkml:trace contextRef="#ctx0" brushRef="#br0" timeOffset="5857.95">20815 2484 20271 0,'0'0'448'0,"0"0"80"0,0 0 32 0,0 0 16 0,0 0-576 0,0 0 0 16,0 0 0-16,0 0 0 0,0 0 0 0,0 0 0 0,0 0 0 0,0 0 0 16,0 0 0-16,0 0 0 0,9-2 0 0,0 0 0 15,2 2 0-15,2 0 0 0,-1-1 0 0,2 2 0 16,0 2 928-16,2-1 80 0,-2 0 16 0,5 0 0 15,0 1-832-15,2 0-192 0,1 2 0 0,0-4 0 16,3 0 0-16,12 3 0 0,-2-2 0 16,-1 0 0-16,-2 1 864 0,1-1 128 0,1 1 32 0,0 0 0 15,0-2-832-15,-1-1-192 0,0 0 0 0,0 0 0 16,-3 0 0-16,0 3 0 0,-2-1 0 0,4-1 0 16,0-3 0-16,1 1 0 0,32-1 0 15,-32 4 864-15,-1-2 128 0,-1 0 32 0,-1 0 0 16,-1-2-832-16,0 1-192 0,1 0 0 0,-3 1 0 15,0 1 0-15,0-1 0 0,-3 1 0 0,1-1 0 0,-3 0 0 0,3 2 0 16,0-1 0-16,1-1 0 0,-1-1 0 0,2-1 0 16,4 0 0-16,-2-1 0 0,-4 2 0 0,2-1 0 15,4 0 0-15,-7 2 0 0,3-3 864 0,1 3 128 16,-1-1 32-16,0 2 0 0,1-1-832 0,0-1-192 16,0 0 0-16,-1 1 0 0,-1 0 0 0,-1 0 0 15,0 1 0-15,2-1 0 0,3-1 0 0,8-3 0 16,-11 0 0-16,2 0 0 0,4 1 0 0,-2 1 0 15,-4-1 0-15,-6 0 0 0,4-2 864 0,1 1 128 16,0-2 32-16,1 1 0 0,0 3-832 0,-3-2-192 16,0 3 0-16,-2 0 0 0,0-3 0 0,0 1 0 15,-1 2 0-15,0 0 0 0,-1 1 0 0,-1 0 0 16,1 0 0-16,-2 0 0 0,-1 0 0 0,5 0 0 0,-4 1 0 16,1 0 0-16,-1 1 0 0,-3-1 0 0,-2-1 0 15,1 0 0-15,-1 0 864 0,1 1 128 0,0-1 32 0,2 0 0 16,2 0-832-16,-1 0-192 0,-1 3 0 0,-1-2 0 15,2 0 0-15,-1 1 0 0,-2-2 0 0,-1 0 0 16,2 0 0-16,-4-2 0 0,0 1 0 0,-2 1 0 16,-9 0 0-16,9 5 0 0,-9-5 0 0,0 0 0 15,0 0 0-15,0 0 0 0,0 0 0 0,0 0-12512 16,0 0-2544-16</inkml:trace>
  <inkml:trace contextRef="#ctx0" brushRef="#br0" timeOffset="9776.25">20695 3669 12895 0,'0'0'272'0,"0"0"64"0,0 0 16 0,0 0 32 0,0 0-384 0,0 0 0 0,0 0 0 0,0 0 0 16,0 0 0-16,0 0 0 0,0 0 0 0,0 0 0 15,0 0 0-15,0 0 0 0,8 5 0 0,0-5 0 16,0-3 896-16,-2-3 96 0,5 1 32 0,0-1 0 16,4-4-832-16,0-1-192 0,2-4 0 0,3-2 0 0,2-2 1680 0,0-3 304 15,2-4 48-15,3-3 16 0,4-1-832 0,2-4-144 16,-1-2-48-16,6-5 0 15,4 2-816-15,22-24-208 0,-4 7 0 0,-20 20 0 0,3-3 864 0,0-2 128 16,-2 2 32-16,-1 1 0 0,1-3-832 0,-1 3-192 16,0-1 0-16,-2 1 0 0,-4-1 864 0,20-17 128 15,-4 6 32-15,-3 6 0 0,-4 2-832 0,-4 3-192 16,-2 1 0-16,-1 2 0 0,-3 3 0 0,-2 3 0 16,-1 2 0-16,0-1 0 0,0 0 864 0,0 1 128 15,-1 3 32-15,0-4 0 0,2 0-832 0,0 2-192 16,1 2 0-16,0-1 0 0,2 4 0 0,0-1 0 15,-4-4 0-15,-1 3 0 0,-3 2 0 0,0 1 0 16,-3 0 0-16,-1 1 0 0,-2 2 0 0,-1 4 0 0,-4 1 0 16,-1-2 0-16,-1 2 0 0,0 2 0 15,-1 0 0-15,0 1 0 0,-2-2 0 0,1-1 0 0,-2-1 0 16,4 3 0-16,0-1 864 0,1-1 128 0,0-5 32 0,5 1 0 16,0 4-832-16,1-4-192 0,-2 0 0 0,2 2 0 15,-1-2 0-15,2 1 0 16,0 0 0-16,0 2 0 0,-2 0 0 0,1 2 0 0,-6 1 0 0,2 1 0 15,0-2 0-15,-2 2 0 0,-1-1 0 0,-1 2 0 16,-2 2 0-16,0 0 0 0,1 2 0 0,1-2 0 16,-5-1 0-16,3 5 0 0,-3-3 0 0,1 2 0 15,0 1 0-15,-1-3 0 0,-7 6 0 0,7-5 0 16,-1-1 0-16,-6 6 0 0,6-6 0 0,-6 6 0 16,0 0 0-16,0 0 0 0,4-7 0 0,-4 7 0 15,0 0-768-15,0 0-208 0,0 0-48 0,0 0-10912 16,0 0-2192-16</inkml:trace>
  <inkml:trace contextRef="#ctx0" brushRef="#br0" timeOffset="12232.16">20932 3613 20271 0,'0'0'448'0,"0"0"80"0,0 0 32 0,0 0 16 0,0 0-576 0,0 0 0 0,0 0 0 0,0 0 0 16,0 0 928-16,0 0 80 0,0 0 16 0,0 0 0 16,0 0 0-16,-5 9 0 0,5-9 0 0,0 0 0 15,-6-5-832-15,6 5-192 0,0 0 0 0,0 0 0 16,0 0 864-16,0 0 128 0,0 0 32 0,0 0 0 0,0 0-832 0,0 0-192 15,0 0 0-15,0 0 0 16,0 0 0-16,0 0 0 0,0 0 0 0,0 0 0 0,0 0 0 0,0 0 0 16,0 0 0-16,0 0 0 15,0 0-768-15,0 0-208 0,10-3-48 0,-2 2 0 0,-1 1 832 0,2 0 192 16,1 0 0-16,2 0 0 0,2-2 0 0,0 2 0 16,1 2 0-16,2-1 0 0,0-2 0 0,2 1 0 15,2 1 0-15,10 1 0 0,-1-1 0 0,-2-1 0 16,-3-1 0-16,1 1 0 0,1 1 0 0,-1-1 0 15,-2-1 0-15,-1 1 0 0,-1 0 0 0,2 0 0 16,-1 0 0-16,2 1 0 0,-3-2 0 0,2 1 0 16,-1 2 0-16,2 1 0 0,1-2 0 0,1-1 0 15,-1 0 0-15,3 3 0 0,2 0 0 0,1 0 0 16,-4 3 0-16,2-5 0 0,2 0 0 0,0 1 0 16,2 0 0-16,-1-4 0 0,-2-1 0 0,-2 2 0 0,-2 1 0 0,0-3 0 15,2-2 0-15,0 0 0 0,-2 2 0 0,2 0 0 16,-1 2 768-16,0 0 208 0,-2-2 48 0,1 3 0 15,1 0-832-15,-2 0-192 0,-3 3 0 0,2-3 0 16,0-2 0-16,-2 2 0 0,-2 0 0 0,3 0 0 16,-2 0 0-16,-1 0 0 0,-2-1 0 0,1 1 0 15,1 0 0-15,-2 3 0 0,-2-1 0 0,1-2 0 16,1-2 0-16,-1 0 0 0,0 4 0 0,2-2 0 16,-2-3 0-16,3 3 0 0,1 0 0 0,-3 0 0 15,-3 3 0-15,1-1 0 0,1 2 0 0,0-1 0 16,3-2 0-16,-1 1 0 0,-2-2 0 0,2 2 0 15,-1-1 0-15,0 2 0 0,-1 1 0 0,0-1 0 16,0-1 0-16,2 1 0 0,-3 1 0 0,0-3 0 0,0-2 0 16,1 1 0-16,-1-4 0 0,-1 4 0 0,-1 4 0 15,1-3 0-15,1-2 0 0,0 1 0 0,1 2 864 16,0 2 128-16,-1-1 32 0,-1-1 0 0,-2 0-832 0,3 0-192 16,3 2 0-16,-2 0 0 0,-2-4 0 0,-1 0 0 15,0 0 0-15,0 0 0 0,1 1 0 0,-2 2 0 16,-1 0 0-16,0-2 0 0,2 0 0 0,-4 3 0 15,0-3 0-15,0 1 0 0,1-5 0 0,-1 3 0 16,-4 1 0-16,1-1 0 0,0-1 320 0,-8 1 0 16,0 0 16-16,9 3-16240 0</inkml:trace>
  <inkml:trace contextRef="#ctx0" brushRef="#br1" timeOffset="24693.09">20163 3719 20271 0,'0'0'448'0,"0"0"80"0,0 0 32 0,0 0 16 0,0 0-576 0,0 0 0 0,-5 4 0 0,0-11 0 15,5 7 1744-15,-5-4 240 0,-3-1 64 0,3 0 0 16,2-3-832-16,2 0-144 0,-2 2-48 0,2-3 0 0,1 1-816 0,0-1-208 16,0-1 0-16,0 3 0 0,1-2 0 0,2 1 0 15,-2 1 0-15,2-2 0 0,1-1 0 0,1-1 0 16,3 1 0-16,-1 1 0 0,1-4 0 0,3 1 0 16,0 0 0-16,1 2 0 0,0 1 0 0,0 1 0 15,1-1 0-15,5-2 0 0,-1 3 0 0,-7 4 0 16,1-1 0-16,0 0 0 0,1 1 0 0,2-2 0 15,-2 0 0-15,0 1 0 0,1 0 0 0,0 0 0 16,-1 0 0-16,1 1 0 0,1-2 0 0,-1 5 0 16,-1-3 0-16,-2 2 0 0,2-2 0 0,0 1 0 15,0 0 0-15,-2 2 0 0,0 1 0 0,1 0 0 16,-2 0 0-16,3 4 0 0,-12-4 0 0,9 3 0 16,1 1 0-16,-1-3 0 0,0 2 0 0,1-1 0 15,0 1 0-15,-2 1 0 0,-8-4 864 0,8 6 128 16,1-1 32-16,4 2 0 0,0-2-832 0,-5-1-192 0,-8-4 0 0,8 5 0 15,-1 2 0-15,1-1 0 0,0 1 0 0,1 1 0 16,0-2 0-16,0 1 0 0,-2-1 0 0,1 3 0 16,1 2 0-16,-1-1 0 15,-1-1 0-15,0 0 0 0,0 3 0 0,-2-3 0 0,-1 0 0 0,0-1 0 16,1-1 0-16,-1-1 0 0,-4-6 0 0,4 8 0 16,-2 1 864-16,1 0 128 0,-1-1 32 0,-2-8 0 15,0 0-832-15,2 8-192 0,-1 1 0 0,-1 2 0 16,0 0 0-16,0 1 0 0,0 0 0 0,0-1 0 15,0 1 0-15,0-3 0 0,-1 2 0 0,1-1 0 16,0-1 0-16,0-1 0 0,0-8 0 0,-2 8 0 16,1 0 864-16,1-8 128 0,-1 8 32 0,1-8 0 15,0 0-832-15,0 0-192 0,0 0 0 0,-4 6 0 0,0 1 864 0,-1 3 128 16,5-10 32-16,-7 7 0 0,1-2-832 0,-2 3-192 16,0 1 0-16,0 0 0 0,-1-1 0 0,0 0 0 15,0 1 0-15,0 0 0 0,-3 1 0 0,3-2 0 16,2 0 0-16,-3 2 0 0,0-3 0 0,4-3 0 15,1 0 0-15,0 0 0 0,0-1 0 0,5-3 0 16,0 0 0-16,-8 6 0 0,8-6 0 0,-7 4 0 16,0 1 0-16,-1-3 0 0,-1 2 0 0,-1-2 0 15,0 0 0-15,0 2 0 0,-1 1 0 0,1 1 0 16,-2-3 0-16,0 1 0 0,2 0 0 0,1-1 0 16,-2 1 0-16,1-2 0 0,1 2 0 0,1-1 0 15,0 0 0-15,0-1 0 0,0-1 864 0,2 1 128 16,6-2 32-16,-7 1 0 0,0-1-832 0,0 0-192 0,7 0 0 15,-8 0 0-15,0 0 0 0,2 0 0 16,-1 0 0-16,0 0 0 0,-1 0 0 0,2 0 0 16,6 0 0-16,-7 0 0 0,-1 0 0 0,0-1 0 0,0-2 0 0,0 1 0 15,1 0 0-15,-1 1 0 0,-1 0 0 0,-1-1 0 16,3-3 0-16,-1 0 0 0,-1-2 0 0,0 2 0 16,-1 0 0-16,1-2 0 0,-4 0 0 0,2-1 0 15,-2-5 0-15,-1-2 0 0,0 0 0 0,0-5 0 16,-2-1 0-16,2 2 0 0,1-1 0 0,1-1 0 15,2-1-768-15,-6-8-208 16,4 5-48-16,6 10-13104 0,-1-2-2624 0</inkml:trace>
  <inkml:trace contextRef="#ctx0" brushRef="#br1" timeOffset="26546.79">23425 2575 23951 0,'0'0'1056'0,"0"0"224"0,0 0-1024 0,0 0-256 16,0 0 0-16,0 0 0 0,-6-5 880 0,6 5 112 16,0 0 32-16,-8-6 0 0,0-1-832 0,4 1-192 15,4 6 0-15,-4-8 0 0,-1-3 864 0,2 5 128 16,3 6 32-16,-1-9 0 0,-3 1-832 0,3-1-192 16,1 9 0-16,1-12 0 0,-1 0 0 0,1-1 0 15,3-1 0-15,0-2 0 0,0-1 0 0,3-1 0 16,1-1 0-16,1 0 0 0,1 2 0 0,1 3 0 15,0 2 0-15,0-1 0 0,-2-2 0 0,0 2 0 16,-1 1 0-16,0 1 0 0,1 5 0 0,-1-1 0 0,-8 7 0 16,6-7 0-16,1 0 0 0,-7 7 0 0,6-6 0 0,-6 6 0 15,8-4 0-15,-8 4 0 0,0 0 0 0,8-3 0 16,-8 3 0-16,9-4 0 0,0-1 0 0,-9 5 0 16,0 0 0-16,10-1 0 0,0-1 0 0,-1 2 0 15,-9 0 0-15,11-4 0 0,0 2 0 0,-1 2 0 16,-10 0 0-16,13 1 0 0,-1 2 0 0,-2-3 0 15,1-2 0-15,-11 2 0 0,10 0 0 0,1 2 0 16,-11-2 0-16,11 4 0 0,-11-4 0 0,11 3 0 16,-11-3 0-16,13 4 0 0,-13-4 0 0,12 4 0 15,-12-4 0-15,11 3 0 0,-11-3 0 0,0 0 0 16,12 4 0-16,-12-4 0 0,13 6 0 0,-2 1 0 16,-11-7 0-16,11 8 0 0,-11-8 0 0,12 7 0 0,0 1 0 15,-12-8 0-15,8 8 0 0,-8-8 0 0,10 9 0 0,-10-9 0 16,9 9 0-16,-1-1 0 0,-8-8 0 0,7 9 0 15,-7-9 0-15,0 0 0 0,6 11 0 0,-6-11 0 16,0 0 0-16,7 9 0 0,-7-9 0 0,6 10 0 16,-6-10 0-16,8 11 0 0,-8-11 0 0,8 13 0 15,-8-13 0-15,6 9 0 0,1 0 0 0,-7-9 0 16,1 12 0-16,2 1 0 0,-3-13 0 0,5 10 0 16,-1 1 0-16,-4-11 0 0,2 9 0 0,1-3 0 15,0 2 0-15,1 3 0 0,-4-11 864 0,0 0 128 16,0 13 32-16,0-13 0 0,3 11-832 0,-3-11-192 15,0 0 0-15,0 9 0 0,0-9 0 0,0 0 0 16,-1 12 0-16,1-12 0 0,-1 11 0 0,1-11 0 16,-3 11 0-16,3-11 0 0,-1 11 0 0,1-11 0 0,-3 9 0 15,3-9 0-15,0 0 0 0,-4 10 0 0,4-10 0 0,-3 12 0 16,3-12 0-16,0 0 0 16,0 0 0-16,-6 8 0 0,0 0 864 0,6-8 128 0,0 0 32 0,-4 9 0 15,4-9-832-15,0 0-192 0,0 0 0 0,-5 8 0 16,5-8 0-16,-7 9 0 0,2-1 0 0,5-8 0 15,-7 7 0-15,7-7 0 0,0 0 0 0,0 0 0 16,0 0 0-16,-2 11 0 0,-2-3 0 0,0 0 0 16,4-8 0-16,0 0 0 0,-7 3 0 0,2 1 0 15,5-4 0-15,-5 8 0 0,0-1 0 0,0-2 0 16,5-5 0-16,0 0 0 0,-7 4 0 0,2 1 0 16,1 2 0-16,0 0 0 0,1 0 0 0,3-7 0 0,-6 2 0 0,-1 2 0 15,7-4 0-15,-6 6 0 0,-1 0 0 0,0 2 0 16,7-8 0-16,-6 5 0 0,0-2 0 0,1-1 0 15,5-2 0-15,-7 4 0 0,1 2 864 0,-1-1 128 16,2 0 32-16,5-5 0 0,0 0-832 0,-8 3-192 16,0-1 0-16,8-2 0 0,0 0 0 0,-6 5 0 15,-1-1 0-15,1-1 0 0,6-3 0 0,-7 0 0 16,-1 0 0-16,8 0 0 0,0 0 0 0,-8 1 0 16,-1-1 0-16,3 0 0 0,6 0 0 0,-9-1 0 15,0-4 0-15,-1 2 0 0,1 0 864 0,0 0 128 16,0 0 32-16,-1-2 0 0,-1-2-832 0,-1 1-192 15,1-1 0-15,-1 1 0 0,-1-2 0 0,1 0 0 16,0 0 0-16,1 2 0 0,-2-1 0 0,1 1 0 0,2-1 0 16,-2 2 0-16,0-2 0 0,-4 2 0 0,3 1 0 15,3 0 0-15,1-3 0 0,2 1 0 16,0 0 0-16,0-1 0 16,0-2-768-16,2 1-208 0,-1-1-48 0,-1-1 0 0,3-3 832 0,2 0 192 0,-2 0 0 15,1-2 0 1,-1-4-2496-16,2-2-464 0,0-3-96 0,2 0-16 0</inkml:trace>
  <inkml:trace contextRef="#ctx0" brushRef="#br1" timeOffset="36438.87">19912 1062 20271 0,'0'0'896'0,"0"0"192"0,0 0-880 0,0 0-208 0,0 0 0 0,0 0 0 16,0 0 0-16,2 9 0 0,0 0 0 0,-1 0 0 15,-1 0 864-15,1 4 128 0,-1 2 32 0,0-1 0 16,0 0 0-16,1 1 0 0,1 0 0 0,-1 5 0 16,-1 5-832-16,1 2-192 0,1 2 0 0,-1 3 0 15,0 4 864-15,1 1 128 0,0 2 32 16,2 6 0-16,0 3-832 0,-1-1-192 0,-1 2 0 0,0 4 0 0,-1 0 0 0,1 2 0 16,0 0 0-16,0-3 0 0,0-1 0 0,-1-1 0 15,0 1 0-15,1 1 0 0,-1-2 864 0,-1 0 128 16,0 2 32-16,0-4 0 0,1-10-832 0,1-3-192 15,-2 0 0-15,0-11 0 0,1-5 0 0,0 11 0 16,-1 13 0-16,0-1 0 0,0-6 0 0,0 1 0 16,0-3 0-16,0-2 0 0,-1-2 0 0,1-2 0 15,0-6 0-15,0 7 0 0,-1-2 864 0,1-4 128 16,0-7 32-16,1 1 0 0,-4 0-832 0,3-4-192 16,0-5 0-16,0 1 0 0,0-1 0 0,0-8 0 15,0 0 0-15,0 0 0 16,0 0-768-16,0 8-208 0,-1-1-48 0,1-7 0 0,0 0 832 0,0 0 192 15,-1 7 0-15,1-7 0 16,0 0-3328-16,0 0-608 0,0 0-128 0,-4-17-32 0</inkml:trace>
  <inkml:trace contextRef="#ctx0" brushRef="#br1" timeOffset="37309.49">20019 843 20271 0,'0'0'448'0,"0"0"80"0,0 0 32 0,0 0 16 0,0 0-576 0,0 0 0 16,0 0 0-16,0 0 0 0,0 0 0 0,0 0 0 16,0 0 0-16,0 0 0 0,0 0 0 0,0 0 0 0,0 0 0 0,0 0 0 15,0 0 0-15,0 0 0 0,0 0 0 0,0 0 0 16,0 0 0-16,0 0 0 0,7 4 0 0,3-2 0 16,1 1 0-16,1 1 0 0,0-2 0 0,2 2 0 15,2 3 0-15,2-3 0 0,2 1 0 0,2-1 0 16,1-1 0-16,5-1 0 0,0 1 0 0,1-1 0 15,0 2 0-15,-2 1 0 0,2 1 0 0,-1-2 0 16,1-3 928-16,1 3 80 0,1 1 16 0,-1-1 0 16,0-3-832-16,-2 2-192 0,-4-2 0 0,0 2 0 15,-2-1 0-15,-1 0 0 0,-3-1 0 0,0 0 0 16,-2-1 0-16,-4 3 0 0,-3-2 0 0,0 0 0 16,0-2 0-16,2 0 0 0,-11 1 0 0,0 0 0 15,9 1 864-15,-3 2 128 0,-6-3 32 0,0 0 0 0,0 0-832 0,7 2-192 16,-1-2 0-16,-6 0 0 0,0 0 0 0,7 3 0 15,-7-3 0-15,0 0 0 0,6 4 0 0,-6-4 0 16,0 0 0-16,6 4 0 0,-6-4 0 0,6 4 0 16,-6-4 0-16,5 5 0 0,0-1 864 0,1 2 128 15,-2 1 32-15,1 1 0 0,0 1-832 0,0 5-192 16,0 6 0-16,2 2 0 0,1 0 0 0,-2 2 0 16,0 0 0-16,0 4 0 0,1 2 0 0,3 14 0 15,-2-4 0-15,-2-12 0 0,0 0 864 0,0 4 128 16,1 0 32-16,-1 7 0 0,1 6-832 0,-1 3-192 15,-1 2 0-15,-1-1 0 0,-1 1 0 0,-1 0 0 16,2 3 0-16,-1 1 0 0,-2 4 0 0,1 2 0 16,-2 1 0-16,0-1 0 0,-2-1 0 0,1-2 0 15,-2-1 0-15,1-17 0 0,-1-4 0 0,1 6 0 0,-1 4 0 0,0 2 0 16,2-1 0-16,0 1 0 0,-2 1 0 0,1-2 0 16,2-7 0-16,-2-1 0 0,-2-2 0 0,2 1 0 15,-1-2 0-15,0 4 0 0,2-5 0 0,-1-4 0 16,-1-1 0-16,0-5 0 0,1-3 0 0,-1 0 0 31,1 0-1600-31,-1-2-352 0,-1-5-80 0,0 0-11472 0</inkml:trace>
  <inkml:trace contextRef="#ctx0" brushRef="#br1" timeOffset="37583.44">20050 2978 12895 0,'0'0'576'0,"0"0"112"0,8 2-560 0,2 1-128 16,4 0 0-16,5-3 0 0,4-5 0 0,3 2 0 15,2 8 0-15,3-5 0 0,4 2 0 0,0-1 0 16,2 0 0-16,2-1 0 0,1-1 848 0,5 0 144 15,0-1 32-15,6 2 0 0,3 2-832 0,-1-1-192 16,-1-1 0-16,-1 3 0 0,0 2 864 0,-2-5 128 16,-3-9 32-16,-4 7-6560 15,-4 13-1312-15</inkml:trace>
  <inkml:trace contextRef="#ctx0" brushRef="#br1" timeOffset="38210">23155 697 23951 0,'0'0'512'0,"0"0"128"0,0 0 0 0,0 0 64 0,0 0-576 0,0 0-128 0,0 0 0 0,0 0 0 16,0 0 0-16,3 8 0 0,-2 2 0 0,1 3 0 15,-2 3 0-15,1 5 0 0,1 3 0 0,1 6 0 16,0 0 0-16,-1 6 0 0,1 3 0 0,-1 6 0 16,1 5 848-16,-2 3 144 0,-1 2 32 0,2 0 0 15,0 1-832-15,1-1-192 0,0-3 0 0,-2-8 0 16,0 6 0-16,0-2 0 0,1-6 0 0,-1-3 0 0,0-2 0 0,-1-4 0 15,0-7 0-15,0 5 0 0,0-8 0 0,0-6 0 16,0-4 0-16,0-3 0 16,2-1-768-16,-2-9-208 0,0 0-48 0,0 0-10240 15</inkml:trace>
  <inkml:trace contextRef="#ctx0" brushRef="#br1" timeOffset="38585.78">23217 583 20271 0,'0'0'448'0,"0"0"80"0,0 0 32 0,0 0 16 0,0 0-576 0,0 0 0 0,7 4 0 15,1-4 0-15,1-2 0 0,4-1 0 16,4-1 0-16,2 4 0 0,-1 4 0 0,4-1 0 0,3-1 0 0,1 1 0 16,3 2 0-16,-1 2 0 0,0-2 0 0,0 0 0 15,-3 0 0-15,0-2 0 0,-2 1 0 0,1 2 0 16,-1-2 0-16,-2 3 0 0,0-1 0 0,0 1 0 15,-2-1 0-15,2-2 0 0,-1 1 0 0,-2 2 0 16,-1 1 928-16,0 1 80 0,0 1 16 0,-1-3 0 16,-5-1-832-16,0 1-192 0,-2-1 0 0,-1 2 0 15,-1 1 864-15,0-1 128 0,-3 1 32 0,1 0 0 16,2 2-832-16,-1-3-192 0,-2 1 0 0,0 4 0 16,0 2 864-16,0 6 128 0,0 0 32 0,0 4 0 15,0 1-832-15,-1 4-192 0,0 4 0 0,1 2 0 16,0 9 0-16,0 2 0 0,-2 1 0 0,1 1 0 15,-2-2-768-15,1 2-208 0,-2-1-48 0,1 0-11872 16</inkml:trace>
  <inkml:trace contextRef="#ctx0" brushRef="#br1" timeOffset="38832.19">23187 1771 23951 0,'0'0'512'0,"0"0"128"0,0 0 0 0,0 0 64 0,0 0-576 0,0 0-128 16,0 0 0-16,0 0 0 0,7 4 0 0,3 0 0 0,1 0 0 16,5-3 0-16,3-1 0 0,13 0 0 0,-1 4 0 0,-6-4 0 15,7-7 0-15,5 6 0 16,2 4 0-16,3-3 0 0,-8-5 0 0,3 3 0 0,4 6 0 0,1-3 0 15,1-4 0-15,0 1 0 0,2 5 0 0,0-1 0 16,-1-2 0-16,-1 2 0 0,-4-1 0 0,-1 2-10624 16</inkml:trace>
  <inkml:trace contextRef="#ctx0" brushRef="#br1" timeOffset="39350.33">24005 1080 20271 0,'0'0'448'0,"0"0"80"0,0 0 32 0,0 0 16 0,0 0-576 0,3 9 0 0,-3 0 0 0,1 6 0 16,2 6 0-16,-2 2 0 0,-2 4 0 0,0 2 0 15,-1 0 928-15,1 2 80 0,0 3 16 0,-1 2 0 16,0 4-832-16,-2 0-192 0,-1 2 0 0,2-10 0 0,0 1 0 0,1 3 0 16,-2 6 0-16,1-5 0 0,2-7 0 0,0 1 0 15,1 4 0-15,0 8 0 0</inkml:trace>
  <inkml:trace contextRef="#ctx0" brushRef="#br1" timeOffset="39968.18">23158 3100 23951 0,'0'0'512'0,"0"0"128"0,0 0 0 0,0 0 64 0,0 0-576 0,0 0-128 16,5 6 0-16,-5-6 0 0,0 0 848 0,3 8 144 15,-2 1 32-15,0 0 0 0,1 4-832 0,-1 0-192 16,0-4 0-16,-1 4 0 0,0 6 0 0,2 1 0 16,-2 3 0-16,0 3 0 0,1 4 864 0,0 4 128 15,-1 2 32-15,1-2 0 0,2-7-832 0,0-2-192 0,-2-4 0 16,2-1 0-1,-2 0 0-15,0 3 0 0,2 0 0 0,-1 11 0 0,1 12 0 0,1-1 0 0,-1-2 0 0,0-5 0 16,1-1 0-16,0-2 0 0,-1-5 0 0,0-4 0 31,2 4-2416-31,-1-9-528 0,3 7-96 0,-3-15-32 0</inkml:trace>
  <inkml:trace contextRef="#ctx0" brushRef="#br1" timeOffset="40416.82">23280 3110 23951 0,'0'0'512'0,"0"0"128"0,0 0 0 0,0 0 64 0,0 0-576 0,0 0-128 16,0 0 0-16,0 0 0 0,0 0 0 16,8 1 0-16,4 1 0 0,0 1 0 0,-2 4 0 0,5 0 0 15,3-1 0-15,1-3 0 0,4-5 0 0,0 1 0 16,3 1 0-16,0 3 0 0,0 1 0 0,-1-1 0 15,-2 0 0-15,2-2 0 0,1-2 0 0,-4-3 0 16,-1-2 0-16,-1 3 0 0,2 6 0 0,-2 1 0 16,-1 1 0-16,-1-1 0 0,1-4 0 0,-2 0 0 15,-2 0 0-15,0 2 0 0,-1 2 0 0,-2 5 0 16,-3 6 0-16,0-1 0 0,0-1 848 0,-1-3 144 16,-2-3 32-16,1 5 0 0,-2 2-832 0,0-7-192 15,3-13 0-15,-3 12 0 0,-1 14 864 0,0 0 128 16,1-8 32-16,1 2 0 0,-1 4-832 0,-3 2-192 0,0-2 0 0,-1 3 0 15,0 4 864-15,1-3 128 0,-4-4 32 0,1 0 0 16,0 2-832-16,-2 9-192 0,1 11 0 0,-1-10 0 16,0-16 0-16,-1 5 0 0,0 8 0 15,2-2 0-15,1-4 0 0,-1-2 0 0,0 2 0 0,0 4 0 16,4 6 0-16,-2-5 0 0,-2-9 0 0,2 3 0 16,-1 11-768-1,0-6-208-15,-1-10-48 0,1 1 0 0,0 2 832 0,0-6 192 0,1-12 0 0,-2 8 0 16,1 5-3328-16,1-4-608 15,0-9-128-15,0 0-32 0</inkml:trace>
  <inkml:trace contextRef="#ctx0" brushRef="#br1" timeOffset="40806.92">23352 4013 23951 0,'5'-30'512'0,"-2"23"128"0,-3 7 0 0,0 0 64 0,3 11-576 0,-3-11-128 16,-3-5 0-16,3 5 0 0,0 12 0 0,0-12 0 0,0 0 0 0,0 0 0 15,5 10 0-15,3-6 0 0,1-12 0 0,2 7 0 32,0 10-784-32,0-5-192 0,0-8-48 0,4 2 0 0,2 2 832 0,0 2 192 0,1 5 0 0,2-5 0 15,0-7 0-15,3 6 0 0,-5 10 0 0,3-3 0 16,0-6 0-16,5 2 0 0,-2 3 0 0,1-5 0 16,0-6 0-16,0 2 0 0,-2 2 0 0,-2 4 0 15,-4 6 768-15,-1-6 208 0,-2-8 48 0,-2 7 0 16,-1 6-832-16,0-3-192 0,-2-2 0 0,-3-2 0 15,-2 4 0-15,-4-6 0 0,7 1 0 0,-1 2 0 16</inkml:trace>
  <inkml:trace contextRef="#ctx0" brushRef="#br0" timeOffset="191965.07">20625 1390 6447 0,'0'0'576'0,"0"0"-576"0,0 0 0 0,0 0 0 15,0 0 2176-15,0 0 320 0,0 0 64 0,0 0 0 0,0 0-816 0,0 0-160 16,0 0-48-16,0 0 0 0,0 0-640 0,0 0-144 16,0 0-32-16,0 0 0 0,0 0-464 0,0 0-80 15,0 0-32-15,0 0 0 0,0 0-144 0,0 0 0 16,0 0 0-16,0 0 0 0,0 0 0 0,0 0 0 16,0 0-176-16,0 0 176 0,0 0 0 0,0 0 192 15,0 0 0-15,0 0-16 0,0 0 192 0,0 0 32 16,0 0 16-16,0 0 0 0,0 0-96 0,9 4 0 15,-9-4-16-15,10 5 0 0,2-2-112 0,-1 1-32 16,-1 0 0-16,0 1 0 0,1 0-160 0,1 2 128 16,-1-2-128-16,1 0 128 0,1 0 0 0,1 2-128 15,1-3 192-15,-1 2-64 0,0 1-128 0,-1 1 0 16,0 1 0-16,1-3 0 0,-1 1 176 0,0-2 0 0,0-2 0 16,0 2 0-16,0 3 144 0,-2-3 48 0,0-2 0 15,-1 1 0-15,-1 2-112 0,2-2 0 0,-2 1-16 0,3 2 0 16,-2 1-240-16,2-2 128 0,0 1-128 0,1-1 0 15,-2-2 128-15,2 1-128 0,-1 3 0 0,-1-1 0 16,-11-7 0-16,10 3 0 0,-10-3 0 0,13 6 0 16,-1 1 0-16,0 0 0 0,-1-3 0 0,0 0 0 15,-11-4 0-15,13 8 0 0,-2-2 0 0,-11-6 0 16,0 0 0-16,12 7 0 0,0-1 0 0,-2 1 0 16,2 1 0-16,-1-5 0 0,-11-3 0 0,10 6 0 15,0-2 0-15,1 0 0 0,-11-4 0 0,14 6 0 16,-1 2 0-16,-1 0 0 0,-2-3 0 0,2 1 0 15,1 1 0-15,0 1 0 0,-1 1 0 0,-2-1 0 0,1-2 0 16,-1 2 0-16,3 0 0 0,-1 0 0 16,-2-2 0-16,1-1 0 0,-1 1 0 0,2-2 144 0,0 1 32 0,1 1 0 15,0 1 0-15,2 1 0 0,0-4 64 0,-1-1 16 16,0 3 0-16,1-2 0 0,-1 2-64 0,2 1 0 16,2-3 0-16,0 1 0 0,-1 1 0 0,0 1-16 15,-1-1 0-15,1 1 0 0,0-2-176 0,0 0 160 16,0-1-160-16,-3 3 160 0,-1-3-160 0,1 1 0 15,1-1 144-15,-1 0-144 0,-1 0 144 0,1 1-144 16,1 0 192-16,-1 0-192 0,-1-2 192 0,1 1-64 16,1-3 0-16,-2 4-128 0,-1-1 144 0,-1 1-144 15,2-1 0-15,-1 1 144 0,0 1-144 0,0-2 0 16,1 2 144-16,-3 1-144 0,0-2 128 0,1 0-128 16,1 2 128-16,-1-1-128 0,-11-6 0 0,13 3 0 15,0 1 0-15,-1-2 0 0,-12-2 128 0,13 2-128 0,-2 0 160 0,2 2-160 16,0 1 128-16,-2 0-128 0,0 1 0 0,-1-2 144 15,-10-4-144-15,16 2 0 0,0 1 0 0,-2 1 0 16,-2 0 0-16,-1-2 128 0,-11-2-128 0,13 3 0 16,-1 2 0-16,0 0 0 0,-12-5 0 0,14 5 0 15,1 1 0-15,-2-4 0 0,-2 2 0 0,1-2 0 16,0 0 0-16,0 1 0 0,-1-3 128 0,0 1-128 16,-1 3 0-16,1 1 0 0,-1 2 0 0,-1-1 128 15,0-3-128-15,2 1 0 0,-2 0 0 0,1 1 0 16,1-1 0-16,-2-2 0 0,1 2 0 0,-1 0 0 15,-1 3 0-15,1-1 0 0,2 1 0 0,-2-3 0 16,0 1 0-16,-1 1 0 0,-8-6 0 0,12 7 0 16,-2-3 0-16,-10-4 0 0,12 4 0 0,-1 2 0 15,1 1 160-15,0-3-160 0,0-3 192 0,1 2-192 16,1-1 240-16,-1 2-64 0,-13-4-16 0,14 4 0 0,2 1-32 16,2-2 0-16,1 1 0 0,-4 0 0 0,-3-2-128 0,1 2 192 15,0 0-192-15,0 0 192 0,4-1-192 0,-1-1 128 16,-3 0-128-16,1 1 128 0,0 3-128 0,1-2 0 15,-4-2 144-15,4 1-144 0,0-1 0 0,1 2 128 16,-4-1-128-16,-1 1 0 0,1-2 0 0,0 1 128 16,-2-2-128-16,2 3 0 0,-1-1 128 0,-1 1-128 15,-1-2 128-15,0 2-128 0,0-4 128 0,0 3-128 16,-9-3 160-16,12 4-160 0,-1-4 192 0,-2 1-48 16,-9-1-16-16,12 3 0 0,-2 1 0 0,-10-4 0 15,10 4 0-15,1-2 0 0,-11-2-128 0,12 3 160 16,-12-3-160-16,10 4 160 0,-10-4-160 0,0 0 192 0,10 4-192 0,-10-4 192 15,13 5-192-15,-2-4 160 0,-11-1-160 0,9 3 160 16,-9-3-160-16,0 0 192 0,0 0-192 0,10 5 192 16,-10-5-64-16,11 4-128 0,-11-4 192 0,0 0-64 15,12 2-128-15,-12-2 192 0,0 0-192 0,11 4 192 16,-11-4-192-16,13 4 128 0,-2-1-128 0,-11-3 128 16,10 2-128-16,-10-2 0 0,0 0 0 0,11 4 0 15,-11-4 0-15,10 6 0 0,-10-6 128 0,0 0-128 16,0 0 0-16,10 5 160 0,-10-5-160 0,0 0 160 15,12 4-160-15,-12-4 0 0,0 0 0 0,0 0 0 16,0 0 0-16,0 0 128 0,0 0-128 0,0 0 128 16,0 0-992-16,0 0-208 0,0 0-32 0,12 8-17280 15</inkml:trace>
  <inkml:trace contextRef="#ctx0" brushRef="#br2" timeOffset="204996.87">20640 1373 21183 0,'-14'-1'944'0,"14"1"192"0,0 0-912 0,0 0-224 16,-9 1 0-16,9-1 0 0,0 0 912 0,0 0 144 15,0 0 32-15,0 0 0 0,0 0-272 0,0 0-48 16,0 0-16-16,0 0 0 0,0 0-144 0,0 0-32 16,0 0 0-16,0 0 0 0,0 0-224 0,0 0-48 0,0 0-16 0,0 0 0 15,0 0-288-15,0 0 0 0,0 0 0 0,0 0 0 16,0 0 0-16,0 0 0 0,0 0 0 0,0 0 160 15,0 0 0-15,0 0 0 0,0 0 0 0,0 0 0 16,0 0 16-16,0 0 0 0,0 0 0 0,0 0 0 16,0 0 112-16,0 0 32 0,0 0 0 0,0 0 0 15,9 3 64-15,-9-3 32 0,0 0 0 0,0 0 0 16,0 0-80-16,0 0-16 0,0 0 0 0,0 0 0 16,0 0-80-16,0 0-32 0,0 0 0 0,0 0 0 15,0 0-80-15,11 5 0 0,-11-5-128 0,11 5 192 16,1 1-192-16,-2-2 0 0,1-1 0 0,-2 1 0 15,-9-4 128-15,12 7-128 0,-1-4 0 0,0 0 0 16,-1 3 192-16,-1-2-64 0,2-2-128 0,-11-2 192 16,10 4 64-16,-2 0 16 0,-8-4 0 0,8 4 0 0,-8-4 16 15,9 4 0-15,-9-4 0 0,9 5 0 0,-1-5-80 0,-8 0-16 16,10 3 0-16,-2 1 0 0,0-3-64 0,0 0 0 16,-8-1-128-16,12 3 192 0,-2-1-192 0,2 5 144 15,-2-2-144-15,1 0 128 0,-1-2-128 0,1 1 0 16,-1 1 0-16,0-1 128 0,1 2-128 0,-1 0 0 15,-1-4 144-15,2 4-144 0,-1-3 0 0,1 3 128 16,-1-1-128-16,2 0 0 0,-2 0 0 0,2-2 144 16,0-1-144-16,-1 2 0 0,-11-4 208 0,14 6-64 15,-1-5-16-15,0 2 0 0,0 3 0 0,-2-3-128 16,1 1 192-16,-1-2-64 0,-11-2 0 0,13 3-128 16,0-1 192-16,-2 2-64 0,-11-4-128 0,15 4 0 15,-1 0 0-15,-1 1 128 0,-4 2-128 0,2-2 0 0,0-4 144 0,0 5-144 16,-2-1 0-16,0 0 0 0,-9-5 0 15,12 7 128-15,-3 0-128 0,0-1 0 0,0-6 0 0,-9 0 128 16,9 3-128-16,0 1 128 0,2-1-128 0,-2 0 128 16,-9-3-128-16,12 5 128 0,-2 0-128 0,2 2 128 15,-2-5-128-15,-1 2 0 0,-1 3 0 0,1-5 128 16,0 2-128-16,1-1 0 0,-1-1 0 0,0 1 0 16,-9-3 0-16,12 5 0 0,-2-1 0 0,-1 0 0 15,-9-4 0-15,11 5 128 0,-11-5-128 0,11 5 0 16,0 1 0-16,-11-6 0 0,10 5 0 0,-10-5 0 15,12 5 0-15,-2 0 0 0,-10-5 0 0,13 4 0 16,-13-4 0-16,15 4 0 0,-5-1 0 0,2 1 0 16,0-2 0-16,-2 2 0 0,-10-4 0 0,12 4 0 15,-12-4 0-15,13 7 0 0,-1-2 0 0,-2 0 0 0,0-1 0 0,-10-4 0 16,0 0 0-16,15 5 0 0,-2 2 0 0,-2-3 0 16,-11-4 0-16,12 6 0 0,-1-1 0 0,-11-5 0 15,11 5 0-15,0-1 128 0,1-1-128 0,-12-3 0 16,10 4 0-16,-10-4 0 0,12 5 0 0,-1 2 0 15,0-5 0-15,-11-2 128 0,0 0-128 0,12 7 0 16,-2-2 0-16,-10-5 0 0,10 5 0 0,1 0 128 16,-3 2-128-16,-8-7 0 0,10 5 0 0,-2-2 0 15,-8-3 0-15,10 4 0 0,1 0 0 0,-3 1 0 16,-8-5 0-16,9 4 0 0,-9-4 0 0,10 2 0 16,-1 1 0-16,-9-3 0 0,11 5 0 0,-2-1 0 15,-9-4 0-15,10 4 128 0,-10-4-128 0,11 5 0 16,-11-5 0-16,10 4 0 0,-10-4 0 0,11 8 0 15,-4-2 0-15,-7-6 128 0,8 6-128 0,-8-6 0 0,11 2 0 0,-2 2 0 16,0 3 0-16,-9-7 0 0,8 5 0 0,-8-5 0 16,10 3 0-16,-10-3 0 0,11 6 0 0,-1-1 0 15,-10-5 0-15,12 4 144 0,-12-4-144 0,12 7 0 16,-1-1 128-16,-11-6-128 0,12 7 0 0,-2-3 0 16,0 2 0-16,-1 1 0 0,-9-7-128 0,13 6 128 15,-2-2 0-15,1 0 0 0,0 1 0 0,0 0 0 16,-2-1 0-16,-10-4 0 0,0 0 0 0,9 8 160 15,2-1-160-15,-11-7 0 0,10 9-160 0,2-3 160 16,-2-2 0-16,2 0 0 0,-2 0 0 0,2 1 0 16,0 2 0-16,0-1 0 0,-2 1 0 0,2-3 0 15,-1-2 0-15,1 1 0 0,-1 1-128 0,0 0 128 16,2 2 0-16,0 1 0 0,0-1 0 0,-1 1 0 0,0-3 0 16,0 1 0-16,-2 1 0 0,2 0 0 0,0-2 0 0,-2 0 0 15,-1 1 0-15,2-1 0 0,0 0 0 16,0-1 0-16,-2 1 0 0,3 0 0 0,-2 0 0 0,0 0 0 15,-10-4 0-15,15 5 0 0,-5-1 0 0,2-1 0 16,-12-3 0-16,13 5 0 0,0 2 0 0,-1-1 0 16,-1-2 0-16,1 1 0 0,0-2 0 0,-12-3 0 15,12 4 0-15,-1 0 0 0,-11-4 0 0,12 6 0 16,-12-6 160-16,12 7-160 0,-12-7 0 0,14 5 0 16,-2-1 0-16,-2-2 0 0,2 2 0 0,-12-4 0 15,12 4 0-15,0 3 0 0,1-3 0 0,-2 1 0 16,-11-5 0-16,12 5 0 0,0-1 0 0,-12-4 0 0,0 0 0 0,12 7 0 15,-2-1 0-15,0-1 0 16,-10-5 0-16,11 4 0 0,-11-4 0 0,10 5 0 0,-1-1 0 16,1 0 0-16,-10-4 0 0,11 4 0 0,-2-1 0 0,1 1 0 15,-1 0 0-15,0 1 0 0,-1-1 128 0,2-2-128 16,-1 1 0-16,0 1 0 0,-9-4 0 0,11 4 0 16,-2 1 0-16,0 0 0 0,0-1 0 0,-9-4 0 15,0 0 0-15,11 5 0 0,-11-5 0 0,10 4 0 16,-2 0 0-16,-8-4 0 0,8 5 128 0,-8-5-128 15,9 4 0-15,-9-4 0 0,9 4 0 0,-1 1 128 16,-8-5-128-16,9 6 0 0,-9-6 0 0,0 0 0 16,10 5 0-16,-10-5 0 0,11 4 128 0,-11-4-128 15,0 0 0-15,10 6 0 0,-10-6 0 0,0 0 0 16,0 0 0-16,11 5 0 0,-11-5 0 0,0 0 0 0,0 0 0 0,10 7 0 16,-10-7 144-16,0 0-144 0,0 0 128 15,0 0-128-15,0 0 128 0,0 0-128 0,0 0 0 0,0 0 128 16,0 0-128-16,9 6 0 0,-9-6 0 0,0 0 0 15,0 0 0-15,0 0 128 0,0 0-128 0,0 0 0 16,0 0 0-16,0 0 0 0,0 0 0 0,0 0 0 16,0 0 0-16,10 6 0 0,-10-6 0 0,0 0 0 15,0 0 0-15,0 0 0 0,0 0 0 0,0 0 128 16,0 0-128-16,0 0 0 0,0 0 0 0,0 0 128 16,0 0-128-16,0 0 0 0,0 0 128 0,0 0-128 15,0 0 128-15,0 0-128 0,0 0 160 0,0 0-32 16,0 0-128-16,0 0 192 0,0 0-64 0,0 0 0 15,0 0-128-15,0 0 192 0,0 0-64 0,0 0-128 16,0 0 176-16,0 0-176 0,0 0 192 0,0 0-64 0,0 0 0 0,0 0-128 16,0 0 224-16,0 0-64 0,0 0-16 0,0 0 0 15,0 0 16-15,0 0 0 0,0 0 0 0,0 0 0 16,0 0 32-16,0 0 0 0,0 0 0 0,-9 1 0 16,2 0-16-16,7-1 0 0,-11 0 0 0,11 0 0 15,-14-1-176-15,2 0 192 0,2-1-192 0,-2 1 192 16,0 0-192-16,0-1 0 0,-1 1 0 0,0 1 0 15,0 0 0-15,-1 0 0 0,0 0 0 0,-1 0 0 16,1-1 0-16,0 1 0 0,-2-1 0 0,0 1 0 16,1 1 0-16,-1 0 0 0,-1 0 0 0,0-1 0 15,-1-2 0-15,0 1 0 0,1-1 0 0,0 0 0 16,0 0 0-16,0 2 0 0,2 0 0 0,2 0 0 16,-1 0 0-16,0-2 0 0,-3 2 0 0,0 0 0 0,-1 0 0 15,2 0 0-15,3 2 0 0,1-2 0 0,0-2 0 0,-1 2 0 16,0 0 0-16,2 2 0 0,0-2 0 0,-1 3 0 15,1-2 0-15,-1-1 0 0,0 0 0 0,1 0 0 16,-1-1 0-16,0 1 0 0,3 3 0 0,-1-2 0 16,-2-1 0-16,0 0 0 0,0-1 0 0,1-1 0 15,-2 1 0-15,-2 1 0 0,2 0 0 0,0 1 0 16,0 1 0-16,1-2 0 0,1-2 0 0,-1 2 0 16,-1-1 0-16,0 1 0 0,1-1 0 0,2 2 0 15,-1 2 0-15,0-3 0 0,-1-3 0 0,1 2 0 16,11 1 0-16,-10 0 0 0,-2 0 0 0,-1 0 0 15,0 0 0-15,1 0 0 0,-2 0 0 0,2 0 0 16,2 0 0-16,-1 1 0 0,2-1 0 0,-1 1 0 0,-2-1 0 16,0 0 0-16,1-1 0 0,0 1 0 15,1-1 0-15,-1 1 0 0,1 0 0 0,10 0 0 0,-12-2 128 0,1 2-128 16,0 0 0-16,-1 0 0 0,2-2 0 0,-2 2 0 16,0 0 0-16,2 0 0 0,0 0 0 0,-1 0 0 15,1 0 0-15,-2 2 0 0,0-2 0 0,1 2 0 16,-1-2 0-16,1 1 128 0,0-1-128 0,0 0 0 15,-1-1 0-15,1-1 0 0,-1 2 0 0,2 0 0 16,0 0 0-16,-1 0 128 0,-2 2-128 0,1-2 0 16,2-2 0-16,-1 2 128 0,-1-2-128 0,1 2 0 15,1 0 0-15,1 2 0 0,-1-2 0 0,-2 0 0 16,0-2 0-16,-1 2 0 0,0 0 128 0,-1 0-128 16,0 0 0-16,1 0 0 0,0 0 0 0,0 0 0 0,1-2 0 15,0 2 0-15,-1-1 0 0,1 0 0 0,2 1 0 0,0 0 0 16,-1 0 0-16,11 0 0 0,-12 0 0 0,2 0 0 15,-1-3 128-15,1 2-128 0,0 1 0 0,-1-1 0 16,1-1 0-16,1 2 0 0,-2 0 0 0,-1 0 0 16,1 0 128-16,0 0-128 0,1-2 0 0,-2 0 0 15,-1 1 0-15,1 1 0 0,-1 1 0 0,2 1 0 16,-2 0 0-16,1-2 0 0,0 0 0 0,0 0 0 16,-1 2 0-16,0-2 0 0,3 0 0 0,-1-2 0 15,1 2 0-15,1 0 0 0,-2 0 0 0,2 0 0 16,-1 2 0-16,-1-1 0 0,1-1 0 0,0 0 0 15,2-1 0-15,0 1 0 0,-1 0 0 0,0 2 0 16,0 1 0-16,-1-3 0 0,0 0 0 0,1-3 128 16,9 3-128-16,-11 3 0 0,1-3 0 0,1 1 0 0,9-1 0 0,0 0 0 15,-12 1 0-15,2-1 0 0,10 0 128 0,-11 0-128 16,1 2 0-16,10-2 0 0,-11 4 0 0,11-4 0 16,-10 0 0-16,2 1 0 0,-1-2 0 0,9 1 0 15,0 0 0-15,-12 2 0 0,2 1 0 0,10-3 0 16,-12 0 0-16,2 0 0 0,10 0 0 0,-12 1 0 15,3 2 0-15,9-3 0 0,-12 2 0 0,3 1 0 16,0-3 0-16,0 0 0 0,9 0 0 0,-11 0 0 16,2 1 0-16,9-1 0 0,-10 4 0 0,1-1 0 15,9-3 0-15,-11 0 0 0,2 0-176 0,9 0 176 16,-8 2-976-16,0 0-112 0,-1-4-32 0,2 0-13472 16,0-2-2688-16</inkml:trace>
  <inkml:trace contextRef="#ctx0" brushRef="#br2" timeOffset="207960.48">23058 1486 11855 0,'0'0'512'0,"0"0"128"0,0 0-512 0,0 0-128 15,0 0 0-15,0 0 0 0,0 0 1104 0,0 0 192 16,0 0 48-16,0 0 0 0,0 0-320 0,0 0-48 15,0 0-16-15,0 0 0 0,0 0 160 0,0 0 32 16,0 0 0-16,0 0 0 0,0 0-48 0,0 0 0 0,0 0 0 16,0 0 0-16,0 0-32 0,0 0-16 15,0 0 0-15,0 0 0 0,0 0-176 0,0 0-48 0,0 0 0 16,0 0 0-16,0 0-256 0,0 0-64 0,0 0-16 0,0 0 0 16,0 0-96-16,0 0-16 0,0 0 0 0,0 0 0 15,0 0-48-15,0 0-16 0,0 0 0 0,0 0 0 16,0 0-64-16,0 0 0 0,0 0-16 0,0 0 0 15,0 0-80-15,-7 9-16 0,1-2 0 0,6-7 0 16,0 0 0-16,-8 7 0 0,0 1 0 0,1 0 0 16,7-8 96-16,-6 6 16 0,-1-1 0 0,1 1 0 15,-2-1-48-15,1 1 0 0,0 1 0 0,-1 1 0 16,-3-2-64-16,2 1-16 0,-1 1 0 0,-1-2 0 16,0 1-128-16,-1 0 128 0,-2 2-128 0,3 1 128 15,1 0-128-15,-1-1 0 0,1 0 144 0,-2 0-144 0,-1 1 0 0,3 3 144 16,-1-3-144-16,3 2 0 0,1-3 160 0,-4 0-160 15,-3 0 128-15,2 2-128 0,2 2 192 0,-2-4-64 16,-1 1 0-16,-1 2 0 0,-1 0 32 0,2-1 0 16,-1 1 0-16,-1 1 0 0,1 0-160 0,1 2 0 15,-1-2 144-15,-1 1-144 0,1 0 128 0,0 3-128 16,-1-1 128-16,0-1-128 0,-1 0 128 0,0-1-128 16,1 0 160-16,-1 1-160 0,2-1 192 0,-2 1-64 15,-1 1-128-15,2 3 192 0,0-5-192 0,0-1 176 16,-6-1-176-16,4 0 160 0,2 1-160 0,1 2 0 15,-2-2 0-15,2 0 128 0,0-1-128 0,-2 1 0 16,1 3 144-16,-1-2-144 0,0 3 0 0,-1 1 0 16,-1-2 0-16,1 1 0 0,0-1 0 0,3-2 0 15,2-1 0-15,0 1 0 0,-1 1 128 0,2-1-128 0,0-1 128 16,1 1-128-16,-2-3 128 0,2 0-128 0,-1 1 128 0,2 0-128 16,-3 1 0-16,0 0 0 0,1 1 0 0,-1-2 128 15,0 0-128-15,1 1 0 0,-2-3 0 0,-1 3 0 16,0 2 0-16,2 0 0 0,1 1 0 0,-1-2 128 15,0-3-128-15,0-1 0 0,1-1 0 0,-1 3 0 16,3 1 0-16,0-1 0 0,0-2 0 0,0-1 0 16,1-1 0-16,0 0 0 0,1 0 0 0,1 1 0 15,-3 0 0-15,2 0 0 0,2 3 0 0,0-4 0 16,-2 0 0-16,-1 1 0 0,-3 0 0 0,0 0 0 16,1 1 0-16,1 1 0 0,2-1 0 0,-2 2 128 15,-1-6-128-15,0 2 0 0,3-1 0 0,0 2 0 16,1-3 0-16,0 2 0 0,6-8 0 0,-6 9 128 15,-1-2-128-15,1-1 0 0,6-6 0 0,-8 8 0 16,0-1 0-16,2 1 0 0,6-8 0 0,-8 9 128 0,8-9-128 0,-9 8 0 16,1-2 0-16,3 2 128 0,-2 0-128 0,1 1 0 15,-1-3 0-15,7-6 0 0,-9 9 0 0,1 1 0 16,0-3 0-16,2 3 0 0,1 0 0 0,-2-1 0 16,-1 0 0-16,2-1 0 0,6-8 0 0,-8 8 0 15,1 1 0-15,1-2 0 0,-1-1 0 0,2 2 0 16,0 1 0-16,-2-2 0 0,7-7 0 0,-9 7 0 15,2 4 0-15,-1-2 128 0,1 0-128 0,-1-2 0 16,-1 3 0-16,1-2 0 0,1-3 0 0,-3 3 0 16,0 1 0-16,1 1 128 0,1 1-128 0,-1 1 0 15,-3-5 0-15,2 4 0 0,1-2 0 0,0 0 0 0,-3-2 0 16,3 0 0-16,0 4 0 0,1-2 0 16,1 0 0-16,-1-2 0 0,1-1 0 0,1-2 0 0,6-4 0 0,-7 7 128 15,-3-1-128-15,3 1 0 0,1-1 0 0,1 1 0 16,-1-1 0-16,-1 1 0 0,1-2 0 0,-1 0 0 15,7-5 0-15,-9 8 0 0,1-2 0 0,2 0 128 16,6-6-128-16,-7 6 0 0,1 1 0 0,-1-1 0 16,7-6 0-16,-6 7 0 0,-1-2 0 0,7-5 0 15,0 0 0-15,0 0 128 0,-8 6-128 0,8-6 0 16,0 0 0-16,-6 7 128 0,6-7-128 0,0 0 0 16,-7 5 0-16,7-5 144 0,0 0-144 0,0 0 0 15,-6 5 128-15,6-5-128 0,0 0 0 0,0 0 0 16,0 0 0-16,-7 6 0 0,7-6 128 0,0 0-128 15,-6 4 0-15,6-4 0 0,0 0 128 0,0 0-128 0,0 0 0 16,0 0 0-16,0 0 0 0,0 0 0 0,0 0 0 0,0 0 0 16,0 0 0-16,0 0-144 0,0 0 144 0,0 0-208 15,0 0 80-15,0 0 128 0,0 0-224 0,0 0 80 16,0 0 16-16,0 0 0 0,0 0-32 0,0 0 0 16,0 0 0-16,0 0 0 0,0 0-32 0,0 0-16 15,0 0 0-15,9 6 0 0,-9-6 16 0,14 7 16 16,0-2 0-16,-1-1 0 0,-13-4 176 0,17 4-208 15,2-1 80-15,-5 1 128 0,0 2 0 0,2 0 0 16,0-5 0-16,-1 2 0 0,1 0 0 0,2-3-192 16,0 0 64-16,-1 0 128 0,-2 1-144 0,0 2 144 15,4 0 0-15,-2-1 0 0,-1-2 0 0,1 0-128 16,2 0 128-16,-2 1 0 0,-2 2 0 0,1-1 0 0,-2 1 0 16,1-3 0-16,0 0 0 0,0 0 0 0,-1 0-128 15,2 1 128-15,-1 1 0 0,1 0 0 0,-2 1 0 0,1-2 0 16,0-2 0-16,1-1 0 0,-1 1-128 0,2 1 128 15,-1 3 0-15,0-2 0 0,-3 2 0 0,0-3 0 16,0-3 0-16,1 2 0 0,1-2 0 0,0 3 0 16,1 0 0-16,-1 0 0 0,0 0 0 0,-1 0 0 15,0 0 0-15,1 0 0 0,-3 0 0 0,-1 0 0 16,1 1 0-16,0 1 0 0,-2-1 0 0,1 2 0 16,-1-2 0-16,2-1 0 0,-12 0 0 0,12 0 0 15,-2 0 0-15,0 0 0 0,1 0 0 0,-2 0 0 16,-9 0 0-16,13 0 0 0,-1-1 0 0,-2 2 0 15,1-1 0-15,-1 0 0 0,0 0 0 0,1 0 0 16,-1 0 0-16,1 0 0 0,-11 0 0 0,14 0 0 16,-2 0 0-16,0 0 0 0,-2 1 0 0,-10-1 0 0,13 0 0 0,-1 0-128 15,-1 2 128-15,1-2 0 0,-12 0 0 0,16 0 0 16,-3-2 0-16,0 2 0 0,-1 2 0 0,-12-2 0 16,14-2 0-16,0 2 0 0,3 2 0 0,-2-2 0 15,-5 0 0-15,4 2 0 0,2-2 0 0,0 0 0 16,-2 0 0-16,2 0 0 0,2 0 0 0,-1 0 0 15,-2 0 0-15,1 0 0 0,-2 0 0 0,1 0 0 16,-1 1 0-16,1-1 0 0,0-1 0 0,-2 1 0 16,0-2 0-16,0 2 0 0,2 2 0 0,-2-2 0 15,-2 1 0-15,2-1 0 0,0-1 0 0,-1 1 0 16,-12 0 0-16,12 0 0 0,2 1 0 0,-2 1 0 0,-12-2 0 16,13 0 0-16,-1 0 0 0,-12 0 0 0,13 0 0 0,-13 0 0 15,14 2 0-15,-2 1 0 0,-12-3 0 16,12 3 0-16,-1-2 0 0,-11-1 0 0,0 0 0 0,12 0 0 15,-12 0 0-15,12 4 0 0,-12-4 0 0,0 0 0 16,14 2 0-16,-2-2 0 0,-12 0 0 0,13 0 0 16,-1 2 0-16,-1 2 0 0,0-3 0 0,-1 0 0 15,-10-1 0-15,12 0 0 0,-12 0 0 0,12 0 0 16,1 2 0-16,-3 0 0 0,-10-2 0 0,12 4 0 16,-2-5 0-16,-10 1 0 0,11 1 0 0,-1 2 0 15,1-3 0-15,-11 0 0 0,10 2 0 0,0 2 0 16,0-4 0-16,-10 0 0 0,10 0 0 0,-1 0 0 15,2 1 0-15,-11-1 0 0,9 3 0 0,-9-3 0 0,10 0 0 16,-2 1 0-16,0-2 0 0,1 1 0 16,-9 0 0-16,9 3 0 0,-9-3 0 0,10 2 0 0,-10-2 0 0,11 2 0 15,-2-2 0-15,0 1 0 0,-9-1 0 0,0 0 0 16,11 1 128-16,-11-1-128 0,9 2 0 0,-9-2 0 16,10 0 0-16,-10 0 0 0,0 0 128 0,0 0-128 15,11 1 0-15,-11-1 0 0,0 0 160 0,0 0-160 16,9 4 160-16,-9-4-160 0,0 0 224 0,0 0-48 15,0 0-16-15,0 0 0 0,0 0 0 0,0 0 0 16,0 0 0-16,0 0 0 0,0 0-16 0,10 4 0 16,-10-4 0-16,0 0 0 0,0 0-144 0,0 0 0 15,12 1 0-15,-12-1 0 0,0 0 0 0,0 0 0 16,0 0 0-16,0 0 0 0,0 0 0 0,0 0 0 16,10 3 0-16,-10-3 0 0,0 0 0 0,0 0 0 15,0 0 0-15,0 0 0 0,0 0 0 0,0 0 0 0,0 0 0 0,0 0 0 16,0 0 0-16,0 0 128 0,0 0-128 0,0 0 0 15,12 2 0-15,-12-2 0 0,0 0 128 0,0 0-128 16,0 0 0-16,0 0 0 0,0 0 0 0,0 0 0 16,0 0 128-16,0 0-128 0,0 0 0 0,0 0 128 15,0 0-128-15,0 0 0 0,10 4 0 0,-10-4 128 16,0 0-128-16,0 0 0 0,0 0 0 0,0 0 128 16,0 0-128-16,0 0 0 0,0 0 0 0,0 0 0 15,0 0 0-15,0 0 0 0,0 0 0 0,0 0 0 16,0 0 0-16,0 0 0 0,0 0 0 0,0 0 0 15,0 0 0-15,0 0 0 0,12 3 0 0,-12-3 0 16,0 0 0-16,0 0 0 0,0 0 0 0,0 0 0 16,0 0 0-16,0 0 128 0,0 0-128 0,0 0 0 0,0 0 0 0,0 0 128 15,0 0-128-15,0 0 0 0,0 0 0 0,0 0 0 16,0 0 128-16,0 0-128 0,0 0 0 0,0 0 0 16,0 0 0-16,0 0 0 0,0 0 0 0,0 0 0 15,0 0 0-15,0 0 0 0,0 0 0 0,0 0 0 16,0 0 0-16,12 0 0 0,-12 0 0 0,0 0 0 15,0 0 0-15,0 0 0 0,0 0 0 0,0 0 0 16,0 0 0-16,0 0 0 0,0 0 0 0,0 0 0 16,0 0 0-16,10 5 0 0,-1-1 0 0,-9-4 0 15,0 0 0-15,0 0 0 0,0 0 0 0,11 4 0 16,-11-4 0-16,0 0 0 0,0 0 0 0,0 0 0 16,0 0 0-16,0 0 0 0,0 0 0 0,0 0 0 15,0 0 0-15,0 0 0 0,0 0 0 0,0 0 0 16,12 1 0-16,-12-1 0 0,0 0 0 0,0 0 0 0,0 0 0 0,0 0 0 15,0 0 0-15,0 0 0 0,0 0 0 0,0 0 0 16,0 0 0-16,0 0 0 0,0 0 0 0,0 0 128 31,0 0-1472-31,0 0-320 0,0 0-48 0</inkml:trace>
  <inkml:trace contextRef="#ctx0" brushRef="#br2" timeOffset="209198.18">25537 1359 29487 0,'0'0'2624'0,"0"0"-2112"15,0 0-512-15,0 0 0 0,0 0 1280 0,0 0 128 16,0 0 48-16,0 0 0 0,0 0-992 0,0 0-192 16,0 0-32-16,0 0-16 15,0 0-544-15,13 5-128 0,0 0 0 0,3 2-16 0,5 2 112 0,2 2 32 16,2 0 0-16,4 2 0 0,3 2 320 0,5 0-144 15,-1 1 144-15,5 4 0 0,2-2 144 0,8 3 144 0,3-2 32 0,0 6 0 16,-5 1-48-16,6 4 0 0,8 1 0 0,-1 3 0 16,1 3-16-16,6-1-16 0,3-1 0 0,-1 1 0 15,1 0 144-15,-3-2 16 0,-2-3 16 0,-2 2 0 16,-3 1-32-16,4 1-16 0,1-4 0 0,1-2 0 16,-4-3-16-16,0 0 0 0,1 3 0 0,-2-2 0 15,-6-1-48-15,-1 2-16 0,-4-5 0 0,0-1 0 16,1-3-64-16,-3-1-16 0,-1 1 0 0,-5-2 0 15,-2 0-48-15,-4 0-16 0,-5-1 0 0,-1-2 0 16,-4 2 32-16,-3-3 0 0,-3-3 0 0,0 1 0 16,1-2 16-16,-5-3 16 0,-2 1 0 0,-1-2 0 15,0 2 32-15,-1-1 0 0,-4-1 0 0,-1-3 0 16,-9-2-32-16,10 2 0 0,-10-2 0 0,0 0 0 0,10 3-32 16,-10-3-16-16,0 0 0 0,0 0 0 0,0 0 32 0,0 0 16 15,0 0 0-15,0 0 0 0,0 0 80 0,0 0 16 16,0 0 0-16,0 0 0 0,0 0 48 0,0 0 16 15,0 0 0-15,0 0 0 0,0 0 0 0,0 0 0 16,0 0 0-16,0 0 0 0,0 0-96 0,0 0-16 16,0 0 0-16,0 0 0 0,0 0 0 0,0 0 0 15,0 0 0-15,-12 4 0 0,1-6-16 0,-6 1-16 16,-4 0 0-16,-3 1 0 0,-6-3-224 0,-4 1 176 16,-3 0-176-16,-6-2 160 0,-6 2-160 0,-5-2 0 15,-6-1 0-15,-2 1 0 0,1 0 0 0,2 0 0 16,1 1 0-16,-2 3 128 0,-3-2-128 0,3 2 128 0,0 0-128 15,-1-2 128-15,-2 0-128 0,3-1 192 0,2 2-192 16,0 0 192-16,1 1-192 0,-2 0 0 0,-2-2 0 0,0 0 128 16,-3-4-128-16,3 3 0 0,1-3 0 0,0 2 0 15,0 2 0-15,0-1 0 0,-2-1 0 0,2 0 0 16,0-1 0-16,3 1 0 0,4 0 0 0,3 3 0 16,6 0 0-16,1-1 0 0,0 0 0 0,5 2 0 15,1 0 0-15,2 1 0 0,1 0 0 0,4 2 0 16,2-3 0-16,4 1 0 0,2 1-128 0,4 0 128 15,2 0-208-15,3 0 16 0,1 1 16 0,2-2 0 16,3-1-1184-16,7 0-240 16,0 0-64-16,0 0-12992 0,0 0-2624 0</inkml:trace>
  <inkml:trace contextRef="#ctx0" brushRef="#br2" timeOffset="211182.24">30242 1122 6447 0,'12'4'576'0,"-2"-2"-576"0,0 1 0 0,0-3 0 15,2-3 2176-15,-12 3 320 0,10-4 64 0,-10 4 0 16,0 0-912-16,0 0-192 0,12 0-48 0,-12 0 0 16,0 0-48-16,0 0-16 0,0 0 0 0,0 0 0 15,0 0 0-15,0 0 0 0,0 0 0 0,0 0 0 16,0 0-208-16,0 0-48 0,0 0-16 0,0 0 0 15,0 0-256-15,0 11-48 0,0-11-16 0,-7 12 0 16,-2-1-496-16,1 2-80 0,1-1-32 0,-2 4 0 16,-3 3-144-16,-1 3 0 0,-3 2 144 0,0 2-144 15,1 0 128-15,-1 1-128 0,-1 2 128 0,0 1-128 16,2 1 176-16,-1 2-48 0,-1 2 0 0,-1-1 0 16,0-3 0-16,-2 5-128 0,-2 3 192 0,0 1-64 15,-2 3-128-15,-1-2 192 0,-2 2-192 0,-3-2 192 0,-3 1-64 0,2 1-128 16,1 0 192-16,0 0-64 0,0-5 64 0,2 1 0 15,-1-1 0-15,1 1 0 0,2 0 64 0,-1 0 32 16,0-1 0-16,-2-2 0 0,0 0-64 0,-1-1-16 16,-2-4 0-16,-2 4 0 0,-1 2-64 0,1 1-16 15,2-2 0-15,1 2 0 0,-3 0-128 0,2 1 0 16,-1 1 144-16,4-3-144 0,2-2 0 0,1-2 144 16,0-2-144-16,2-1 0 0,2-1 128 0,0-2-128 15,0-1 0-15,2-3 0 0,2 4 128 0,-1-3-128 16,-2 0 0-16,1 1 0 0,1-5 0 0,0 3 0 15,2-5 0-15,2 3 0 0,-2 2 0 0,1 1 0 16,-1-5 0-16,0 2 0 0,-2 2 0 0,0 0 0 0,1-3 0 0,1-1 0 16,2-2 0-16,2-3 0 0,1-1 0 0,-1 1 0 15,1 2 144-15,2-3-144 0,-1 0 0 0,3-4 144 16,2-1-144-16,-1 0 0 0,-1-2 0 0,2 1 128 16,6-7-128-16,-7 9 128 0,1 0-128 0,1-1 128 15,5-8-128-15,-7 9 128 0,1-2-128 0,-1-1 128 16,1 5-128-16,-1-1 192 0,-1 2-192 0,0 1 192 15,-2 1-192-15,1-1 0 0,-2-2 0 0,1 2 0 16,0 0 0-16,1 0 0 0,2 0 0 0,0-3 0 16,1-3 0-16,1-2 0 0,5-5 0 0,-7 6 0 15,7-6 128-15,0 0 0 0,-5 8 0 0,5-8 0 16,0 0-128-16,0 0 0 0,0 0 0 0,-5 5 0 16,5-5 0-16,0 0 208 0,0 0-48 0,0 0-16 0,0 0-144 0,0 0 0 15,0 0 0-15,0 0 0 0,0 0 0 16,0 0 0-16,-4 6 0 0,4-6 0 0,0 0 0 0,0 0 0 15,0 0 0-15,0 0 0 0,0 0 0 0,0 0-176 16,0 0 48-16,0 0 0 0,0 0-176 0,0 0-16 16,0 0-16-16,0 0 0 0,12 6 32 0,1-2 16 15,2 1 0-15,5 1 0 0,1-4 96 0,2 2 0 16,5 1 16-16,4-1 0 0,3-2 176 0,7 0 0 16,5-2 0-16,3 0-128 0,-1-1 128 0,5 0 0 15,0-1 0-15,1 0 0 0,1-2 0 0,4 0 0 16,0 0 0-16,1-1 0 0,3-1 0 0,0 1 0 15,-1 1 0-15,-3 2 0 0,-3-1 0 0,-2 0 0 16,-2 2 0-16,-1 1 0 0,1 0 0 0,0 0 128 16,0-2-128-16,0 0 0 0,-3 0 144 0,0 0-144 0,-3 2 192 15,-3 0-192-15,-2 3 368 0,0-2-48 0,-1 1 0 0,2-4 0 16,0 0 32-16,0-1 0 0,-1-1 0 0,-1 2 0 16,-4 2-32-16,-1 0 0 0,-3 1 0 0,-1-1 0 15,-6-4-176-15,-4 1-144 0,-2 2 192 0,-4 2-192 16,-1-1 160-16,-3 2-160 0,-12-2 128 0,11 2-128 15,-2-2 176-15,-9 0-48 0,0 0-128 0,0 0 192 16,10 4-16-16,-10-4-16 0,7 4 0 0,-7-4 0 16,0 0-32-16,11 0 0 0,-11 0 0 0,8 0 0 15,-8 0-128-15,0 0 0 0,11 3 0 0,-2-1 128 16,-9-2-128-16,11 4 0 0,-1-3 0 0,-10-1 0 16,0 0 0-16,0 0 0 0,12 3 0 0,-12-3 0 15,0 0 0-15,0 0 0 0,0 0 0 0,0 0 128 16,0 0-128-16,0 0 0 0,0 0 0 0,0 0-176 15,0 0-1152-15,0 0-224 0,0 0-48 0,-9 0-18048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979ED-115C-4CE6-ABDA-FA62F78C16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84BE5-90B3-4E44-89F0-410E248F7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3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84BE5-90B3-4E44-89F0-410E248F74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0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84BE5-90B3-4E44-89F0-410E248F74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0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9AF58-A604-4F17-A839-E85F309B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A71D85-4377-43F9-AF07-63EF7602A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F42B3-2442-483B-A6CA-11B06037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7502D-05CD-4DA5-A588-DDB6F859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B30B2-8C55-4624-AFB4-A9930DD6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3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27FDA-5D16-473B-8CDA-91402C88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EB8C7-F73D-4F70-8390-E61A9BBD6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6C730-DD9A-49F6-B089-9085B6D3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55220-6328-4532-A7FF-A944725D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4AC3-1441-4554-9AF6-2B932242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2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40482-0A28-4F9A-8D95-48DDEAA73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9E820-F420-46A0-8E46-1860EB899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07862-F8C1-4AA5-A1A3-A551CB15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200E3-B0DE-456B-AD2D-FB64DDF0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7FD8E-1629-4182-A720-A6C6D13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3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  <a:solidFill>
            <a:schemeClr val="accent2"/>
          </a:solidFill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 userDrawn="1"/>
        </p:nvSpPr>
        <p:spPr>
          <a:xfrm>
            <a:off x="5151306" y="868730"/>
            <a:ext cx="1855886" cy="185588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cxnSp>
        <p:nvCxnSpPr>
          <p:cNvPr id="13" name="直线连接符 4"/>
          <p:cNvCxnSpPr/>
          <p:nvPr userDrawn="1"/>
        </p:nvCxnSpPr>
        <p:spPr>
          <a:xfrm flipH="1">
            <a:off x="1509486" y="3718306"/>
            <a:ext cx="114398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"/>
          <p:cNvCxnSpPr/>
          <p:nvPr userDrawn="1"/>
        </p:nvCxnSpPr>
        <p:spPr>
          <a:xfrm flipH="1">
            <a:off x="9425448" y="3718306"/>
            <a:ext cx="114398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029553" y="2995031"/>
            <a:ext cx="80993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2016 BUSINESS REPORT </a:t>
            </a:r>
          </a:p>
          <a:p>
            <a:pPr lvl="0"/>
            <a:r>
              <a:rPr lang="en-US" altLang="zh-CN" dirty="0"/>
              <a:t>TEMPLATE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2029553" y="4475921"/>
            <a:ext cx="809939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67739" y="1442730"/>
            <a:ext cx="162302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LOGO</a:t>
            </a:r>
          </a:p>
          <a:p>
            <a:pPr lvl="0"/>
            <a:r>
              <a:rPr lang="en-US" altLang="zh-CN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17037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613" y="621135"/>
            <a:ext cx="1185362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237" y="35705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02669"/>
            <a:ext cx="7955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951DF9-4929-4D69-A245-A3AB4183E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21" y="5213508"/>
            <a:ext cx="2261551" cy="14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AF0B6-63D9-4F4A-8075-43107468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275BB-1C27-40A6-A02C-7E97824C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D94BF-956B-4343-8C43-150AE5E2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D1D3B-790A-48E5-AC3C-A08C5A84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48A32-FEB8-42BC-BAD8-890D6659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76CF9-352B-4EA1-B406-0161218B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F95E8-69A2-4283-A47C-6DA0127B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E9DED-839A-4E21-BD0C-510FC84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874D5-5431-43CB-BFF2-771F94EA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23830-E60B-42FF-B9D3-166FA220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3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0ECFB-3DAB-4EED-942F-00162E2E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6AD64-BD77-4857-9D94-ABAAC1AE6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E4ADA-77C0-4BC5-A1B3-3AA8E581A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1AD7D-71E0-4525-A7E7-764EA7A2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8B639-4733-4000-BB97-C1BE89B9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C7B14-C1F9-4D81-976D-D528045F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7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5CB18-4DC1-4230-9F4B-6EA40F0A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19751-BC5F-46F1-B2DF-89A5658FD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2FFB08-D870-4405-B86B-F9B83F932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9BCEE-EFA2-4DE7-BD86-48EA06730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CC15B8-AA0D-4E48-B8DB-663F59C6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3C686-0052-4AD1-9CDD-48AA7119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FCBD3A-6381-4925-A1BF-93FC3C6B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DD65B-D5D5-4E0D-974A-9E236091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1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E893-A7E1-4DE2-B9CD-82013C78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C6806-202F-414C-8CC5-057F16F0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892CA3-72EC-4A86-9265-6C2E6D40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5E44D-2207-499F-9F99-DD8CAD5B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C1BEE6-3858-4B09-A6E9-0683E987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D5376-25F0-4B28-916A-67C39732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5A2B3-505A-4DDE-A360-EE2685AA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1A3C2D-05CB-4FBB-8EC2-E41CADB99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47" y="4967113"/>
            <a:ext cx="2261551" cy="14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8717E-593D-41AD-9D41-CDA13D3D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B7C59-A055-4CF3-B15A-C63627F7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7932B-3001-454D-9498-5992B4D7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4504-7772-4184-BE7C-0AFB452B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130CB-597E-4515-BD30-701D8E96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F3A34-9422-4ECF-BE3E-31E88DD3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8D3A0-26CD-4D67-8ED9-54E50D63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44D0A1-2368-4575-BB3E-9CA7A491E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76DF0-C3CB-4D8C-9F29-1101F3378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3DEA8-76C8-4550-85D5-A45227FC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FC2EA-A46B-4BC9-B186-A87B9719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DB716-6DC5-4624-B0A5-0B83AD4F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3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552DA-3C8E-42A7-81FF-3A4F884A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6DEF-4DDA-45F5-937D-0099FF4C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2F320-6129-4BEF-8B7A-8DFF54ACA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7E1A-88BB-4822-B830-35C5406A0F73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882D2-6377-4019-BB36-E3826D70F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805C6-C6C4-41D2-B8D7-3472F0496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2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029553" y="2995031"/>
            <a:ext cx="8099392" cy="1200329"/>
          </a:xfrm>
        </p:spPr>
        <p:txBody>
          <a:bodyPr/>
          <a:lstStyle/>
          <a:p>
            <a:r>
              <a:rPr lang="zh-CN" altLang="en-US" sz="7200" dirty="0"/>
              <a:t>二分图匹配</a:t>
            </a:r>
            <a:endParaRPr lang="en-US" altLang="zh-CN" sz="72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29553" y="4195360"/>
            <a:ext cx="8099392" cy="523220"/>
          </a:xfrm>
        </p:spPr>
        <p:txBody>
          <a:bodyPr/>
          <a:lstStyle/>
          <a:p>
            <a:r>
              <a:rPr lang="en-US" altLang="zh-CN" sz="2800" dirty="0"/>
              <a:t>PRESENTED BY Troy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267739" y="1657219"/>
            <a:ext cx="1623020" cy="707886"/>
          </a:xfrm>
        </p:spPr>
        <p:txBody>
          <a:bodyPr/>
          <a:lstStyle/>
          <a:p>
            <a:r>
              <a:rPr lang="zh-CN" altLang="en-US" dirty="0"/>
              <a:t>基础算法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8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KM</a:t>
            </a:r>
            <a:r>
              <a:rPr lang="zh-CN" altLang="en-US" sz="2800" dirty="0"/>
              <a:t>算法</a:t>
            </a:r>
            <a:endParaRPr lang="zh-CN" altLang="en-US" sz="4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FD3842-BFF1-4699-8B7B-6BC6B5B5C502}"/>
              </a:ext>
            </a:extLst>
          </p:cNvPr>
          <p:cNvGrpSpPr/>
          <p:nvPr/>
        </p:nvGrpSpPr>
        <p:grpSpPr>
          <a:xfrm>
            <a:off x="828974" y="1539846"/>
            <a:ext cx="3521827" cy="4357929"/>
            <a:chOff x="4001192" y="3345378"/>
            <a:chExt cx="2345575" cy="276675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EAA4D9-D117-41DC-BF51-97BF9DAA3E30}"/>
                </a:ext>
              </a:extLst>
            </p:cNvPr>
            <p:cNvSpPr/>
            <p:nvPr/>
          </p:nvSpPr>
          <p:spPr>
            <a:xfrm>
              <a:off x="4001192" y="3345378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BD2D8FE-7397-4655-80FD-1FBCB05F64DB}"/>
                </a:ext>
              </a:extLst>
            </p:cNvPr>
            <p:cNvSpPr/>
            <p:nvPr/>
          </p:nvSpPr>
          <p:spPr>
            <a:xfrm>
              <a:off x="4001192" y="4132316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FE4C635-6C6A-4FCB-BCBD-1B30F54FE10F}"/>
                </a:ext>
              </a:extLst>
            </p:cNvPr>
            <p:cNvSpPr/>
            <p:nvPr/>
          </p:nvSpPr>
          <p:spPr>
            <a:xfrm>
              <a:off x="4001192" y="4919254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151C23-2041-479E-9843-A914A574BAD9}"/>
                </a:ext>
              </a:extLst>
            </p:cNvPr>
            <p:cNvSpPr/>
            <p:nvPr/>
          </p:nvSpPr>
          <p:spPr>
            <a:xfrm>
              <a:off x="4001192" y="5706192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1A33ED0-FE7D-456D-BC47-162645799A38}"/>
                </a:ext>
              </a:extLst>
            </p:cNvPr>
            <p:cNvSpPr/>
            <p:nvPr/>
          </p:nvSpPr>
          <p:spPr>
            <a:xfrm>
              <a:off x="5940829" y="3345378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7D77644-E067-4F52-B356-4A472D88B2FD}"/>
                </a:ext>
              </a:extLst>
            </p:cNvPr>
            <p:cNvSpPr/>
            <p:nvPr/>
          </p:nvSpPr>
          <p:spPr>
            <a:xfrm>
              <a:off x="5940829" y="4132316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EDE4A27-2C29-4FBC-B215-7D27B32ACED4}"/>
                </a:ext>
              </a:extLst>
            </p:cNvPr>
            <p:cNvSpPr/>
            <p:nvPr/>
          </p:nvSpPr>
          <p:spPr>
            <a:xfrm>
              <a:off x="5940829" y="4919254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7EE4DB-27C2-4AA1-B8AD-58555132D29C}"/>
                </a:ext>
              </a:extLst>
            </p:cNvPr>
            <p:cNvSpPr/>
            <p:nvPr/>
          </p:nvSpPr>
          <p:spPr>
            <a:xfrm>
              <a:off x="5940829" y="5706192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A739E10-C30F-438D-95D2-05851EBBE16A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AFD46F9-3938-44D4-8ED8-68879AAE4530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407130" y="3548347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7D1C724-E6FE-42E4-B126-99FCBC3467C7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07C6501-2A61-4CDB-9CF6-745880FA211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407130" y="4335285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36E4822-ABEB-4A11-8992-2BBE0F03478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4407129" y="5122223"/>
              <a:ext cx="1533700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CB2BE86-7BA8-4601-ABD4-653B39D14B45}"/>
              </a:ext>
            </a:extLst>
          </p:cNvPr>
          <p:cNvSpPr/>
          <p:nvPr/>
        </p:nvSpPr>
        <p:spPr>
          <a:xfrm>
            <a:off x="2827033" y="2479299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7926A3-B9C9-437D-8941-515BDD08C4DD}"/>
              </a:ext>
            </a:extLst>
          </p:cNvPr>
          <p:cNvSpPr/>
          <p:nvPr/>
        </p:nvSpPr>
        <p:spPr>
          <a:xfrm>
            <a:off x="3069487" y="1820569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6F49D0-F973-47A3-962C-FFEECBBD48B8}"/>
              </a:ext>
            </a:extLst>
          </p:cNvPr>
          <p:cNvSpPr/>
          <p:nvPr/>
        </p:nvSpPr>
        <p:spPr>
          <a:xfrm>
            <a:off x="2450181" y="3026313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1C65AB-D0BE-417F-9B40-684C48D8F323}"/>
              </a:ext>
            </a:extLst>
          </p:cNvPr>
          <p:cNvSpPr/>
          <p:nvPr/>
        </p:nvSpPr>
        <p:spPr>
          <a:xfrm>
            <a:off x="2459980" y="3915211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A850F-E90D-4C7C-BF1D-9381EC4CF89C}"/>
              </a:ext>
            </a:extLst>
          </p:cNvPr>
          <p:cNvSpPr/>
          <p:nvPr/>
        </p:nvSpPr>
        <p:spPr>
          <a:xfrm>
            <a:off x="2450181" y="4835024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FD6C77-9E02-48F7-8148-A3AB6AD755CE}"/>
              </a:ext>
            </a:extLst>
          </p:cNvPr>
          <p:cNvSpPr txBox="1"/>
          <p:nvPr/>
        </p:nvSpPr>
        <p:spPr>
          <a:xfrm>
            <a:off x="5213019" y="1225135"/>
            <a:ext cx="6386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KM</a:t>
            </a:r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算法是在匈牙利算法的基础上，加入一些新的设计得到的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从宏观来看，可以理解为先将权值较大的边加入到图中进行匹配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如果无法完成匹配，那么按照权值大小，将剩下的较大的边依次加入图中，尝试匹配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70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KM</a:t>
            </a:r>
            <a:r>
              <a:rPr lang="zh-CN" altLang="en-US" sz="2800" dirty="0"/>
              <a:t>算法</a:t>
            </a:r>
            <a:endParaRPr lang="zh-CN" altLang="en-US" sz="4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A850F-E90D-4C7C-BF1D-9381EC4CF89C}"/>
              </a:ext>
            </a:extLst>
          </p:cNvPr>
          <p:cNvSpPr/>
          <p:nvPr/>
        </p:nvSpPr>
        <p:spPr>
          <a:xfrm>
            <a:off x="2931941" y="1968168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FD6C77-9E02-48F7-8148-A3AB6AD755CE}"/>
              </a:ext>
            </a:extLst>
          </p:cNvPr>
          <p:cNvSpPr txBox="1"/>
          <p:nvPr/>
        </p:nvSpPr>
        <p:spPr>
          <a:xfrm>
            <a:off x="5142599" y="359226"/>
            <a:ext cx="63869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通过设计期望值，来判断某个边是否应该访问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初始化左边的点的期望值为相连边中权值的最大值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初始化右边的点的期望值为</a:t>
            </a:r>
            <a:r>
              <a:rPr lang="en-US" altLang="zh-CN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只有某条边相连两点的期望值之和等于边的权值时，才可以访问这条边（边才合法）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若无法完成匹配，则将</a:t>
            </a:r>
            <a:r>
              <a:rPr lang="en-US" altLang="zh-CN" sz="2800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dfs</a:t>
            </a:r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过程中左边的点的期望值</a:t>
            </a:r>
            <a:r>
              <a:rPr lang="en-US" altLang="zh-CN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，右边点的期望值</a:t>
            </a:r>
            <a:r>
              <a:rPr lang="en-US" altLang="zh-CN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+1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0FBE8D-2885-4FF7-BB8F-2900C6A01866}"/>
              </a:ext>
            </a:extLst>
          </p:cNvPr>
          <p:cNvSpPr/>
          <p:nvPr/>
        </p:nvSpPr>
        <p:spPr>
          <a:xfrm>
            <a:off x="1345930" y="1683284"/>
            <a:ext cx="470645" cy="470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445B1C1-2F4F-4652-8B17-A84CFF8BEB69}"/>
              </a:ext>
            </a:extLst>
          </p:cNvPr>
          <p:cNvSpPr/>
          <p:nvPr/>
        </p:nvSpPr>
        <p:spPr>
          <a:xfrm>
            <a:off x="1292628" y="3180939"/>
            <a:ext cx="470645" cy="470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858112-B550-4D82-81F6-4E5D3181A55A}"/>
              </a:ext>
            </a:extLst>
          </p:cNvPr>
          <p:cNvSpPr/>
          <p:nvPr/>
        </p:nvSpPr>
        <p:spPr>
          <a:xfrm>
            <a:off x="1292628" y="4599701"/>
            <a:ext cx="470645" cy="470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159AA0A-4286-4C70-8960-429B18D6752A}"/>
              </a:ext>
            </a:extLst>
          </p:cNvPr>
          <p:cNvSpPr/>
          <p:nvPr/>
        </p:nvSpPr>
        <p:spPr>
          <a:xfrm>
            <a:off x="3542854" y="3111452"/>
            <a:ext cx="470645" cy="4706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88E51F-5467-48BA-A427-79F9535B9A77}"/>
              </a:ext>
            </a:extLst>
          </p:cNvPr>
          <p:cNvSpPr/>
          <p:nvPr/>
        </p:nvSpPr>
        <p:spPr>
          <a:xfrm>
            <a:off x="3541448" y="1448529"/>
            <a:ext cx="470645" cy="4706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400D42A-2FDE-4F1D-9C95-529DDC5726D8}"/>
              </a:ext>
            </a:extLst>
          </p:cNvPr>
          <p:cNvSpPr/>
          <p:nvPr/>
        </p:nvSpPr>
        <p:spPr>
          <a:xfrm>
            <a:off x="3522073" y="4960396"/>
            <a:ext cx="470645" cy="4706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C04323D-12F7-419C-A071-A061F822CD14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1816575" y="1683852"/>
            <a:ext cx="1724873" cy="234755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7716C8-9841-4024-9E82-E3749EAF6D62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1816575" y="1918607"/>
            <a:ext cx="1705498" cy="3277112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3D428EE-DC14-4B04-8AAD-79B32A5FA8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1763273" y="3346775"/>
            <a:ext cx="1779581" cy="69487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5A2890-E31A-42FF-8DBF-CEE0EA64EC9B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1763273" y="4835024"/>
            <a:ext cx="1758800" cy="360695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2CD3F8-B01B-4873-B394-27A9318184C9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1763273" y="1683852"/>
            <a:ext cx="1778175" cy="1732410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1E039CC-829D-46A7-A1EE-D3ADA1191F87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1763273" y="3416262"/>
            <a:ext cx="1758800" cy="1779457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1C353B2F-B39E-4583-8AAE-72267ECBC89C}"/>
              </a:ext>
            </a:extLst>
          </p:cNvPr>
          <p:cNvSpPr/>
          <p:nvPr/>
        </p:nvSpPr>
        <p:spPr>
          <a:xfrm>
            <a:off x="1701892" y="2123500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44E25FA-E306-42BC-9C06-27AF70757ED5}"/>
              </a:ext>
            </a:extLst>
          </p:cNvPr>
          <p:cNvSpPr/>
          <p:nvPr/>
        </p:nvSpPr>
        <p:spPr>
          <a:xfrm>
            <a:off x="2026725" y="1619937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9F12495-F675-4592-BC02-1E795D5253EB}"/>
              </a:ext>
            </a:extLst>
          </p:cNvPr>
          <p:cNvSpPr/>
          <p:nvPr/>
        </p:nvSpPr>
        <p:spPr>
          <a:xfrm>
            <a:off x="2931940" y="2926869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D459B6B-5CA7-46FB-B96D-CB1AFD4571B9}"/>
              </a:ext>
            </a:extLst>
          </p:cNvPr>
          <p:cNvSpPr/>
          <p:nvPr/>
        </p:nvSpPr>
        <p:spPr>
          <a:xfrm>
            <a:off x="2965868" y="4056846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080DAFA-EA77-4690-998E-DEA2C61EDF50}"/>
              </a:ext>
            </a:extLst>
          </p:cNvPr>
          <p:cNvSpPr/>
          <p:nvPr/>
        </p:nvSpPr>
        <p:spPr>
          <a:xfrm>
            <a:off x="1815642" y="4499255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3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KM</a:t>
            </a:r>
            <a:r>
              <a:rPr lang="zh-CN" altLang="en-US" sz="2800" dirty="0"/>
              <a:t>算法</a:t>
            </a:r>
            <a:endParaRPr lang="zh-CN" altLang="en-US" sz="4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FD6C77-9E02-48F7-8148-A3AB6AD755CE}"/>
              </a:ext>
            </a:extLst>
          </p:cNvPr>
          <p:cNvSpPr txBox="1"/>
          <p:nvPr/>
        </p:nvSpPr>
        <p:spPr>
          <a:xfrm>
            <a:off x="5142599" y="359226"/>
            <a:ext cx="63869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通过设计期望值，来判断某个边是否应该访问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初始化左边的点的期望值为相连边中权值的最大值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初始化右边的点的期望值为</a:t>
            </a:r>
            <a:r>
              <a:rPr lang="en-US" altLang="zh-CN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只有某条边相连两点的期望值之和等于边的权值时，才可以访问这条边（边才合法）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若无法完成匹配，则将</a:t>
            </a:r>
            <a:r>
              <a:rPr lang="en-US" altLang="zh-CN" sz="2800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dfs</a:t>
            </a:r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过程中左边的点的期望值</a:t>
            </a:r>
            <a:r>
              <a:rPr lang="en-US" altLang="zh-CN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，右边点的期望值</a:t>
            </a:r>
            <a:r>
              <a:rPr lang="en-US" altLang="zh-CN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+1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EDAA43-B558-4C1A-86CD-126B41581FEC}"/>
              </a:ext>
            </a:extLst>
          </p:cNvPr>
          <p:cNvGrpSpPr/>
          <p:nvPr/>
        </p:nvGrpSpPr>
        <p:grpSpPr>
          <a:xfrm>
            <a:off x="340901" y="1272472"/>
            <a:ext cx="4662654" cy="4576293"/>
            <a:chOff x="202356" y="1140854"/>
            <a:chExt cx="4662654" cy="457629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62A850F-E90D-4C7C-BF1D-9381EC4CF89C}"/>
                </a:ext>
              </a:extLst>
            </p:cNvPr>
            <p:cNvSpPr/>
            <p:nvPr/>
          </p:nvSpPr>
          <p:spPr>
            <a:xfrm>
              <a:off x="1836415" y="2767448"/>
              <a:ext cx="60950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</a:t>
              </a:r>
              <a:endParaRPr lang="zh-CN" alt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50FBE8D-2885-4FF7-BB8F-2900C6A01866}"/>
                </a:ext>
              </a:extLst>
            </p:cNvPr>
            <p:cNvSpPr/>
            <p:nvPr/>
          </p:nvSpPr>
          <p:spPr>
            <a:xfrm>
              <a:off x="1345930" y="1683284"/>
              <a:ext cx="470645" cy="470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445B1C1-2F4F-4652-8B17-A84CFF8BEB69}"/>
                </a:ext>
              </a:extLst>
            </p:cNvPr>
            <p:cNvSpPr/>
            <p:nvPr/>
          </p:nvSpPr>
          <p:spPr>
            <a:xfrm>
              <a:off x="1292628" y="3180939"/>
              <a:ext cx="470645" cy="470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D858112-B550-4D82-81F6-4E5D3181A55A}"/>
                </a:ext>
              </a:extLst>
            </p:cNvPr>
            <p:cNvSpPr/>
            <p:nvPr/>
          </p:nvSpPr>
          <p:spPr>
            <a:xfrm>
              <a:off x="1292628" y="4599701"/>
              <a:ext cx="470645" cy="470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159AA0A-4286-4C70-8960-429B18D6752A}"/>
                </a:ext>
              </a:extLst>
            </p:cNvPr>
            <p:cNvSpPr/>
            <p:nvPr/>
          </p:nvSpPr>
          <p:spPr>
            <a:xfrm>
              <a:off x="3542854" y="3111452"/>
              <a:ext cx="470645" cy="470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588E51F-5467-48BA-A427-79F9535B9A77}"/>
                </a:ext>
              </a:extLst>
            </p:cNvPr>
            <p:cNvSpPr/>
            <p:nvPr/>
          </p:nvSpPr>
          <p:spPr>
            <a:xfrm>
              <a:off x="3541448" y="1448529"/>
              <a:ext cx="470645" cy="470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400D42A-2FDE-4F1D-9C95-529DDC5726D8}"/>
                </a:ext>
              </a:extLst>
            </p:cNvPr>
            <p:cNvSpPr/>
            <p:nvPr/>
          </p:nvSpPr>
          <p:spPr>
            <a:xfrm>
              <a:off x="3522073" y="4960396"/>
              <a:ext cx="470645" cy="470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C04323D-12F7-419C-A071-A061F822CD14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 flipV="1">
              <a:off x="1816575" y="1683852"/>
              <a:ext cx="1724873" cy="234755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67716C8-9841-4024-9E82-E3749EAF6D62}"/>
                </a:ext>
              </a:extLst>
            </p:cNvPr>
            <p:cNvCxnSpPr>
              <a:cxnSpLocks/>
              <a:stCxn id="23" idx="6"/>
              <a:endCxn id="29" idx="2"/>
            </p:cNvCxnSpPr>
            <p:nvPr/>
          </p:nvCxnSpPr>
          <p:spPr>
            <a:xfrm>
              <a:off x="1816575" y="1918607"/>
              <a:ext cx="1705498" cy="3277112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3D428EE-DC14-4B04-8AAD-79B32A5FA89A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1763273" y="3346775"/>
              <a:ext cx="1779581" cy="69487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B5A2890-E31A-42FF-8DBF-CEE0EA64EC9B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>
              <a:off x="1763273" y="4835024"/>
              <a:ext cx="1758800" cy="360695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02CD3F8-B01B-4873-B394-27A9318184C9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V="1">
              <a:off x="1763273" y="1683852"/>
              <a:ext cx="1778175" cy="1732410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1E039CC-829D-46A7-A1EE-D3ADA1191F87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1763273" y="3416262"/>
              <a:ext cx="1758800" cy="1779457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C353B2F-B39E-4583-8AAE-72267ECBC89C}"/>
                </a:ext>
              </a:extLst>
            </p:cNvPr>
            <p:cNvSpPr/>
            <p:nvPr/>
          </p:nvSpPr>
          <p:spPr>
            <a:xfrm>
              <a:off x="1701892" y="2123500"/>
              <a:ext cx="60950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4</a:t>
              </a:r>
              <a:endParaRPr lang="zh-CN" alt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44E25FA-E306-42BC-9C06-27AF70757ED5}"/>
                </a:ext>
              </a:extLst>
            </p:cNvPr>
            <p:cNvSpPr/>
            <p:nvPr/>
          </p:nvSpPr>
          <p:spPr>
            <a:xfrm>
              <a:off x="2026725" y="1619937"/>
              <a:ext cx="60950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3</a:t>
              </a:r>
              <a:endParaRPr lang="zh-CN" alt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9F12495-F675-4592-BC02-1E795D5253EB}"/>
                </a:ext>
              </a:extLst>
            </p:cNvPr>
            <p:cNvSpPr/>
            <p:nvPr/>
          </p:nvSpPr>
          <p:spPr>
            <a:xfrm>
              <a:off x="2006645" y="3139567"/>
              <a:ext cx="60950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</a:t>
              </a:r>
              <a:endParaRPr lang="zh-CN" alt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D459B6B-5CA7-46FB-B96D-CB1AFD4571B9}"/>
                </a:ext>
              </a:extLst>
            </p:cNvPr>
            <p:cNvSpPr/>
            <p:nvPr/>
          </p:nvSpPr>
          <p:spPr>
            <a:xfrm>
              <a:off x="2033166" y="3746685"/>
              <a:ext cx="60950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3</a:t>
              </a:r>
              <a:endParaRPr lang="zh-CN" alt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080DAFA-EA77-4690-998E-DEA2C61EDF50}"/>
                </a:ext>
              </a:extLst>
            </p:cNvPr>
            <p:cNvSpPr/>
            <p:nvPr/>
          </p:nvSpPr>
          <p:spPr>
            <a:xfrm>
              <a:off x="1815642" y="4499255"/>
              <a:ext cx="60950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5</a:t>
              </a:r>
              <a:endParaRPr lang="zh-CN" alt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75984E7-092E-459C-AFC4-38DACD53A6E3}"/>
                </a:ext>
              </a:extLst>
            </p:cNvPr>
            <p:cNvSpPr/>
            <p:nvPr/>
          </p:nvSpPr>
          <p:spPr>
            <a:xfrm>
              <a:off x="360124" y="1431002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4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D4C5B58-7342-4180-AA6F-74E04B27BE69}"/>
                </a:ext>
              </a:extLst>
            </p:cNvPr>
            <p:cNvSpPr/>
            <p:nvPr/>
          </p:nvSpPr>
          <p:spPr>
            <a:xfrm>
              <a:off x="256009" y="2927598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3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F39CE8-EB1E-4014-8028-83DD59585859}"/>
                </a:ext>
              </a:extLst>
            </p:cNvPr>
            <p:cNvSpPr/>
            <p:nvPr/>
          </p:nvSpPr>
          <p:spPr>
            <a:xfrm>
              <a:off x="202356" y="4373358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5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AA28C6-4D3B-4B98-96EC-BFEF6F27B487}"/>
                </a:ext>
              </a:extLst>
            </p:cNvPr>
            <p:cNvSpPr/>
            <p:nvPr/>
          </p:nvSpPr>
          <p:spPr>
            <a:xfrm>
              <a:off x="4282965" y="2885109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0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9375BE2-3D60-471D-8434-ABCA4746D669}"/>
                </a:ext>
              </a:extLst>
            </p:cNvPr>
            <p:cNvSpPr/>
            <p:nvPr/>
          </p:nvSpPr>
          <p:spPr>
            <a:xfrm>
              <a:off x="4295623" y="1140854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0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4C04137-3ABF-4EB1-8CDD-746302FF0232}"/>
                </a:ext>
              </a:extLst>
            </p:cNvPr>
            <p:cNvSpPr/>
            <p:nvPr/>
          </p:nvSpPr>
          <p:spPr>
            <a:xfrm>
              <a:off x="4282964" y="4793817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0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04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KM</a:t>
            </a:r>
            <a:r>
              <a:rPr lang="zh-CN" altLang="en-US" sz="2800" dirty="0"/>
              <a:t>算法</a:t>
            </a:r>
            <a:endParaRPr lang="zh-CN" altLang="en-US" sz="4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A850F-E90D-4C7C-BF1D-9381EC4CF89C}"/>
              </a:ext>
            </a:extLst>
          </p:cNvPr>
          <p:cNvSpPr/>
          <p:nvPr/>
        </p:nvSpPr>
        <p:spPr>
          <a:xfrm>
            <a:off x="4687411" y="2519076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0FBE8D-2885-4FF7-BB8F-2900C6A01866}"/>
              </a:ext>
            </a:extLst>
          </p:cNvPr>
          <p:cNvSpPr/>
          <p:nvPr/>
        </p:nvSpPr>
        <p:spPr>
          <a:xfrm>
            <a:off x="4012780" y="1027876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445B1C1-2F4F-4652-8B17-A84CFF8BEB69}"/>
              </a:ext>
            </a:extLst>
          </p:cNvPr>
          <p:cNvSpPr/>
          <p:nvPr/>
        </p:nvSpPr>
        <p:spPr>
          <a:xfrm>
            <a:off x="3939466" y="3087807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858112-B550-4D82-81F6-4E5D3181A55A}"/>
              </a:ext>
            </a:extLst>
          </p:cNvPr>
          <p:cNvSpPr/>
          <p:nvPr/>
        </p:nvSpPr>
        <p:spPr>
          <a:xfrm>
            <a:off x="3939466" y="5039226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159AA0A-4286-4C70-8960-429B18D6752A}"/>
              </a:ext>
            </a:extLst>
          </p:cNvPr>
          <p:cNvSpPr/>
          <p:nvPr/>
        </p:nvSpPr>
        <p:spPr>
          <a:xfrm>
            <a:off x="7034512" y="2992232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88E51F-5467-48BA-A427-79F9535B9A77}"/>
              </a:ext>
            </a:extLst>
          </p:cNvPr>
          <p:cNvSpPr/>
          <p:nvPr/>
        </p:nvSpPr>
        <p:spPr>
          <a:xfrm>
            <a:off x="7032578" y="704985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400D42A-2FDE-4F1D-9C95-529DDC5726D8}"/>
              </a:ext>
            </a:extLst>
          </p:cNvPr>
          <p:cNvSpPr/>
          <p:nvPr/>
        </p:nvSpPr>
        <p:spPr>
          <a:xfrm>
            <a:off x="7005929" y="5535339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C04323D-12F7-419C-A071-A061F822CD14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4660123" y="1028657"/>
            <a:ext cx="2372455" cy="322891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7716C8-9841-4024-9E82-E3749EAF6D62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4660123" y="1351548"/>
            <a:ext cx="2345806" cy="4507463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3D428EE-DC14-4B04-8AAD-79B32A5FA8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4586809" y="3315904"/>
            <a:ext cx="2447703" cy="95575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5A2890-E31A-42FF-8DBF-CEE0EA64EC9B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4586809" y="5362898"/>
            <a:ext cx="2419120" cy="496114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2CD3F8-B01B-4873-B394-27A9318184C9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4586809" y="1028657"/>
            <a:ext cx="2445769" cy="2382822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1E039CC-829D-46A7-A1EE-D3ADA1191F87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4586809" y="3411479"/>
            <a:ext cx="2419120" cy="2447532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1C353B2F-B39E-4583-8AAE-72267ECBC89C}"/>
              </a:ext>
            </a:extLst>
          </p:cNvPr>
          <p:cNvSpPr/>
          <p:nvPr/>
        </p:nvSpPr>
        <p:spPr>
          <a:xfrm>
            <a:off x="4502383" y="1633365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44E25FA-E306-42BC-9C06-27AF70757ED5}"/>
              </a:ext>
            </a:extLst>
          </p:cNvPr>
          <p:cNvSpPr/>
          <p:nvPr/>
        </p:nvSpPr>
        <p:spPr>
          <a:xfrm>
            <a:off x="4949171" y="940746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9F12495-F675-4592-BC02-1E795D5253EB}"/>
              </a:ext>
            </a:extLst>
          </p:cNvPr>
          <p:cNvSpPr/>
          <p:nvPr/>
        </p:nvSpPr>
        <p:spPr>
          <a:xfrm>
            <a:off x="4921552" y="3030902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D459B6B-5CA7-46FB-B96D-CB1AFD4571B9}"/>
              </a:ext>
            </a:extLst>
          </p:cNvPr>
          <p:cNvSpPr/>
          <p:nvPr/>
        </p:nvSpPr>
        <p:spPr>
          <a:xfrm>
            <a:off x="4958030" y="3865955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080DAFA-EA77-4690-998E-DEA2C61EDF50}"/>
              </a:ext>
            </a:extLst>
          </p:cNvPr>
          <p:cNvSpPr/>
          <p:nvPr/>
        </p:nvSpPr>
        <p:spPr>
          <a:xfrm>
            <a:off x="4658839" y="4901068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5984E7-092E-459C-AFC4-38DACD53A6E3}"/>
              </a:ext>
            </a:extLst>
          </p:cNvPr>
          <p:cNvSpPr/>
          <p:nvPr/>
        </p:nvSpPr>
        <p:spPr>
          <a:xfrm>
            <a:off x="2656865" y="680878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4C5B58-7342-4180-AA6F-74E04B27BE69}"/>
              </a:ext>
            </a:extLst>
          </p:cNvPr>
          <p:cNvSpPr/>
          <p:nvPr/>
        </p:nvSpPr>
        <p:spPr>
          <a:xfrm>
            <a:off x="2513661" y="2739352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F39CE8-EB1E-4014-8028-83DD59585859}"/>
              </a:ext>
            </a:extLst>
          </p:cNvPr>
          <p:cNvSpPr/>
          <p:nvPr/>
        </p:nvSpPr>
        <p:spPr>
          <a:xfrm>
            <a:off x="2439865" y="4727905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AA28C6-4D3B-4B98-96EC-BFEF6F27B487}"/>
              </a:ext>
            </a:extLst>
          </p:cNvPr>
          <p:cNvSpPr/>
          <p:nvPr/>
        </p:nvSpPr>
        <p:spPr>
          <a:xfrm>
            <a:off x="8052488" y="2680911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375BE2-3D60-471D-8434-ABCA4746D669}"/>
              </a:ext>
            </a:extLst>
          </p:cNvPr>
          <p:cNvSpPr/>
          <p:nvPr/>
        </p:nvSpPr>
        <p:spPr>
          <a:xfrm>
            <a:off x="8069899" y="281797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C04137-3ABF-4EB1-8CDD-746302FF0232}"/>
              </a:ext>
            </a:extLst>
          </p:cNvPr>
          <p:cNvSpPr/>
          <p:nvPr/>
        </p:nvSpPr>
        <p:spPr>
          <a:xfrm>
            <a:off x="8052487" y="5306220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5F7FCA7-97FD-4D7C-A300-157995FF4761}"/>
              </a:ext>
            </a:extLst>
          </p:cNvPr>
          <p:cNvCxnSpPr>
            <a:cxnSpLocks/>
          </p:cNvCxnSpPr>
          <p:nvPr/>
        </p:nvCxnSpPr>
        <p:spPr>
          <a:xfrm>
            <a:off x="4660123" y="1366279"/>
            <a:ext cx="2345806" cy="450746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3997EC9-DDD3-4519-AEE0-46B7086F7447}"/>
                  </a:ext>
                </a:extLst>
              </p14:cNvPr>
              <p14:cNvContentPartPr/>
              <p14:nvPr/>
            </p14:nvContentPartPr>
            <p14:xfrm>
              <a:off x="4689000" y="1323720"/>
              <a:ext cx="2795760" cy="43120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3997EC9-DDD3-4519-AEE0-46B7086F7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640" y="1314360"/>
                <a:ext cx="281448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KM</a:t>
            </a:r>
            <a:r>
              <a:rPr lang="zh-CN" altLang="en-US" sz="2800" dirty="0"/>
              <a:t>算法</a:t>
            </a:r>
            <a:endParaRPr lang="zh-CN" altLang="en-US" sz="4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A850F-E90D-4C7C-BF1D-9381EC4CF89C}"/>
              </a:ext>
            </a:extLst>
          </p:cNvPr>
          <p:cNvSpPr/>
          <p:nvPr/>
        </p:nvSpPr>
        <p:spPr>
          <a:xfrm>
            <a:off x="4687411" y="2519076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0FBE8D-2885-4FF7-BB8F-2900C6A01866}"/>
              </a:ext>
            </a:extLst>
          </p:cNvPr>
          <p:cNvSpPr/>
          <p:nvPr/>
        </p:nvSpPr>
        <p:spPr>
          <a:xfrm>
            <a:off x="4012780" y="1027876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445B1C1-2F4F-4652-8B17-A84CFF8BEB69}"/>
              </a:ext>
            </a:extLst>
          </p:cNvPr>
          <p:cNvSpPr/>
          <p:nvPr/>
        </p:nvSpPr>
        <p:spPr>
          <a:xfrm>
            <a:off x="3939466" y="3087807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858112-B550-4D82-81F6-4E5D3181A55A}"/>
              </a:ext>
            </a:extLst>
          </p:cNvPr>
          <p:cNvSpPr/>
          <p:nvPr/>
        </p:nvSpPr>
        <p:spPr>
          <a:xfrm>
            <a:off x="3939466" y="5039226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159AA0A-4286-4C70-8960-429B18D6752A}"/>
              </a:ext>
            </a:extLst>
          </p:cNvPr>
          <p:cNvSpPr/>
          <p:nvPr/>
        </p:nvSpPr>
        <p:spPr>
          <a:xfrm>
            <a:off x="7034512" y="2992232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88E51F-5467-48BA-A427-79F9535B9A77}"/>
              </a:ext>
            </a:extLst>
          </p:cNvPr>
          <p:cNvSpPr/>
          <p:nvPr/>
        </p:nvSpPr>
        <p:spPr>
          <a:xfrm>
            <a:off x="7032578" y="704985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400D42A-2FDE-4F1D-9C95-529DDC5726D8}"/>
              </a:ext>
            </a:extLst>
          </p:cNvPr>
          <p:cNvSpPr/>
          <p:nvPr/>
        </p:nvSpPr>
        <p:spPr>
          <a:xfrm>
            <a:off x="7005929" y="5535339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C04323D-12F7-419C-A071-A061F822CD14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4660123" y="1028657"/>
            <a:ext cx="2372455" cy="322891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7716C8-9841-4024-9E82-E3749EAF6D62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4660123" y="1351548"/>
            <a:ext cx="2345806" cy="4507463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3D428EE-DC14-4B04-8AAD-79B32A5FA8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4586809" y="3315904"/>
            <a:ext cx="2447703" cy="95575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5A2890-E31A-42FF-8DBF-CEE0EA64EC9B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4586809" y="5362898"/>
            <a:ext cx="2419120" cy="496114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2CD3F8-B01B-4873-B394-27A9318184C9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4586809" y="1028657"/>
            <a:ext cx="2445769" cy="2382822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1E039CC-829D-46A7-A1EE-D3ADA1191F87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4586809" y="3411479"/>
            <a:ext cx="2419120" cy="2447532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1C353B2F-B39E-4583-8AAE-72267ECBC89C}"/>
              </a:ext>
            </a:extLst>
          </p:cNvPr>
          <p:cNvSpPr/>
          <p:nvPr/>
        </p:nvSpPr>
        <p:spPr>
          <a:xfrm>
            <a:off x="4502383" y="1633365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44E25FA-E306-42BC-9C06-27AF70757ED5}"/>
              </a:ext>
            </a:extLst>
          </p:cNvPr>
          <p:cNvSpPr/>
          <p:nvPr/>
        </p:nvSpPr>
        <p:spPr>
          <a:xfrm>
            <a:off x="4949171" y="940746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9F12495-F675-4592-BC02-1E795D5253EB}"/>
              </a:ext>
            </a:extLst>
          </p:cNvPr>
          <p:cNvSpPr/>
          <p:nvPr/>
        </p:nvSpPr>
        <p:spPr>
          <a:xfrm>
            <a:off x="4921552" y="3030902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D459B6B-5CA7-46FB-B96D-CB1AFD4571B9}"/>
              </a:ext>
            </a:extLst>
          </p:cNvPr>
          <p:cNvSpPr/>
          <p:nvPr/>
        </p:nvSpPr>
        <p:spPr>
          <a:xfrm>
            <a:off x="4958030" y="3865955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080DAFA-EA77-4690-998E-DEA2C61EDF50}"/>
              </a:ext>
            </a:extLst>
          </p:cNvPr>
          <p:cNvSpPr/>
          <p:nvPr/>
        </p:nvSpPr>
        <p:spPr>
          <a:xfrm>
            <a:off x="4658839" y="4901068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5984E7-092E-459C-AFC4-38DACD53A6E3}"/>
              </a:ext>
            </a:extLst>
          </p:cNvPr>
          <p:cNvSpPr/>
          <p:nvPr/>
        </p:nvSpPr>
        <p:spPr>
          <a:xfrm>
            <a:off x="2763749" y="680878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4C5B58-7342-4180-AA6F-74E04B27BE69}"/>
              </a:ext>
            </a:extLst>
          </p:cNvPr>
          <p:cNvSpPr/>
          <p:nvPr/>
        </p:nvSpPr>
        <p:spPr>
          <a:xfrm>
            <a:off x="2620545" y="273935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F39CE8-EB1E-4014-8028-83DD59585859}"/>
              </a:ext>
            </a:extLst>
          </p:cNvPr>
          <p:cNvSpPr/>
          <p:nvPr/>
        </p:nvSpPr>
        <p:spPr>
          <a:xfrm>
            <a:off x="2439865" y="4727905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AA28C6-4D3B-4B98-96EC-BFEF6F27B487}"/>
              </a:ext>
            </a:extLst>
          </p:cNvPr>
          <p:cNvSpPr/>
          <p:nvPr/>
        </p:nvSpPr>
        <p:spPr>
          <a:xfrm>
            <a:off x="8052488" y="2680911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375BE2-3D60-471D-8434-ABCA4746D669}"/>
              </a:ext>
            </a:extLst>
          </p:cNvPr>
          <p:cNvSpPr/>
          <p:nvPr/>
        </p:nvSpPr>
        <p:spPr>
          <a:xfrm>
            <a:off x="8069899" y="281797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C04137-3ABF-4EB1-8CDD-746302FF0232}"/>
              </a:ext>
            </a:extLst>
          </p:cNvPr>
          <p:cNvSpPr/>
          <p:nvPr/>
        </p:nvSpPr>
        <p:spPr>
          <a:xfrm>
            <a:off x="8159371" y="530622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2858836-E227-4813-888A-DA0EE3A18C76}"/>
              </a:ext>
            </a:extLst>
          </p:cNvPr>
          <p:cNvCxnSpPr>
            <a:cxnSpLocks/>
          </p:cNvCxnSpPr>
          <p:nvPr/>
        </p:nvCxnSpPr>
        <p:spPr>
          <a:xfrm>
            <a:off x="4660123" y="1366279"/>
            <a:ext cx="2345806" cy="450746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FCC14EC-2CAE-407E-9E2C-954A559B6E4B}"/>
              </a:ext>
            </a:extLst>
          </p:cNvPr>
          <p:cNvCxnSpPr>
            <a:cxnSpLocks/>
          </p:cNvCxnSpPr>
          <p:nvPr/>
        </p:nvCxnSpPr>
        <p:spPr>
          <a:xfrm flipV="1">
            <a:off x="4585842" y="1012934"/>
            <a:ext cx="2445769" cy="238282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KM</a:t>
            </a:r>
            <a:r>
              <a:rPr lang="zh-CN" altLang="en-US" sz="2800" dirty="0"/>
              <a:t>算法</a:t>
            </a:r>
            <a:endParaRPr lang="zh-CN" altLang="en-US" sz="4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A850F-E90D-4C7C-BF1D-9381EC4CF89C}"/>
              </a:ext>
            </a:extLst>
          </p:cNvPr>
          <p:cNvSpPr/>
          <p:nvPr/>
        </p:nvSpPr>
        <p:spPr>
          <a:xfrm>
            <a:off x="4687411" y="2519076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0FBE8D-2885-4FF7-BB8F-2900C6A01866}"/>
              </a:ext>
            </a:extLst>
          </p:cNvPr>
          <p:cNvSpPr/>
          <p:nvPr/>
        </p:nvSpPr>
        <p:spPr>
          <a:xfrm>
            <a:off x="4012780" y="1027876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445B1C1-2F4F-4652-8B17-A84CFF8BEB69}"/>
              </a:ext>
            </a:extLst>
          </p:cNvPr>
          <p:cNvSpPr/>
          <p:nvPr/>
        </p:nvSpPr>
        <p:spPr>
          <a:xfrm>
            <a:off x="3939466" y="3087807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858112-B550-4D82-81F6-4E5D3181A55A}"/>
              </a:ext>
            </a:extLst>
          </p:cNvPr>
          <p:cNvSpPr/>
          <p:nvPr/>
        </p:nvSpPr>
        <p:spPr>
          <a:xfrm>
            <a:off x="3939466" y="5039226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159AA0A-4286-4C70-8960-429B18D6752A}"/>
              </a:ext>
            </a:extLst>
          </p:cNvPr>
          <p:cNvSpPr/>
          <p:nvPr/>
        </p:nvSpPr>
        <p:spPr>
          <a:xfrm>
            <a:off x="7034512" y="2992232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88E51F-5467-48BA-A427-79F9535B9A77}"/>
              </a:ext>
            </a:extLst>
          </p:cNvPr>
          <p:cNvSpPr/>
          <p:nvPr/>
        </p:nvSpPr>
        <p:spPr>
          <a:xfrm>
            <a:off x="7032578" y="704985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400D42A-2FDE-4F1D-9C95-529DDC5726D8}"/>
              </a:ext>
            </a:extLst>
          </p:cNvPr>
          <p:cNvSpPr/>
          <p:nvPr/>
        </p:nvSpPr>
        <p:spPr>
          <a:xfrm>
            <a:off x="7005929" y="5535339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C04323D-12F7-419C-A071-A061F822CD14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4660123" y="1028657"/>
            <a:ext cx="2372455" cy="322891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7716C8-9841-4024-9E82-E3749EAF6D62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4660123" y="1351548"/>
            <a:ext cx="2345806" cy="4507463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3D428EE-DC14-4B04-8AAD-79B32A5FA8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4586809" y="3315904"/>
            <a:ext cx="2447703" cy="95575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5A2890-E31A-42FF-8DBF-CEE0EA64EC9B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4586809" y="5362898"/>
            <a:ext cx="2419120" cy="496114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2CD3F8-B01B-4873-B394-27A9318184C9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4586809" y="1028657"/>
            <a:ext cx="2445769" cy="2382822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1E039CC-829D-46A7-A1EE-D3ADA1191F87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4586809" y="3411479"/>
            <a:ext cx="2419120" cy="2447532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1C353B2F-B39E-4583-8AAE-72267ECBC89C}"/>
              </a:ext>
            </a:extLst>
          </p:cNvPr>
          <p:cNvSpPr/>
          <p:nvPr/>
        </p:nvSpPr>
        <p:spPr>
          <a:xfrm>
            <a:off x="4502383" y="1633365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44E25FA-E306-42BC-9C06-27AF70757ED5}"/>
              </a:ext>
            </a:extLst>
          </p:cNvPr>
          <p:cNvSpPr/>
          <p:nvPr/>
        </p:nvSpPr>
        <p:spPr>
          <a:xfrm>
            <a:off x="4949171" y="940746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9F12495-F675-4592-BC02-1E795D5253EB}"/>
              </a:ext>
            </a:extLst>
          </p:cNvPr>
          <p:cNvSpPr/>
          <p:nvPr/>
        </p:nvSpPr>
        <p:spPr>
          <a:xfrm>
            <a:off x="4921552" y="3030902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D459B6B-5CA7-46FB-B96D-CB1AFD4571B9}"/>
              </a:ext>
            </a:extLst>
          </p:cNvPr>
          <p:cNvSpPr/>
          <p:nvPr/>
        </p:nvSpPr>
        <p:spPr>
          <a:xfrm>
            <a:off x="4958030" y="3865955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080DAFA-EA77-4690-998E-DEA2C61EDF50}"/>
              </a:ext>
            </a:extLst>
          </p:cNvPr>
          <p:cNvSpPr/>
          <p:nvPr/>
        </p:nvSpPr>
        <p:spPr>
          <a:xfrm>
            <a:off x="4658839" y="4901068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5984E7-092E-459C-AFC4-38DACD53A6E3}"/>
              </a:ext>
            </a:extLst>
          </p:cNvPr>
          <p:cNvSpPr/>
          <p:nvPr/>
        </p:nvSpPr>
        <p:spPr>
          <a:xfrm>
            <a:off x="2763749" y="680878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4C5B58-7342-4180-AA6F-74E04B27BE69}"/>
              </a:ext>
            </a:extLst>
          </p:cNvPr>
          <p:cNvSpPr/>
          <p:nvPr/>
        </p:nvSpPr>
        <p:spPr>
          <a:xfrm>
            <a:off x="2620545" y="273935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F39CE8-EB1E-4014-8028-83DD59585859}"/>
              </a:ext>
            </a:extLst>
          </p:cNvPr>
          <p:cNvSpPr/>
          <p:nvPr/>
        </p:nvSpPr>
        <p:spPr>
          <a:xfrm>
            <a:off x="2546749" y="472790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AA28C6-4D3B-4B98-96EC-BFEF6F27B487}"/>
              </a:ext>
            </a:extLst>
          </p:cNvPr>
          <p:cNvSpPr/>
          <p:nvPr/>
        </p:nvSpPr>
        <p:spPr>
          <a:xfrm>
            <a:off x="8052488" y="2680911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375BE2-3D60-471D-8434-ABCA4746D669}"/>
              </a:ext>
            </a:extLst>
          </p:cNvPr>
          <p:cNvSpPr/>
          <p:nvPr/>
        </p:nvSpPr>
        <p:spPr>
          <a:xfrm>
            <a:off x="8069899" y="281797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C04137-3ABF-4EB1-8CDD-746302FF0232}"/>
              </a:ext>
            </a:extLst>
          </p:cNvPr>
          <p:cNvSpPr/>
          <p:nvPr/>
        </p:nvSpPr>
        <p:spPr>
          <a:xfrm>
            <a:off x="8159371" y="530622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7AF7447-EC54-496B-AB25-5EB7D356E6C2}"/>
              </a:ext>
            </a:extLst>
          </p:cNvPr>
          <p:cNvCxnSpPr>
            <a:cxnSpLocks/>
          </p:cNvCxnSpPr>
          <p:nvPr/>
        </p:nvCxnSpPr>
        <p:spPr>
          <a:xfrm flipV="1">
            <a:off x="4585842" y="1012934"/>
            <a:ext cx="2445769" cy="238282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2281A26-A429-45FD-805D-D2276B263443}"/>
              </a:ext>
            </a:extLst>
          </p:cNvPr>
          <p:cNvCxnSpPr>
            <a:cxnSpLocks/>
          </p:cNvCxnSpPr>
          <p:nvPr/>
        </p:nvCxnSpPr>
        <p:spPr>
          <a:xfrm>
            <a:off x="4660123" y="1366279"/>
            <a:ext cx="2345806" cy="450746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57F5374-43D5-48BD-929C-E58E6E1134B6}"/>
                  </a:ext>
                </a:extLst>
              </p14:cNvPr>
              <p14:cNvContentPartPr/>
              <p14:nvPr/>
            </p14:nvContentPartPr>
            <p14:xfrm>
              <a:off x="4504320" y="563760"/>
              <a:ext cx="2797920" cy="48387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57F5374-43D5-48BD-929C-E58E6E113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4960" y="554400"/>
                <a:ext cx="2816640" cy="48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9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KM</a:t>
            </a:r>
            <a:r>
              <a:rPr lang="zh-CN" altLang="en-US" sz="2800" dirty="0"/>
              <a:t>算法</a:t>
            </a:r>
            <a:endParaRPr lang="zh-CN" altLang="en-US" sz="4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A850F-E90D-4C7C-BF1D-9381EC4CF89C}"/>
              </a:ext>
            </a:extLst>
          </p:cNvPr>
          <p:cNvSpPr/>
          <p:nvPr/>
        </p:nvSpPr>
        <p:spPr>
          <a:xfrm>
            <a:off x="4687411" y="2519076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0FBE8D-2885-4FF7-BB8F-2900C6A01866}"/>
              </a:ext>
            </a:extLst>
          </p:cNvPr>
          <p:cNvSpPr/>
          <p:nvPr/>
        </p:nvSpPr>
        <p:spPr>
          <a:xfrm>
            <a:off x="4012780" y="1027876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445B1C1-2F4F-4652-8B17-A84CFF8BEB69}"/>
              </a:ext>
            </a:extLst>
          </p:cNvPr>
          <p:cNvSpPr/>
          <p:nvPr/>
        </p:nvSpPr>
        <p:spPr>
          <a:xfrm>
            <a:off x="3939466" y="3087807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858112-B550-4D82-81F6-4E5D3181A55A}"/>
              </a:ext>
            </a:extLst>
          </p:cNvPr>
          <p:cNvSpPr/>
          <p:nvPr/>
        </p:nvSpPr>
        <p:spPr>
          <a:xfrm>
            <a:off x="3939466" y="5039226"/>
            <a:ext cx="647343" cy="647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159AA0A-4286-4C70-8960-429B18D6752A}"/>
              </a:ext>
            </a:extLst>
          </p:cNvPr>
          <p:cNvSpPr/>
          <p:nvPr/>
        </p:nvSpPr>
        <p:spPr>
          <a:xfrm>
            <a:off x="7034512" y="2992232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88E51F-5467-48BA-A427-79F9535B9A77}"/>
              </a:ext>
            </a:extLst>
          </p:cNvPr>
          <p:cNvSpPr/>
          <p:nvPr/>
        </p:nvSpPr>
        <p:spPr>
          <a:xfrm>
            <a:off x="7032578" y="704985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400D42A-2FDE-4F1D-9C95-529DDC5726D8}"/>
              </a:ext>
            </a:extLst>
          </p:cNvPr>
          <p:cNvSpPr/>
          <p:nvPr/>
        </p:nvSpPr>
        <p:spPr>
          <a:xfrm>
            <a:off x="7005929" y="5535339"/>
            <a:ext cx="647343" cy="6473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C04323D-12F7-419C-A071-A061F822CD14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4660123" y="1028657"/>
            <a:ext cx="2372455" cy="322891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7716C8-9841-4024-9E82-E3749EAF6D62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4660123" y="1351548"/>
            <a:ext cx="2345806" cy="4507463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3D428EE-DC14-4B04-8AAD-79B32A5FA8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4586809" y="3315904"/>
            <a:ext cx="2447703" cy="95575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5A2890-E31A-42FF-8DBF-CEE0EA64EC9B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4586809" y="5362898"/>
            <a:ext cx="2419120" cy="496114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2CD3F8-B01B-4873-B394-27A9318184C9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4586809" y="1028657"/>
            <a:ext cx="2445769" cy="2382822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1E039CC-829D-46A7-A1EE-D3ADA1191F87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4586809" y="3411479"/>
            <a:ext cx="2419120" cy="2447532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1C353B2F-B39E-4583-8AAE-72267ECBC89C}"/>
              </a:ext>
            </a:extLst>
          </p:cNvPr>
          <p:cNvSpPr/>
          <p:nvPr/>
        </p:nvSpPr>
        <p:spPr>
          <a:xfrm>
            <a:off x="4502383" y="1633365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44E25FA-E306-42BC-9C06-27AF70757ED5}"/>
              </a:ext>
            </a:extLst>
          </p:cNvPr>
          <p:cNvSpPr/>
          <p:nvPr/>
        </p:nvSpPr>
        <p:spPr>
          <a:xfrm>
            <a:off x="4949171" y="940746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9F12495-F675-4592-BC02-1E795D5253EB}"/>
              </a:ext>
            </a:extLst>
          </p:cNvPr>
          <p:cNvSpPr/>
          <p:nvPr/>
        </p:nvSpPr>
        <p:spPr>
          <a:xfrm>
            <a:off x="4921552" y="3030902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D459B6B-5CA7-46FB-B96D-CB1AFD4571B9}"/>
              </a:ext>
            </a:extLst>
          </p:cNvPr>
          <p:cNvSpPr/>
          <p:nvPr/>
        </p:nvSpPr>
        <p:spPr>
          <a:xfrm>
            <a:off x="4958030" y="3865955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080DAFA-EA77-4690-998E-DEA2C61EDF50}"/>
              </a:ext>
            </a:extLst>
          </p:cNvPr>
          <p:cNvSpPr/>
          <p:nvPr/>
        </p:nvSpPr>
        <p:spPr>
          <a:xfrm>
            <a:off x="4658839" y="4901068"/>
            <a:ext cx="838339" cy="634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5984E7-092E-459C-AFC4-38DACD53A6E3}"/>
              </a:ext>
            </a:extLst>
          </p:cNvPr>
          <p:cNvSpPr/>
          <p:nvPr/>
        </p:nvSpPr>
        <p:spPr>
          <a:xfrm>
            <a:off x="2763749" y="680878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4C5B58-7342-4180-AA6F-74E04B27BE69}"/>
              </a:ext>
            </a:extLst>
          </p:cNvPr>
          <p:cNvSpPr/>
          <p:nvPr/>
        </p:nvSpPr>
        <p:spPr>
          <a:xfrm>
            <a:off x="2620545" y="273935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F39CE8-EB1E-4014-8028-83DD59585859}"/>
              </a:ext>
            </a:extLst>
          </p:cNvPr>
          <p:cNvSpPr/>
          <p:nvPr/>
        </p:nvSpPr>
        <p:spPr>
          <a:xfrm>
            <a:off x="2546749" y="472790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AA28C6-4D3B-4B98-96EC-BFEF6F27B487}"/>
              </a:ext>
            </a:extLst>
          </p:cNvPr>
          <p:cNvSpPr/>
          <p:nvPr/>
        </p:nvSpPr>
        <p:spPr>
          <a:xfrm>
            <a:off x="8052488" y="2680911"/>
            <a:ext cx="783156" cy="1269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375BE2-3D60-471D-8434-ABCA4746D669}"/>
              </a:ext>
            </a:extLst>
          </p:cNvPr>
          <p:cNvSpPr/>
          <p:nvPr/>
        </p:nvSpPr>
        <p:spPr>
          <a:xfrm>
            <a:off x="8176783" y="28179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C04137-3ABF-4EB1-8CDD-746302FF0232}"/>
              </a:ext>
            </a:extLst>
          </p:cNvPr>
          <p:cNvSpPr/>
          <p:nvPr/>
        </p:nvSpPr>
        <p:spPr>
          <a:xfrm>
            <a:off x="8159371" y="530622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4F74D99-69D5-4DC0-922F-0A0504CCE22E}"/>
              </a:ext>
            </a:extLst>
          </p:cNvPr>
          <p:cNvCxnSpPr>
            <a:cxnSpLocks/>
          </p:cNvCxnSpPr>
          <p:nvPr/>
        </p:nvCxnSpPr>
        <p:spPr>
          <a:xfrm flipV="1">
            <a:off x="4586809" y="3326508"/>
            <a:ext cx="2447703" cy="955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D395CFE-880F-4DFF-B09C-33AB28574847}"/>
              </a:ext>
            </a:extLst>
          </p:cNvPr>
          <p:cNvCxnSpPr>
            <a:cxnSpLocks/>
          </p:cNvCxnSpPr>
          <p:nvPr/>
        </p:nvCxnSpPr>
        <p:spPr>
          <a:xfrm flipV="1">
            <a:off x="4651454" y="1041900"/>
            <a:ext cx="2372455" cy="32289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A6C68C3-0041-41D8-80D0-84ADB249C1FE}"/>
              </a:ext>
            </a:extLst>
          </p:cNvPr>
          <p:cNvCxnSpPr>
            <a:cxnSpLocks/>
          </p:cNvCxnSpPr>
          <p:nvPr/>
        </p:nvCxnSpPr>
        <p:spPr>
          <a:xfrm>
            <a:off x="4568829" y="5368199"/>
            <a:ext cx="2419120" cy="4961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B9DEC6C-EEB2-4BF0-8F15-4BFC9F14EB84}"/>
                  </a:ext>
                </a:extLst>
              </p14:cNvPr>
              <p14:cNvContentPartPr/>
              <p14:nvPr/>
            </p14:nvContentPartPr>
            <p14:xfrm>
              <a:off x="9392400" y="1524960"/>
              <a:ext cx="853560" cy="4399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B9DEC6C-EEB2-4BF0-8F15-4BFC9F14E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3040" y="1515600"/>
                <a:ext cx="872280" cy="4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60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212EAE-3463-44B8-B73B-79EC8FEFED39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POJ 3401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84EBEB-6814-4429-AA23-62EE56FDA93A}"/>
              </a:ext>
            </a:extLst>
          </p:cNvPr>
          <p:cNvSpPr txBox="1"/>
          <p:nvPr/>
        </p:nvSpPr>
        <p:spPr>
          <a:xfrm>
            <a:off x="990599" y="1267691"/>
            <a:ext cx="10564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在</a:t>
            </a:r>
            <a:r>
              <a:rPr lang="en-US" altLang="zh-CN" sz="4000" b="0" i="0" dirty="0">
                <a:solidFill>
                  <a:srgbClr val="000000"/>
                </a:solidFill>
                <a:effectLst/>
                <a:latin typeface="Helvetica Neue"/>
              </a:rPr>
              <a:t>N*N</a:t>
            </a:r>
            <a:r>
              <a:rPr lang="zh-CN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的矩阵里面，有</a:t>
            </a:r>
            <a:r>
              <a:rPr lang="en-US" altLang="zh-CN" sz="40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个星球。有一个神奇的武器，每次可以消灭一行或者一列的星球，问最少使用多少次武器可以消灭所有的星球</a:t>
            </a:r>
            <a:endParaRPr lang="zh-CN" altLang="en-US" sz="40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D56A28E-3EAB-4A42-87DC-8968B1E1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49884"/>
              </p:ext>
            </p:extLst>
          </p:nvPr>
        </p:nvGraphicFramePr>
        <p:xfrm>
          <a:off x="4165601" y="3511354"/>
          <a:ext cx="3052617" cy="295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539">
                  <a:extLst>
                    <a:ext uri="{9D8B030D-6E8A-4147-A177-3AD203B41FA5}">
                      <a16:colId xmlns:a16="http://schemas.microsoft.com/office/drawing/2014/main" val="3777181590"/>
                    </a:ext>
                  </a:extLst>
                </a:gridCol>
                <a:gridCol w="1017539">
                  <a:extLst>
                    <a:ext uri="{9D8B030D-6E8A-4147-A177-3AD203B41FA5}">
                      <a16:colId xmlns:a16="http://schemas.microsoft.com/office/drawing/2014/main" val="1154015396"/>
                    </a:ext>
                  </a:extLst>
                </a:gridCol>
                <a:gridCol w="1017539">
                  <a:extLst>
                    <a:ext uri="{9D8B030D-6E8A-4147-A177-3AD203B41FA5}">
                      <a16:colId xmlns:a16="http://schemas.microsoft.com/office/drawing/2014/main" val="2925420253"/>
                    </a:ext>
                  </a:extLst>
                </a:gridCol>
              </a:tblGrid>
              <a:tr h="9839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69648"/>
                  </a:ext>
                </a:extLst>
              </a:tr>
              <a:tr h="9839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481748"/>
                  </a:ext>
                </a:extLst>
              </a:tr>
              <a:tr h="9839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262248"/>
                  </a:ext>
                </a:extLst>
              </a:tr>
            </a:tbl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A47B1716-9E51-4F8D-AFFB-E68D5CB0F03F}"/>
              </a:ext>
            </a:extLst>
          </p:cNvPr>
          <p:cNvSpPr/>
          <p:nvPr/>
        </p:nvSpPr>
        <p:spPr>
          <a:xfrm>
            <a:off x="5383645" y="3713017"/>
            <a:ext cx="616527" cy="616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724FAB-551C-47E6-BB3A-A89CF5EFD856}"/>
              </a:ext>
            </a:extLst>
          </p:cNvPr>
          <p:cNvSpPr/>
          <p:nvPr/>
        </p:nvSpPr>
        <p:spPr>
          <a:xfrm>
            <a:off x="5383644" y="4779816"/>
            <a:ext cx="616527" cy="616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94F7C9-FED8-419E-9C68-905A78544621}"/>
              </a:ext>
            </a:extLst>
          </p:cNvPr>
          <p:cNvSpPr/>
          <p:nvPr/>
        </p:nvSpPr>
        <p:spPr>
          <a:xfrm>
            <a:off x="6408943" y="5680362"/>
            <a:ext cx="616527" cy="616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9FD285B-AD47-4156-925B-AAB03D421A2D}"/>
              </a:ext>
            </a:extLst>
          </p:cNvPr>
          <p:cNvSpPr/>
          <p:nvPr/>
        </p:nvSpPr>
        <p:spPr>
          <a:xfrm>
            <a:off x="4344614" y="5680362"/>
            <a:ext cx="616527" cy="616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C40DFFF-4F81-4935-9576-84E8103BB52B}"/>
                  </a:ext>
                </a:extLst>
              </p14:cNvPr>
              <p14:cNvContentPartPr/>
              <p14:nvPr/>
            </p14:nvContentPartPr>
            <p14:xfrm>
              <a:off x="3006720" y="2680920"/>
              <a:ext cx="7421040" cy="4191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C40DFFF-4F81-4935-9576-84E8103BB5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7360" y="2671560"/>
                <a:ext cx="7439760" cy="42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07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212EAE-3463-44B8-B73B-79EC8FEFED39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定理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BE73AE-1673-40B7-857E-595D82EA30B7}"/>
              </a:ext>
            </a:extLst>
          </p:cNvPr>
          <p:cNvSpPr txBox="1"/>
          <p:nvPr/>
        </p:nvSpPr>
        <p:spPr>
          <a:xfrm>
            <a:off x="1073728" y="1364674"/>
            <a:ext cx="1044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定义：假如选了一个点就相当于覆盖了以它为端点的所有边。最小顶点覆盖就是选择最少的点来覆盖所有的边。</a:t>
            </a:r>
          </a:p>
          <a:p>
            <a:pPr algn="l"/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定理：最小顶点覆盖数等于二分图的最大匹配中的边数。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8AC3829-ADE7-4B2B-BF20-2B46613F2F24}"/>
                  </a:ext>
                </a:extLst>
              </p14:cNvPr>
              <p14:cNvContentPartPr/>
              <p14:nvPr/>
            </p14:nvContentPartPr>
            <p14:xfrm>
              <a:off x="3968280" y="3736080"/>
              <a:ext cx="3066840" cy="27907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8AC3829-ADE7-4B2B-BF20-2B46613F2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920" y="3726720"/>
                <a:ext cx="3085560" cy="28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04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212EAE-3463-44B8-B73B-79EC8FEFED39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定理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BE73AE-1673-40B7-857E-595D82EA30B7}"/>
              </a:ext>
            </a:extLst>
          </p:cNvPr>
          <p:cNvSpPr txBox="1"/>
          <p:nvPr/>
        </p:nvSpPr>
        <p:spPr>
          <a:xfrm>
            <a:off x="1046019" y="1392383"/>
            <a:ext cx="104463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定义：选出一些顶点使得这些顶点两两不相邻，则这些点构成的集合称为独立集。找出一个包含顶点数最多的独立集称为最大独立集。</a:t>
            </a:r>
            <a:endParaRPr lang="en-US" altLang="zh-CN" sz="36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设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P 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是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G 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的一个简单路（顶点不相交）的集合。如果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V 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中每个顶点恰好在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P 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的一条路上，则称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P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是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G 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的一个路径覆盖。</a:t>
            </a:r>
          </a:p>
          <a:p>
            <a:pPr algn="l"/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定理：最大独立集 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= 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所有顶点数 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- 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最小顶点覆盖 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= 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所有顶点数 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-   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最大匹配 </a:t>
            </a:r>
            <a:r>
              <a:rPr lang="en-US" altLang="zh-CN" sz="3600" b="0" i="0" dirty="0">
                <a:effectLst/>
                <a:latin typeface="Verdana" panose="020B0604030504040204" pitchFamily="34" charset="0"/>
              </a:rPr>
              <a:t>= </a:t>
            </a:r>
            <a:r>
              <a:rPr lang="zh-CN" altLang="en-US" sz="3600" b="0" i="0" dirty="0">
                <a:effectLst/>
                <a:latin typeface="Verdana" panose="020B0604030504040204" pitchFamily="34" charset="0"/>
              </a:rPr>
              <a:t>最小路径覆盖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C5A14D8-2910-462B-8349-15B3EBC5864B}"/>
                  </a:ext>
                </a:extLst>
              </p14:cNvPr>
              <p14:cNvContentPartPr/>
              <p14:nvPr/>
            </p14:nvContentPartPr>
            <p14:xfrm>
              <a:off x="7168320" y="208080"/>
              <a:ext cx="3902760" cy="1264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C5A14D8-2910-462B-8349-15B3EBC58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8960" y="198720"/>
                <a:ext cx="3921480" cy="12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52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2542D-F17B-485A-BA5C-A5FCDC306E6D}"/>
              </a:ext>
            </a:extLst>
          </p:cNvPr>
          <p:cNvSpPr txBox="1"/>
          <p:nvPr/>
        </p:nvSpPr>
        <p:spPr>
          <a:xfrm>
            <a:off x="98559" y="520168"/>
            <a:ext cx="498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二分图是什么</a:t>
            </a:r>
            <a:r>
              <a:rPr lang="zh-CN" altLang="en-US" sz="3200" dirty="0"/>
              <a:t>？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C613B-C2F9-4124-954C-0CB11E8FF4D5}"/>
              </a:ext>
            </a:extLst>
          </p:cNvPr>
          <p:cNvSpPr txBox="1"/>
          <p:nvPr/>
        </p:nvSpPr>
        <p:spPr>
          <a:xfrm>
            <a:off x="1044632" y="1418704"/>
            <a:ext cx="101027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G=(V,E)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是一个无向图，如果顶点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可分割为两个互不相交的子集（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A,B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），并且图中每条边（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i,j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）所关联的两个顶点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分别属于这两个不同的顶点集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in 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A,j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in B)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，则称图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是一个二分图。</a:t>
            </a:r>
            <a:endParaRPr lang="zh-CN" altLang="en-US" sz="28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33D2905-456E-46EE-87C1-C9DF9E34A3DB}"/>
              </a:ext>
            </a:extLst>
          </p:cNvPr>
          <p:cNvSpPr/>
          <p:nvPr/>
        </p:nvSpPr>
        <p:spPr>
          <a:xfrm>
            <a:off x="4389119" y="3234586"/>
            <a:ext cx="470645" cy="470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9B3EEE-FA19-439F-B6E8-C675DA75C4BB}"/>
              </a:ext>
            </a:extLst>
          </p:cNvPr>
          <p:cNvSpPr/>
          <p:nvPr/>
        </p:nvSpPr>
        <p:spPr>
          <a:xfrm>
            <a:off x="4389119" y="4146964"/>
            <a:ext cx="470645" cy="470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EB1677-76B0-41C6-A555-2E229EA3DEE4}"/>
              </a:ext>
            </a:extLst>
          </p:cNvPr>
          <p:cNvSpPr/>
          <p:nvPr/>
        </p:nvSpPr>
        <p:spPr>
          <a:xfrm>
            <a:off x="4389119" y="5059341"/>
            <a:ext cx="470645" cy="470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2DE5FFF-4C1F-4DE3-BDC3-D9CC60CFAC7B}"/>
              </a:ext>
            </a:extLst>
          </p:cNvPr>
          <p:cNvSpPr/>
          <p:nvPr/>
        </p:nvSpPr>
        <p:spPr>
          <a:xfrm>
            <a:off x="4389119" y="5971719"/>
            <a:ext cx="470645" cy="470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6203E90-B0EF-4B58-9E75-8275ED0E691E}"/>
              </a:ext>
            </a:extLst>
          </p:cNvPr>
          <p:cNvSpPr/>
          <p:nvPr/>
        </p:nvSpPr>
        <p:spPr>
          <a:xfrm>
            <a:off x="6637939" y="3234586"/>
            <a:ext cx="470645" cy="4706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2F421B9-BA0F-4EF5-83CC-7B0E6198BBD9}"/>
              </a:ext>
            </a:extLst>
          </p:cNvPr>
          <p:cNvSpPr/>
          <p:nvPr/>
        </p:nvSpPr>
        <p:spPr>
          <a:xfrm>
            <a:off x="6637939" y="4146964"/>
            <a:ext cx="470645" cy="4706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D374490-04BD-4792-99F6-A62596EEC11C}"/>
              </a:ext>
            </a:extLst>
          </p:cNvPr>
          <p:cNvSpPr/>
          <p:nvPr/>
        </p:nvSpPr>
        <p:spPr>
          <a:xfrm>
            <a:off x="6637939" y="5059341"/>
            <a:ext cx="470645" cy="4706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410B2B-8413-4263-8800-021C3A9BADC5}"/>
              </a:ext>
            </a:extLst>
          </p:cNvPr>
          <p:cNvSpPr/>
          <p:nvPr/>
        </p:nvSpPr>
        <p:spPr>
          <a:xfrm>
            <a:off x="6637939" y="5971719"/>
            <a:ext cx="470645" cy="4706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8158C56-BE0F-4C8F-95DC-04AD0B44BF3E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4859764" y="3469909"/>
            <a:ext cx="1778174" cy="912378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FA4A24B-5EE3-452C-914B-BE280F68E4AB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4859764" y="3469909"/>
            <a:ext cx="1778174" cy="1824755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A84B0EE-9D7D-4A32-91FA-C84FC2125E0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4859764" y="3469909"/>
            <a:ext cx="1778174" cy="912378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1F4C287-61E8-4536-B875-5538F98771EA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59764" y="4382286"/>
            <a:ext cx="1778174" cy="1824755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F1E643F-928E-4E85-A536-B75A96FDCA5C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859763" y="5294664"/>
            <a:ext cx="1778175" cy="912378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5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029553" y="2995031"/>
            <a:ext cx="8099392" cy="1200329"/>
          </a:xfrm>
        </p:spPr>
        <p:txBody>
          <a:bodyPr/>
          <a:lstStyle/>
          <a:p>
            <a:r>
              <a:rPr lang="zh-CN" altLang="en-US" sz="7200" dirty="0"/>
              <a:t>谢谢</a:t>
            </a:r>
            <a:endParaRPr lang="en-US" altLang="zh-CN" sz="72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29553" y="4195360"/>
            <a:ext cx="8099392" cy="523220"/>
          </a:xfrm>
        </p:spPr>
        <p:txBody>
          <a:bodyPr/>
          <a:lstStyle/>
          <a:p>
            <a:r>
              <a:rPr lang="en-US" altLang="zh-CN" sz="2800" dirty="0"/>
              <a:t>PRESENTED BY Troy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267739" y="1657219"/>
            <a:ext cx="1623020" cy="707886"/>
          </a:xfrm>
        </p:spPr>
        <p:txBody>
          <a:bodyPr/>
          <a:lstStyle/>
          <a:p>
            <a:r>
              <a:rPr lang="zh-CN" altLang="en-US" dirty="0"/>
              <a:t>基础算法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8FF07C5-1A34-4926-B845-D5B2C7CF82F5}"/>
              </a:ext>
            </a:extLst>
          </p:cNvPr>
          <p:cNvGrpSpPr/>
          <p:nvPr/>
        </p:nvGrpSpPr>
        <p:grpSpPr>
          <a:xfrm>
            <a:off x="786938" y="1426568"/>
            <a:ext cx="2719465" cy="3207778"/>
            <a:chOff x="4001192" y="3345378"/>
            <a:chExt cx="2345575" cy="27667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173A71E-4315-4949-B389-24582C2B9291}"/>
                </a:ext>
              </a:extLst>
            </p:cNvPr>
            <p:cNvSpPr/>
            <p:nvPr/>
          </p:nvSpPr>
          <p:spPr>
            <a:xfrm>
              <a:off x="4001192" y="3345378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6D01EC7-0314-478D-9914-D5182B15DB2F}"/>
                </a:ext>
              </a:extLst>
            </p:cNvPr>
            <p:cNvSpPr/>
            <p:nvPr/>
          </p:nvSpPr>
          <p:spPr>
            <a:xfrm>
              <a:off x="4001192" y="4132316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00131E5-660A-4E68-9283-4F476DDBF5BF}"/>
                </a:ext>
              </a:extLst>
            </p:cNvPr>
            <p:cNvSpPr/>
            <p:nvPr/>
          </p:nvSpPr>
          <p:spPr>
            <a:xfrm>
              <a:off x="4001192" y="4919254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09A44C-A286-42D6-985F-C2E802081FB9}"/>
                </a:ext>
              </a:extLst>
            </p:cNvPr>
            <p:cNvSpPr/>
            <p:nvPr/>
          </p:nvSpPr>
          <p:spPr>
            <a:xfrm>
              <a:off x="4001192" y="5706192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E09BB43-347F-4504-B97A-D40B34D328F1}"/>
                </a:ext>
              </a:extLst>
            </p:cNvPr>
            <p:cNvSpPr/>
            <p:nvPr/>
          </p:nvSpPr>
          <p:spPr>
            <a:xfrm>
              <a:off x="5940829" y="3345378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DB3909C-C228-4B06-8748-F548A009B994}"/>
                </a:ext>
              </a:extLst>
            </p:cNvPr>
            <p:cNvSpPr/>
            <p:nvPr/>
          </p:nvSpPr>
          <p:spPr>
            <a:xfrm>
              <a:off x="5940829" y="4132316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05827CD-1896-405F-818F-52EEDC26E554}"/>
                </a:ext>
              </a:extLst>
            </p:cNvPr>
            <p:cNvSpPr/>
            <p:nvPr/>
          </p:nvSpPr>
          <p:spPr>
            <a:xfrm>
              <a:off x="5940829" y="4919254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18FB767-2A5E-4480-A16B-60F8785793DC}"/>
                </a:ext>
              </a:extLst>
            </p:cNvPr>
            <p:cNvSpPr/>
            <p:nvPr/>
          </p:nvSpPr>
          <p:spPr>
            <a:xfrm>
              <a:off x="5940829" y="5706192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B3F619A-8B41-48D3-AA6B-BFAF939A9FE1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D94CAE2-83FF-4D82-AB49-E25A875E18C2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4407130" y="3548347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32B4CF6-D8F7-49A9-94EE-63C656F2DAB8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81A03E8-BA0C-4233-B95A-E91EE6980FF0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4407130" y="4335285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E7A9BCF-1FFD-43D9-9D8C-D718261AD07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407129" y="5122223"/>
              <a:ext cx="1533700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79AEBE9-60DA-4E65-9E1D-B708F8334190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二分图要干什么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63D036-2A32-4588-A22D-077EFB6CF011}"/>
              </a:ext>
            </a:extLst>
          </p:cNvPr>
          <p:cNvSpPr txBox="1"/>
          <p:nvPr/>
        </p:nvSpPr>
        <p:spPr>
          <a:xfrm>
            <a:off x="4294908" y="1177636"/>
            <a:ext cx="67887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匹配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：在图论中，一个「匹配」（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matching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）是一个边的集合，其中任意两条边都没有公共顶点。</a:t>
            </a:r>
            <a:endParaRPr lang="en-US" altLang="zh-CN" sz="28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最大匹配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：一个图所有匹配中，所含匹配边数最多的匹配，称为这个图的最大匹配。</a:t>
            </a:r>
            <a:endParaRPr lang="en-US" altLang="zh-CN" sz="28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完全匹配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：如果一个图的某个匹配中，所有的顶点都是匹配点，那么它就是一个完全匹配。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153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8FF07C5-1A34-4926-B845-D5B2C7CF82F5}"/>
              </a:ext>
            </a:extLst>
          </p:cNvPr>
          <p:cNvGrpSpPr/>
          <p:nvPr/>
        </p:nvGrpSpPr>
        <p:grpSpPr>
          <a:xfrm>
            <a:off x="786938" y="1426568"/>
            <a:ext cx="2719465" cy="3207778"/>
            <a:chOff x="4001192" y="3345378"/>
            <a:chExt cx="2345575" cy="27667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173A71E-4315-4949-B389-24582C2B9291}"/>
                </a:ext>
              </a:extLst>
            </p:cNvPr>
            <p:cNvSpPr/>
            <p:nvPr/>
          </p:nvSpPr>
          <p:spPr>
            <a:xfrm>
              <a:off x="4001192" y="3345378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6D01EC7-0314-478D-9914-D5182B15DB2F}"/>
                </a:ext>
              </a:extLst>
            </p:cNvPr>
            <p:cNvSpPr/>
            <p:nvPr/>
          </p:nvSpPr>
          <p:spPr>
            <a:xfrm>
              <a:off x="4001192" y="4132316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00131E5-660A-4E68-9283-4F476DDBF5BF}"/>
                </a:ext>
              </a:extLst>
            </p:cNvPr>
            <p:cNvSpPr/>
            <p:nvPr/>
          </p:nvSpPr>
          <p:spPr>
            <a:xfrm>
              <a:off x="4001192" y="4919254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09A44C-A286-42D6-985F-C2E802081FB9}"/>
                </a:ext>
              </a:extLst>
            </p:cNvPr>
            <p:cNvSpPr/>
            <p:nvPr/>
          </p:nvSpPr>
          <p:spPr>
            <a:xfrm>
              <a:off x="4001192" y="5706192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E09BB43-347F-4504-B97A-D40B34D328F1}"/>
                </a:ext>
              </a:extLst>
            </p:cNvPr>
            <p:cNvSpPr/>
            <p:nvPr/>
          </p:nvSpPr>
          <p:spPr>
            <a:xfrm>
              <a:off x="5940829" y="3345378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DB3909C-C228-4B06-8748-F548A009B994}"/>
                </a:ext>
              </a:extLst>
            </p:cNvPr>
            <p:cNvSpPr/>
            <p:nvPr/>
          </p:nvSpPr>
          <p:spPr>
            <a:xfrm>
              <a:off x="5940829" y="4132316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05827CD-1896-405F-818F-52EEDC26E554}"/>
                </a:ext>
              </a:extLst>
            </p:cNvPr>
            <p:cNvSpPr/>
            <p:nvPr/>
          </p:nvSpPr>
          <p:spPr>
            <a:xfrm>
              <a:off x="5940829" y="4919254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18FB767-2A5E-4480-A16B-60F8785793DC}"/>
                </a:ext>
              </a:extLst>
            </p:cNvPr>
            <p:cNvSpPr/>
            <p:nvPr/>
          </p:nvSpPr>
          <p:spPr>
            <a:xfrm>
              <a:off x="5940829" y="5706192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B3F619A-8B41-48D3-AA6B-BFAF939A9FE1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D94CAE2-83FF-4D82-AB49-E25A875E18C2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4407130" y="3548347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32B4CF6-D8F7-49A9-94EE-63C656F2DAB8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81A03E8-BA0C-4233-B95A-E91EE6980FF0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4407130" y="4335285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E7A9BCF-1FFD-43D9-9D8C-D718261AD07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407129" y="5122223"/>
              <a:ext cx="1533700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79AEBE9-60DA-4E65-9E1D-B708F8334190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二分图要干什么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63D036-2A32-4588-A22D-077EFB6CF011}"/>
              </a:ext>
            </a:extLst>
          </p:cNvPr>
          <p:cNvSpPr txBox="1"/>
          <p:nvPr/>
        </p:nvSpPr>
        <p:spPr>
          <a:xfrm>
            <a:off x="4294908" y="1177636"/>
            <a:ext cx="67887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匹配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：在图论中，一个「匹配」（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matching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）是一个边的集合，其中任意两条边都没有公共顶点。</a:t>
            </a:r>
            <a:endParaRPr lang="en-US" altLang="zh-CN" sz="28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最大匹配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：一个图所有匹配中，所含匹配边数最多的匹配，称为这个图的最大匹配。</a:t>
            </a:r>
            <a:endParaRPr lang="en-US" altLang="zh-CN" sz="28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完全匹配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：如果一个图的某个匹配中，所有的顶点都是匹配点，那么它就是一个完全匹配。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628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匈牙利算法</a:t>
            </a:r>
            <a:endParaRPr lang="zh-CN" altLang="en-US" sz="4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3BFBCE-5EA2-41A3-BD14-71ED67F6852A}"/>
              </a:ext>
            </a:extLst>
          </p:cNvPr>
          <p:cNvSpPr/>
          <p:nvPr/>
        </p:nvSpPr>
        <p:spPr>
          <a:xfrm>
            <a:off x="891988" y="1529855"/>
            <a:ext cx="705427" cy="70542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262D4D3-F6A0-4638-AAFA-DAFC55B244B1}"/>
              </a:ext>
            </a:extLst>
          </p:cNvPr>
          <p:cNvSpPr/>
          <p:nvPr/>
        </p:nvSpPr>
        <p:spPr>
          <a:xfrm>
            <a:off x="891988" y="2897372"/>
            <a:ext cx="705427" cy="70542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7F99427-3ACD-4EE0-8E6A-532D6B1B5BB9}"/>
              </a:ext>
            </a:extLst>
          </p:cNvPr>
          <p:cNvSpPr/>
          <p:nvPr/>
        </p:nvSpPr>
        <p:spPr>
          <a:xfrm>
            <a:off x="891988" y="4264889"/>
            <a:ext cx="705427" cy="70542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9A9F210-A961-4C5F-81C7-796576AA272E}"/>
              </a:ext>
            </a:extLst>
          </p:cNvPr>
          <p:cNvSpPr/>
          <p:nvPr/>
        </p:nvSpPr>
        <p:spPr>
          <a:xfrm>
            <a:off x="891988" y="5632405"/>
            <a:ext cx="705427" cy="705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06FD19-2DE6-4194-AD07-CF18DFFFB54C}"/>
              </a:ext>
            </a:extLst>
          </p:cNvPr>
          <p:cNvSpPr/>
          <p:nvPr/>
        </p:nvSpPr>
        <p:spPr>
          <a:xfrm>
            <a:off x="4262630" y="1529855"/>
            <a:ext cx="705427" cy="705427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B0A3ED-8403-4EF1-AE4A-55A667AF07F3}"/>
              </a:ext>
            </a:extLst>
          </p:cNvPr>
          <p:cNvSpPr/>
          <p:nvPr/>
        </p:nvSpPr>
        <p:spPr>
          <a:xfrm>
            <a:off x="4262630" y="2897372"/>
            <a:ext cx="705427" cy="70542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23C3321-8191-432F-B9EA-758A95E7D556}"/>
              </a:ext>
            </a:extLst>
          </p:cNvPr>
          <p:cNvSpPr/>
          <p:nvPr/>
        </p:nvSpPr>
        <p:spPr>
          <a:xfrm>
            <a:off x="4262630" y="4264889"/>
            <a:ext cx="705427" cy="705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A556CA0-28EF-4943-97EB-1E3A6022AC22}"/>
              </a:ext>
            </a:extLst>
          </p:cNvPr>
          <p:cNvSpPr/>
          <p:nvPr/>
        </p:nvSpPr>
        <p:spPr>
          <a:xfrm>
            <a:off x="4262630" y="5632405"/>
            <a:ext cx="705427" cy="705427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213CFAF-EBBA-4E41-BC1E-841F6CF64AC4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1597415" y="1882568"/>
            <a:ext cx="2665216" cy="13675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3A5C5B1-A137-4915-B0F7-5373A58173B2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597415" y="1882568"/>
            <a:ext cx="2665216" cy="2735034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42C16A-F22D-4CC7-AA5A-EB646D79706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597415" y="1882568"/>
            <a:ext cx="2665216" cy="1367517"/>
          </a:xfrm>
          <a:prstGeom prst="line">
            <a:avLst/>
          </a:prstGeom>
          <a:solidFill>
            <a:scrgbClr r="0" g="0" b="0"/>
          </a:solidFill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1C8663A-F9A1-48A6-933D-98CEE3C302AB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1597415" y="3250085"/>
            <a:ext cx="2665216" cy="2735034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1863AFC-FD98-41C6-801C-7BB2E887CBC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97413" y="4617602"/>
            <a:ext cx="2665217" cy="1367517"/>
          </a:xfrm>
          <a:prstGeom prst="line">
            <a:avLst/>
          </a:prstGeom>
          <a:solidFill>
            <a:scrgbClr r="0" g="0" b="0"/>
          </a:solidFill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86FA77E-86A3-4050-961E-8CC1FE1036A7}"/>
              </a:ext>
            </a:extLst>
          </p:cNvPr>
          <p:cNvSpPr txBox="1"/>
          <p:nvPr/>
        </p:nvSpPr>
        <p:spPr>
          <a:xfrm>
            <a:off x="6206836" y="1434203"/>
            <a:ext cx="5666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增广路径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由一个</a:t>
            </a:r>
            <a:r>
              <a:rPr lang="zh-CN" altLang="en-US" sz="28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未匹配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的顶点开始，经过若干个</a:t>
            </a:r>
            <a:r>
              <a:rPr lang="zh-CN" altLang="en-US" sz="28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匹配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顶点，最后到达对面集合的一个未匹配顶点的路径</a:t>
            </a:r>
            <a:endParaRPr lang="zh-CN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6BC425E-1FED-4B96-AFF9-4B663486FAD1}"/>
                  </a:ext>
                </a:extLst>
              </p14:cNvPr>
              <p14:cNvContentPartPr/>
              <p14:nvPr/>
            </p14:nvContentPartPr>
            <p14:xfrm>
              <a:off x="1219320" y="1200600"/>
              <a:ext cx="3953520" cy="4712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6BC425E-1FED-4B96-AFF9-4B663486F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191240"/>
                <a:ext cx="3972240" cy="47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86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68708D-6BD6-4B78-A36E-73C1151E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7" y="1104177"/>
            <a:ext cx="7460675" cy="56293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匈牙利算法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39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68708D-6BD6-4B78-A36E-73C1151E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7" y="1560852"/>
            <a:ext cx="5891174" cy="44450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匈牙利算法</a:t>
            </a:r>
            <a:endParaRPr lang="zh-CN" altLang="en-US" sz="4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FD3842-BFF1-4699-8B7B-6BC6B5B5C502}"/>
              </a:ext>
            </a:extLst>
          </p:cNvPr>
          <p:cNvGrpSpPr/>
          <p:nvPr/>
        </p:nvGrpSpPr>
        <p:grpSpPr>
          <a:xfrm>
            <a:off x="7284718" y="653155"/>
            <a:ext cx="3521827" cy="4357929"/>
            <a:chOff x="4001192" y="3345378"/>
            <a:chExt cx="2345575" cy="276675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EAA4D9-D117-41DC-BF51-97BF9DAA3E30}"/>
                </a:ext>
              </a:extLst>
            </p:cNvPr>
            <p:cNvSpPr/>
            <p:nvPr/>
          </p:nvSpPr>
          <p:spPr>
            <a:xfrm>
              <a:off x="4001192" y="3345378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BD2D8FE-7397-4655-80FD-1FBCB05F64DB}"/>
                </a:ext>
              </a:extLst>
            </p:cNvPr>
            <p:cNvSpPr/>
            <p:nvPr/>
          </p:nvSpPr>
          <p:spPr>
            <a:xfrm>
              <a:off x="4001192" y="4132316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FE4C635-6C6A-4FCB-BCBD-1B30F54FE10F}"/>
                </a:ext>
              </a:extLst>
            </p:cNvPr>
            <p:cNvSpPr/>
            <p:nvPr/>
          </p:nvSpPr>
          <p:spPr>
            <a:xfrm>
              <a:off x="4001192" y="4919254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151C23-2041-479E-9843-A914A574BAD9}"/>
                </a:ext>
              </a:extLst>
            </p:cNvPr>
            <p:cNvSpPr/>
            <p:nvPr/>
          </p:nvSpPr>
          <p:spPr>
            <a:xfrm>
              <a:off x="4001192" y="5706192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1A33ED0-FE7D-456D-BC47-162645799A38}"/>
                </a:ext>
              </a:extLst>
            </p:cNvPr>
            <p:cNvSpPr/>
            <p:nvPr/>
          </p:nvSpPr>
          <p:spPr>
            <a:xfrm>
              <a:off x="5940829" y="3345378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7D77644-E067-4F52-B356-4A472D88B2FD}"/>
                </a:ext>
              </a:extLst>
            </p:cNvPr>
            <p:cNvSpPr/>
            <p:nvPr/>
          </p:nvSpPr>
          <p:spPr>
            <a:xfrm>
              <a:off x="5940829" y="4132316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EDE4A27-2C29-4FBC-B215-7D27B32ACED4}"/>
                </a:ext>
              </a:extLst>
            </p:cNvPr>
            <p:cNvSpPr/>
            <p:nvPr/>
          </p:nvSpPr>
          <p:spPr>
            <a:xfrm>
              <a:off x="5940829" y="4919254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7EE4DB-27C2-4AA1-B8AD-58555132D29C}"/>
                </a:ext>
              </a:extLst>
            </p:cNvPr>
            <p:cNvSpPr/>
            <p:nvPr/>
          </p:nvSpPr>
          <p:spPr>
            <a:xfrm>
              <a:off x="5940829" y="5706192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A739E10-C30F-438D-95D2-05851EBBE16A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AFD46F9-3938-44D4-8ED8-68879AAE4530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407130" y="3548347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7D1C724-E6FE-42E4-B126-99FCBC3467C7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07C6501-2A61-4CDB-9CF6-745880FA211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407130" y="4335285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36E4822-ABEB-4A11-8992-2BBE0F03478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4407129" y="5122223"/>
              <a:ext cx="1533700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6E4A77F-14C4-49C8-A87E-C6B3BD767D27}"/>
                  </a:ext>
                </a:extLst>
              </p14:cNvPr>
              <p14:cNvContentPartPr/>
              <p14:nvPr/>
            </p14:nvContentPartPr>
            <p14:xfrm>
              <a:off x="1309320" y="481320"/>
              <a:ext cx="9725040" cy="4474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6E4A77F-14C4-49C8-A87E-C6B3BD767D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960" y="471960"/>
                <a:ext cx="9743760" cy="44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88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带权二分图</a:t>
            </a:r>
            <a:endParaRPr lang="zh-CN" altLang="en-US" sz="4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FD3842-BFF1-4699-8B7B-6BC6B5B5C502}"/>
              </a:ext>
            </a:extLst>
          </p:cNvPr>
          <p:cNvGrpSpPr/>
          <p:nvPr/>
        </p:nvGrpSpPr>
        <p:grpSpPr>
          <a:xfrm>
            <a:off x="828974" y="1539846"/>
            <a:ext cx="3521827" cy="4357929"/>
            <a:chOff x="4001192" y="3345378"/>
            <a:chExt cx="2345575" cy="276675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EAA4D9-D117-41DC-BF51-97BF9DAA3E30}"/>
                </a:ext>
              </a:extLst>
            </p:cNvPr>
            <p:cNvSpPr/>
            <p:nvPr/>
          </p:nvSpPr>
          <p:spPr>
            <a:xfrm>
              <a:off x="4001192" y="3345378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BD2D8FE-7397-4655-80FD-1FBCB05F64DB}"/>
                </a:ext>
              </a:extLst>
            </p:cNvPr>
            <p:cNvSpPr/>
            <p:nvPr/>
          </p:nvSpPr>
          <p:spPr>
            <a:xfrm>
              <a:off x="4001192" y="4132316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FE4C635-6C6A-4FCB-BCBD-1B30F54FE10F}"/>
                </a:ext>
              </a:extLst>
            </p:cNvPr>
            <p:cNvSpPr/>
            <p:nvPr/>
          </p:nvSpPr>
          <p:spPr>
            <a:xfrm>
              <a:off x="4001192" y="4919254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151C23-2041-479E-9843-A914A574BAD9}"/>
                </a:ext>
              </a:extLst>
            </p:cNvPr>
            <p:cNvSpPr/>
            <p:nvPr/>
          </p:nvSpPr>
          <p:spPr>
            <a:xfrm>
              <a:off x="4001192" y="5706192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1A33ED0-FE7D-456D-BC47-162645799A38}"/>
                </a:ext>
              </a:extLst>
            </p:cNvPr>
            <p:cNvSpPr/>
            <p:nvPr/>
          </p:nvSpPr>
          <p:spPr>
            <a:xfrm>
              <a:off x="5940829" y="3345378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7D77644-E067-4F52-B356-4A472D88B2FD}"/>
                </a:ext>
              </a:extLst>
            </p:cNvPr>
            <p:cNvSpPr/>
            <p:nvPr/>
          </p:nvSpPr>
          <p:spPr>
            <a:xfrm>
              <a:off x="5940829" y="4132316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EDE4A27-2C29-4FBC-B215-7D27B32ACED4}"/>
                </a:ext>
              </a:extLst>
            </p:cNvPr>
            <p:cNvSpPr/>
            <p:nvPr/>
          </p:nvSpPr>
          <p:spPr>
            <a:xfrm>
              <a:off x="5940829" y="4919254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7EE4DB-27C2-4AA1-B8AD-58555132D29C}"/>
                </a:ext>
              </a:extLst>
            </p:cNvPr>
            <p:cNvSpPr/>
            <p:nvPr/>
          </p:nvSpPr>
          <p:spPr>
            <a:xfrm>
              <a:off x="5940829" y="5706192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A739E10-C30F-438D-95D2-05851EBBE16A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AFD46F9-3938-44D4-8ED8-68879AAE4530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407130" y="3548347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7D1C724-E6FE-42E4-B126-99FCBC3467C7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07C6501-2A61-4CDB-9CF6-745880FA211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407130" y="4335285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36E4822-ABEB-4A11-8992-2BBE0F03478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4407129" y="5122223"/>
              <a:ext cx="1533700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CB2BE86-7BA8-4601-ABD4-653B39D14B45}"/>
              </a:ext>
            </a:extLst>
          </p:cNvPr>
          <p:cNvSpPr/>
          <p:nvPr/>
        </p:nvSpPr>
        <p:spPr>
          <a:xfrm>
            <a:off x="2827033" y="2479299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7926A3-B9C9-437D-8941-515BDD08C4DD}"/>
              </a:ext>
            </a:extLst>
          </p:cNvPr>
          <p:cNvSpPr/>
          <p:nvPr/>
        </p:nvSpPr>
        <p:spPr>
          <a:xfrm>
            <a:off x="3069487" y="1820569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6F49D0-F973-47A3-962C-FFEECBBD48B8}"/>
              </a:ext>
            </a:extLst>
          </p:cNvPr>
          <p:cNvSpPr/>
          <p:nvPr/>
        </p:nvSpPr>
        <p:spPr>
          <a:xfrm>
            <a:off x="2450181" y="3026313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1C65AB-D0BE-417F-9B40-684C48D8F323}"/>
              </a:ext>
            </a:extLst>
          </p:cNvPr>
          <p:cNvSpPr/>
          <p:nvPr/>
        </p:nvSpPr>
        <p:spPr>
          <a:xfrm>
            <a:off x="2459980" y="3915211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A850F-E90D-4C7C-BF1D-9381EC4CF89C}"/>
              </a:ext>
            </a:extLst>
          </p:cNvPr>
          <p:cNvSpPr/>
          <p:nvPr/>
        </p:nvSpPr>
        <p:spPr>
          <a:xfrm>
            <a:off x="2450181" y="4835024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FD6C77-9E02-48F7-8148-A3AB6AD755CE}"/>
              </a:ext>
            </a:extLst>
          </p:cNvPr>
          <p:cNvSpPr txBox="1"/>
          <p:nvPr/>
        </p:nvSpPr>
        <p:spPr>
          <a:xfrm>
            <a:off x="5213019" y="1225135"/>
            <a:ext cx="6386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带权二分图最大匹配：</a:t>
            </a:r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边的权值和最大的最大匹配为一个带权最大匹配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最朴素的做法，找出所有的最大匹配，再找出权值和最大的那一个最大匹配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21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CD3AA3-91B9-4FD6-97BC-969315DBD131}"/>
              </a:ext>
            </a:extLst>
          </p:cNvPr>
          <p:cNvSpPr txBox="1"/>
          <p:nvPr/>
        </p:nvSpPr>
        <p:spPr>
          <a:xfrm>
            <a:off x="98559" y="520168"/>
            <a:ext cx="498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KM</a:t>
            </a:r>
            <a:r>
              <a:rPr lang="zh-CN" altLang="en-US" sz="2800" dirty="0"/>
              <a:t>算法</a:t>
            </a:r>
            <a:endParaRPr lang="zh-CN" altLang="en-US" sz="4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FD3842-BFF1-4699-8B7B-6BC6B5B5C502}"/>
              </a:ext>
            </a:extLst>
          </p:cNvPr>
          <p:cNvGrpSpPr/>
          <p:nvPr/>
        </p:nvGrpSpPr>
        <p:grpSpPr>
          <a:xfrm>
            <a:off x="828974" y="1539846"/>
            <a:ext cx="3521827" cy="4357929"/>
            <a:chOff x="4001192" y="3345378"/>
            <a:chExt cx="2345575" cy="276675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EAA4D9-D117-41DC-BF51-97BF9DAA3E30}"/>
                </a:ext>
              </a:extLst>
            </p:cNvPr>
            <p:cNvSpPr/>
            <p:nvPr/>
          </p:nvSpPr>
          <p:spPr>
            <a:xfrm>
              <a:off x="4001192" y="3345378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BD2D8FE-7397-4655-80FD-1FBCB05F64DB}"/>
                </a:ext>
              </a:extLst>
            </p:cNvPr>
            <p:cNvSpPr/>
            <p:nvPr/>
          </p:nvSpPr>
          <p:spPr>
            <a:xfrm>
              <a:off x="4001192" y="4132316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FE4C635-6C6A-4FCB-BCBD-1B30F54FE10F}"/>
                </a:ext>
              </a:extLst>
            </p:cNvPr>
            <p:cNvSpPr/>
            <p:nvPr/>
          </p:nvSpPr>
          <p:spPr>
            <a:xfrm>
              <a:off x="4001192" y="4919254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151C23-2041-479E-9843-A914A574BAD9}"/>
                </a:ext>
              </a:extLst>
            </p:cNvPr>
            <p:cNvSpPr/>
            <p:nvPr/>
          </p:nvSpPr>
          <p:spPr>
            <a:xfrm>
              <a:off x="4001192" y="5706192"/>
              <a:ext cx="405938" cy="405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1A33ED0-FE7D-456D-BC47-162645799A38}"/>
                </a:ext>
              </a:extLst>
            </p:cNvPr>
            <p:cNvSpPr/>
            <p:nvPr/>
          </p:nvSpPr>
          <p:spPr>
            <a:xfrm>
              <a:off x="5940829" y="3345378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7D77644-E067-4F52-B356-4A472D88B2FD}"/>
                </a:ext>
              </a:extLst>
            </p:cNvPr>
            <p:cNvSpPr/>
            <p:nvPr/>
          </p:nvSpPr>
          <p:spPr>
            <a:xfrm>
              <a:off x="5940829" y="4132316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EDE4A27-2C29-4FBC-B215-7D27B32ACED4}"/>
                </a:ext>
              </a:extLst>
            </p:cNvPr>
            <p:cNvSpPr/>
            <p:nvPr/>
          </p:nvSpPr>
          <p:spPr>
            <a:xfrm>
              <a:off x="5940829" y="4919254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7EE4DB-27C2-4AA1-B8AD-58555132D29C}"/>
                </a:ext>
              </a:extLst>
            </p:cNvPr>
            <p:cNvSpPr/>
            <p:nvPr/>
          </p:nvSpPr>
          <p:spPr>
            <a:xfrm>
              <a:off x="5940829" y="5706192"/>
              <a:ext cx="405938" cy="4059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A739E10-C30F-438D-95D2-05851EBBE16A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AFD46F9-3938-44D4-8ED8-68879AAE4530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407130" y="3548347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7D1C724-E6FE-42E4-B126-99FCBC3467C7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4407130" y="3548347"/>
              <a:ext cx="1533699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07C6501-2A61-4CDB-9CF6-745880FA211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407130" y="4335285"/>
              <a:ext cx="1533699" cy="157387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36E4822-ABEB-4A11-8992-2BBE0F03478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4407129" y="5122223"/>
              <a:ext cx="1533700" cy="786938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CB2BE86-7BA8-4601-ABD4-653B39D14B45}"/>
              </a:ext>
            </a:extLst>
          </p:cNvPr>
          <p:cNvSpPr/>
          <p:nvPr/>
        </p:nvSpPr>
        <p:spPr>
          <a:xfrm>
            <a:off x="2827033" y="2479299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7926A3-B9C9-437D-8941-515BDD08C4DD}"/>
              </a:ext>
            </a:extLst>
          </p:cNvPr>
          <p:cNvSpPr/>
          <p:nvPr/>
        </p:nvSpPr>
        <p:spPr>
          <a:xfrm>
            <a:off x="3069487" y="1820569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6F49D0-F973-47A3-962C-FFEECBBD48B8}"/>
              </a:ext>
            </a:extLst>
          </p:cNvPr>
          <p:cNvSpPr/>
          <p:nvPr/>
        </p:nvSpPr>
        <p:spPr>
          <a:xfrm>
            <a:off x="2450181" y="3026313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1C65AB-D0BE-417F-9B40-684C48D8F323}"/>
              </a:ext>
            </a:extLst>
          </p:cNvPr>
          <p:cNvSpPr/>
          <p:nvPr/>
        </p:nvSpPr>
        <p:spPr>
          <a:xfrm>
            <a:off x="2459980" y="3915211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A850F-E90D-4C7C-BF1D-9381EC4CF89C}"/>
              </a:ext>
            </a:extLst>
          </p:cNvPr>
          <p:cNvSpPr/>
          <p:nvPr/>
        </p:nvSpPr>
        <p:spPr>
          <a:xfrm>
            <a:off x="2450181" y="4835024"/>
            <a:ext cx="6095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FD6C77-9E02-48F7-8148-A3AB6AD755CE}"/>
              </a:ext>
            </a:extLst>
          </p:cNvPr>
          <p:cNvSpPr txBox="1"/>
          <p:nvPr/>
        </p:nvSpPr>
        <p:spPr>
          <a:xfrm>
            <a:off x="5213019" y="1225135"/>
            <a:ext cx="6386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带权二分图最大匹配：</a:t>
            </a:r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边的权值和最大的最大匹配为一个带权最大匹配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最朴素的做法，找出所有的最大匹配，再找出权值和最大的那一个最大匹配</a:t>
            </a:r>
            <a:endParaRPr lang="en-US" altLang="zh-CN" sz="28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42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934</Words>
  <Application>Microsoft Office PowerPoint</Application>
  <PresentationFormat>宽屏</PresentationFormat>
  <Paragraphs>151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Helvetica Neue</vt:lpstr>
      <vt:lpstr>等线</vt:lpstr>
      <vt:lpstr>等线 Light</vt:lpstr>
      <vt:lpstr>Microsoft YaHei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shengzhe wang</dc:creator>
  <cp:lastModifiedBy>shengzhe wang</cp:lastModifiedBy>
  <cp:revision>44</cp:revision>
  <dcterms:created xsi:type="dcterms:W3CDTF">2020-01-12T13:46:00Z</dcterms:created>
  <dcterms:modified xsi:type="dcterms:W3CDTF">2020-08-14T01:33:00Z</dcterms:modified>
</cp:coreProperties>
</file>