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93" d="100"/>
          <a:sy n="93" d="100"/>
        </p:scale>
        <p:origin x="10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8E4E6-BAB4-4C3A-AF8B-D4E6989EFCC3}" type="datetimeFigureOut">
              <a:rPr lang="zh-CN" altLang="en-US" smtClean="0"/>
              <a:t>2020/8/20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FFCB7-75F1-4910-BA35-4ACDBC3ADD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0205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8E4E6-BAB4-4C3A-AF8B-D4E6989EFCC3}" type="datetimeFigureOut">
              <a:rPr lang="zh-CN" altLang="en-US" smtClean="0"/>
              <a:t>2020/8/20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FFCB7-75F1-4910-BA35-4ACDBC3ADD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9729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8E4E6-BAB4-4C3A-AF8B-D4E6989EFCC3}" type="datetimeFigureOut">
              <a:rPr lang="zh-CN" altLang="en-US" smtClean="0"/>
              <a:t>2020/8/20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FFCB7-75F1-4910-BA35-4ACDBC3ADD1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110899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8E4E6-BAB4-4C3A-AF8B-D4E6989EFCC3}" type="datetimeFigureOut">
              <a:rPr lang="zh-CN" altLang="en-US" smtClean="0"/>
              <a:t>2020/8/20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FFCB7-75F1-4910-BA35-4ACDBC3ADD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8768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8E4E6-BAB4-4C3A-AF8B-D4E6989EFCC3}" type="datetimeFigureOut">
              <a:rPr lang="zh-CN" altLang="en-US" smtClean="0"/>
              <a:t>2020/8/20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FFCB7-75F1-4910-BA35-4ACDBC3ADD1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185294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8E4E6-BAB4-4C3A-AF8B-D4E6989EFCC3}" type="datetimeFigureOut">
              <a:rPr lang="zh-CN" altLang="en-US" smtClean="0"/>
              <a:t>2020/8/20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FFCB7-75F1-4910-BA35-4ACDBC3ADD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31662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8E4E6-BAB4-4C3A-AF8B-D4E6989EFCC3}" type="datetimeFigureOut">
              <a:rPr lang="zh-CN" altLang="en-US" smtClean="0"/>
              <a:t>2020/8/20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FFCB7-75F1-4910-BA35-4ACDBC3ADD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91691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8E4E6-BAB4-4C3A-AF8B-D4E6989EFCC3}" type="datetimeFigureOut">
              <a:rPr lang="zh-CN" altLang="en-US" smtClean="0"/>
              <a:t>2020/8/20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FFCB7-75F1-4910-BA35-4ACDBC3ADD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4797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8E4E6-BAB4-4C3A-AF8B-D4E6989EFCC3}" type="datetimeFigureOut">
              <a:rPr lang="zh-CN" altLang="en-US" smtClean="0"/>
              <a:t>2020/8/20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FFCB7-75F1-4910-BA35-4ACDBC3ADD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5761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8E4E6-BAB4-4C3A-AF8B-D4E6989EFCC3}" type="datetimeFigureOut">
              <a:rPr lang="zh-CN" altLang="en-US" smtClean="0"/>
              <a:t>2020/8/20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FFCB7-75F1-4910-BA35-4ACDBC3ADD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6884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8E4E6-BAB4-4C3A-AF8B-D4E6989EFCC3}" type="datetimeFigureOut">
              <a:rPr lang="zh-CN" altLang="en-US" smtClean="0"/>
              <a:t>2020/8/20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FFCB7-75F1-4910-BA35-4ACDBC3ADD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927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8E4E6-BAB4-4C3A-AF8B-D4E6989EFCC3}" type="datetimeFigureOut">
              <a:rPr lang="zh-CN" altLang="en-US" smtClean="0"/>
              <a:t>2020/8/20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FFCB7-75F1-4910-BA35-4ACDBC3ADD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8601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8E4E6-BAB4-4C3A-AF8B-D4E6989EFCC3}" type="datetimeFigureOut">
              <a:rPr lang="zh-CN" altLang="en-US" smtClean="0"/>
              <a:t>2020/8/20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FFCB7-75F1-4910-BA35-4ACDBC3ADD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349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8E4E6-BAB4-4C3A-AF8B-D4E6989EFCC3}" type="datetimeFigureOut">
              <a:rPr lang="zh-CN" altLang="en-US" smtClean="0"/>
              <a:t>2020/8/20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FFCB7-75F1-4910-BA35-4ACDBC3ADD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3740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8E4E6-BAB4-4C3A-AF8B-D4E6989EFCC3}" type="datetimeFigureOut">
              <a:rPr lang="zh-CN" altLang="en-US" smtClean="0"/>
              <a:t>2020/8/20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FFCB7-75F1-4910-BA35-4ACDBC3ADD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9521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8E4E6-BAB4-4C3A-AF8B-D4E6989EFCC3}" type="datetimeFigureOut">
              <a:rPr lang="zh-CN" altLang="en-US" smtClean="0"/>
              <a:t>2020/8/20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FFCB7-75F1-4910-BA35-4ACDBC3ADD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9073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F8E4E6-BAB4-4C3A-AF8B-D4E6989EFCC3}" type="datetimeFigureOut">
              <a:rPr lang="zh-CN" altLang="en-US" smtClean="0"/>
              <a:t>2020/8/20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27FFCB7-75F1-4910-BA35-4ACDBC3ADD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9757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LCA</a:t>
            </a:r>
            <a:r>
              <a:rPr lang="zh-CN" altLang="en-US" dirty="0" smtClean="0"/>
              <a:t>和</a:t>
            </a:r>
            <a:r>
              <a:rPr lang="en-US" altLang="zh-CN" dirty="0" smtClean="0"/>
              <a:t>RMQ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7889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最近公共祖先（</a:t>
            </a:r>
            <a:r>
              <a:rPr lang="en-US" altLang="zh-CN" dirty="0" err="1" smtClean="0"/>
              <a:t>lca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</a:t>
            </a:r>
            <a:r>
              <a:rPr lang="zh-CN" altLang="en-US" dirty="0" smtClean="0"/>
              <a:t>出</a:t>
            </a:r>
            <a:r>
              <a:rPr lang="en-US" altLang="zh-CN" dirty="0" smtClean="0"/>
              <a:t>u</a:t>
            </a:r>
            <a:r>
              <a:rPr lang="zh-CN" altLang="en-US" dirty="0" smtClean="0"/>
              <a:t>，</a:t>
            </a:r>
            <a:r>
              <a:rPr lang="en-US" altLang="zh-CN" dirty="0" smtClean="0"/>
              <a:t>v</a:t>
            </a:r>
            <a:r>
              <a:rPr lang="zh-CN" altLang="en-US" dirty="0" smtClean="0"/>
              <a:t>，找到最深的节点</a:t>
            </a:r>
            <a:r>
              <a:rPr lang="en-US" altLang="zh-CN" dirty="0" smtClean="0"/>
              <a:t>f</a:t>
            </a:r>
            <a:r>
              <a:rPr lang="zh-CN" altLang="en-US" dirty="0" smtClean="0"/>
              <a:t>满足 </a:t>
            </a:r>
            <a:r>
              <a:rPr lang="en-US" altLang="zh-CN" dirty="0" smtClean="0"/>
              <a:t>u, v</a:t>
            </a:r>
            <a:r>
              <a:rPr lang="zh-CN" altLang="en-US" dirty="0" smtClean="0"/>
              <a:t>都是</a:t>
            </a:r>
            <a:r>
              <a:rPr lang="en-US" altLang="zh-CN" dirty="0" smtClean="0"/>
              <a:t>f</a:t>
            </a:r>
            <a:r>
              <a:rPr lang="zh-CN" altLang="en-US" dirty="0" smtClean="0"/>
              <a:t>的孩子</a:t>
            </a:r>
            <a:endParaRPr lang="en-US" altLang="zh-CN" dirty="0" smtClean="0"/>
          </a:p>
        </p:txBody>
      </p:sp>
      <p:sp>
        <p:nvSpPr>
          <p:cNvPr id="4" name="椭圆 3"/>
          <p:cNvSpPr/>
          <p:nvPr/>
        </p:nvSpPr>
        <p:spPr>
          <a:xfrm>
            <a:off x="1960605" y="3756454"/>
            <a:ext cx="461319" cy="2388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1960604" y="4444314"/>
            <a:ext cx="461319" cy="2388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3027405" y="3756454"/>
            <a:ext cx="461319" cy="2388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3019166" y="4444313"/>
            <a:ext cx="461319" cy="2388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4959190" y="4140105"/>
            <a:ext cx="461319" cy="2388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5877697" y="4140105"/>
            <a:ext cx="461319" cy="2388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7451124" y="4140105"/>
            <a:ext cx="461319" cy="2388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箭头连接符 11"/>
          <p:cNvCxnSpPr>
            <a:stCxn id="4" idx="6"/>
            <a:endCxn id="6" idx="2"/>
          </p:cNvCxnSpPr>
          <p:nvPr/>
        </p:nvCxnSpPr>
        <p:spPr>
          <a:xfrm>
            <a:off x="2421924" y="3875903"/>
            <a:ext cx="6054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2421924" y="4563761"/>
            <a:ext cx="6054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4438135" y="3995351"/>
            <a:ext cx="564292" cy="243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V="1">
            <a:off x="4565420" y="4327671"/>
            <a:ext cx="383888" cy="23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3480485" y="3875902"/>
            <a:ext cx="6054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3408403" y="4581547"/>
            <a:ext cx="6054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 rot="1268828">
            <a:off x="4118922" y="3670051"/>
            <a:ext cx="319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 rot="20624499">
            <a:off x="4063049" y="4376287"/>
            <a:ext cx="430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…</a:t>
            </a:r>
            <a:endParaRPr lang="zh-CN" altLang="en-US" dirty="0"/>
          </a:p>
        </p:txBody>
      </p:sp>
      <p:cxnSp>
        <p:nvCxnSpPr>
          <p:cNvPr id="25" name="直接箭头连接符 24"/>
          <p:cNvCxnSpPr/>
          <p:nvPr/>
        </p:nvCxnSpPr>
        <p:spPr>
          <a:xfrm>
            <a:off x="5272216" y="4238368"/>
            <a:ext cx="6054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6339016" y="4238368"/>
            <a:ext cx="6054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7019289" y="4053702"/>
            <a:ext cx="431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6555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如果</a:t>
            </a:r>
            <a:r>
              <a:rPr lang="en-US" altLang="zh-CN" dirty="0" err="1" smtClean="0"/>
              <a:t>len</a:t>
            </a:r>
            <a:r>
              <a:rPr lang="en-US" altLang="zh-CN" dirty="0" smtClean="0"/>
              <a:t>(a) = </a:t>
            </a:r>
            <a:r>
              <a:rPr lang="en-US" altLang="zh-CN" dirty="0" err="1" smtClean="0"/>
              <a:t>len</a:t>
            </a:r>
            <a:r>
              <a:rPr lang="en-US" altLang="zh-CN" dirty="0" smtClean="0"/>
              <a:t>(b)</a:t>
            </a:r>
            <a:r>
              <a:rPr lang="zh-CN" altLang="en-US" dirty="0" smtClean="0"/>
              <a:t>，那么就直接两个同时向前遍历</a:t>
            </a:r>
            <a:endParaRPr lang="en-US" altLang="zh-CN" dirty="0" smtClean="0"/>
          </a:p>
          <a:p>
            <a:r>
              <a:rPr lang="zh-CN" altLang="en-US" dirty="0" smtClean="0"/>
              <a:t>如果</a:t>
            </a:r>
            <a:r>
              <a:rPr lang="en-US" altLang="zh-CN" dirty="0" err="1" smtClean="0"/>
              <a:t>len</a:t>
            </a:r>
            <a:r>
              <a:rPr lang="en-US" altLang="zh-CN" dirty="0" smtClean="0"/>
              <a:t>(a)&gt;</a:t>
            </a:r>
            <a:r>
              <a:rPr lang="en-US" altLang="zh-CN" dirty="0" err="1" smtClean="0"/>
              <a:t>len</a:t>
            </a:r>
            <a:r>
              <a:rPr lang="en-US" altLang="zh-CN" dirty="0" smtClean="0"/>
              <a:t>(b),</a:t>
            </a:r>
            <a:r>
              <a:rPr lang="zh-CN" altLang="en-US" dirty="0" smtClean="0"/>
              <a:t>那么先将</a:t>
            </a:r>
            <a:r>
              <a:rPr lang="en-US" altLang="zh-CN" dirty="0" err="1" smtClean="0"/>
              <a:t>len</a:t>
            </a:r>
            <a:r>
              <a:rPr lang="en-US" altLang="zh-CN" dirty="0" smtClean="0"/>
              <a:t>(a)</a:t>
            </a:r>
            <a:r>
              <a:rPr lang="zh-CN" altLang="en-US" dirty="0" smtClean="0"/>
              <a:t>向前遍历，直到与</a:t>
            </a:r>
            <a:r>
              <a:rPr lang="en-US" altLang="zh-CN" dirty="0" err="1" smtClean="0"/>
              <a:t>len</a:t>
            </a:r>
            <a:r>
              <a:rPr lang="en-US" altLang="zh-CN" dirty="0" smtClean="0"/>
              <a:t>(b)</a:t>
            </a:r>
            <a:r>
              <a:rPr lang="zh-CN" altLang="en-US" dirty="0" smtClean="0"/>
              <a:t>相等，再重复上面的工作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0519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lca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err="1" smtClean="0"/>
              <a:t>Lca</a:t>
            </a:r>
            <a:r>
              <a:rPr lang="zh-CN" altLang="en-US" dirty="0" smtClean="0"/>
              <a:t>就是在这个思想上倍增</a:t>
            </a:r>
            <a:endParaRPr lang="en-US" altLang="zh-CN" dirty="0" smtClean="0"/>
          </a:p>
          <a:p>
            <a:r>
              <a:rPr lang="zh-CN" altLang="en-US" dirty="0" smtClean="0"/>
              <a:t>用</a:t>
            </a:r>
            <a:r>
              <a:rPr lang="en-US" altLang="zh-CN" dirty="0" smtClean="0"/>
              <a:t>f[x][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</a:t>
            </a:r>
            <a:r>
              <a:rPr lang="zh-CN" altLang="en-US" dirty="0" smtClean="0"/>
              <a:t>表示</a:t>
            </a:r>
            <a:r>
              <a:rPr lang="en-US" altLang="zh-CN" dirty="0" smtClean="0"/>
              <a:t>x</a:t>
            </a:r>
            <a:r>
              <a:rPr lang="zh-CN" altLang="en-US" dirty="0" smtClean="0"/>
              <a:t>往</a:t>
            </a:r>
            <a:r>
              <a:rPr lang="en-US" altLang="zh-CN" dirty="0" smtClean="0"/>
              <a:t>2^i</a:t>
            </a:r>
            <a:r>
              <a:rPr lang="zh-CN" altLang="en-US" dirty="0" smtClean="0"/>
              <a:t>步到达的点</a:t>
            </a:r>
            <a:endParaRPr lang="en-US" altLang="zh-CN" dirty="0" smtClean="0"/>
          </a:p>
          <a:p>
            <a:r>
              <a:rPr lang="zh-CN" altLang="en-US" dirty="0"/>
              <a:t>先</a:t>
            </a:r>
            <a:r>
              <a:rPr lang="zh-CN" altLang="en-US" dirty="0" smtClean="0"/>
              <a:t>初始化一下</a:t>
            </a:r>
            <a:endParaRPr lang="en-US" altLang="zh-CN" dirty="0" smtClean="0"/>
          </a:p>
          <a:p>
            <a:r>
              <a:rPr lang="en-US" altLang="zh-CN" dirty="0" smtClean="0"/>
              <a:t>f[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][0] = fa[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];</a:t>
            </a:r>
          </a:p>
          <a:p>
            <a:r>
              <a:rPr lang="en-US" altLang="zh-CN" dirty="0" smtClean="0"/>
              <a:t>f[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][j] = f[f[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][j-1]][j-1]  //2^j-1+2^j-1</a:t>
            </a:r>
          </a:p>
          <a:p>
            <a:r>
              <a:rPr lang="zh-CN" altLang="en-US" dirty="0" smtClean="0"/>
              <a:t>假设</a:t>
            </a:r>
            <a:r>
              <a:rPr lang="en-US" altLang="zh-CN" dirty="0" err="1" smtClean="0"/>
              <a:t>u,v</a:t>
            </a:r>
            <a:r>
              <a:rPr lang="zh-CN" altLang="en-US" dirty="0" smtClean="0"/>
              <a:t>深度不一样，先让深度较深的点往上跳，直到</a:t>
            </a:r>
            <a:r>
              <a:rPr lang="en-US" altLang="zh-CN" dirty="0" err="1" smtClean="0"/>
              <a:t>u,v</a:t>
            </a:r>
            <a:r>
              <a:rPr lang="zh-CN" altLang="en-US" dirty="0" smtClean="0"/>
              <a:t>深度相同</a:t>
            </a:r>
            <a:endParaRPr lang="en-US" altLang="zh-CN" dirty="0" smtClean="0"/>
          </a:p>
          <a:p>
            <a:r>
              <a:rPr lang="en-US" altLang="zh-CN" dirty="0" smtClean="0"/>
              <a:t>For(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smtClean="0"/>
              <a:t>j=20;j</a:t>
            </a:r>
            <a:r>
              <a:rPr lang="en-US" altLang="zh-CN" dirty="0" smtClean="0"/>
              <a:t>&gt;=0;j--) if(dep[u][j]&gt;=dep[v] )u = dep[u][j];</a:t>
            </a:r>
            <a:endParaRPr lang="en-US" altLang="zh-CN" dirty="0"/>
          </a:p>
          <a:p>
            <a:r>
              <a:rPr lang="en-US" altLang="zh-CN" dirty="0" smtClean="0"/>
              <a:t>If(u == v) return u;</a:t>
            </a:r>
          </a:p>
          <a:p>
            <a:r>
              <a:rPr lang="en-US" altLang="zh-CN" dirty="0" smtClean="0"/>
              <a:t>For(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j=20;j&gt;=0;j--) if(f[u][j]!=f[v][j]) u = f[u][j],v = f[v][j]</a:t>
            </a:r>
          </a:p>
          <a:p>
            <a:r>
              <a:rPr lang="en-US" altLang="zh-CN" dirty="0" smtClean="0"/>
              <a:t>Return f[u][0]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1375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0198" y="429270"/>
            <a:ext cx="8596668" cy="1320800"/>
          </a:xfrm>
        </p:spPr>
        <p:txBody>
          <a:bodyPr/>
          <a:lstStyle/>
          <a:p>
            <a:r>
              <a:rPr lang="en-US" altLang="zh-CN" dirty="0" err="1" smtClean="0"/>
              <a:t>Lca</a:t>
            </a:r>
            <a:r>
              <a:rPr lang="zh-CN" altLang="en-US" dirty="0" smtClean="0"/>
              <a:t>还可以做一些其他的事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</a:t>
            </a:r>
            <a:r>
              <a:rPr lang="zh-CN" altLang="en-US" dirty="0" smtClean="0"/>
              <a:t>颗带有点权的树</a:t>
            </a:r>
            <a:endParaRPr lang="en-US" altLang="zh-CN" dirty="0" smtClean="0"/>
          </a:p>
          <a:p>
            <a:r>
              <a:rPr lang="zh-CN" altLang="en-US" dirty="0" smtClean="0"/>
              <a:t>求</a:t>
            </a:r>
            <a:r>
              <a:rPr lang="en-US" altLang="zh-CN" dirty="0" smtClean="0"/>
              <a:t>u</a:t>
            </a:r>
            <a:r>
              <a:rPr lang="zh-CN" altLang="en-US" dirty="0" smtClean="0"/>
              <a:t>到</a:t>
            </a:r>
            <a:r>
              <a:rPr lang="en-US" altLang="zh-CN" dirty="0" smtClean="0"/>
              <a:t>v</a:t>
            </a:r>
            <a:r>
              <a:rPr lang="zh-CN" altLang="en-US" dirty="0" smtClean="0"/>
              <a:t>路径上所有点权的点权和</a:t>
            </a:r>
            <a:endParaRPr lang="en-US" altLang="zh-CN" dirty="0" smtClean="0"/>
          </a:p>
          <a:p>
            <a:r>
              <a:rPr lang="en-US" altLang="zh-CN" dirty="0" smtClean="0"/>
              <a:t>U</a:t>
            </a:r>
            <a:r>
              <a:rPr lang="zh-CN" altLang="en-US" dirty="0" smtClean="0"/>
              <a:t>到</a:t>
            </a:r>
            <a:r>
              <a:rPr lang="en-US" altLang="zh-CN" dirty="0" smtClean="0"/>
              <a:t>v</a:t>
            </a:r>
            <a:r>
              <a:rPr lang="zh-CN" altLang="en-US" dirty="0" smtClean="0"/>
              <a:t>路径上点权最大</a:t>
            </a:r>
            <a:r>
              <a:rPr lang="en-US" altLang="zh-CN" dirty="0" smtClean="0"/>
              <a:t>/</a:t>
            </a:r>
            <a:r>
              <a:rPr lang="zh-CN" altLang="en-US" dirty="0" smtClean="0"/>
              <a:t>最小</a:t>
            </a:r>
            <a:endParaRPr lang="en-US" altLang="zh-CN" dirty="0" smtClean="0"/>
          </a:p>
          <a:p>
            <a:r>
              <a:rPr lang="en-US" altLang="zh-CN" dirty="0" smtClean="0"/>
              <a:t>U</a:t>
            </a:r>
            <a:r>
              <a:rPr lang="zh-CN" altLang="en-US" dirty="0" smtClean="0"/>
              <a:t>到</a:t>
            </a:r>
            <a:r>
              <a:rPr lang="en-US" altLang="zh-CN" dirty="0" smtClean="0"/>
              <a:t>v</a:t>
            </a:r>
            <a:r>
              <a:rPr lang="zh-CN" altLang="en-US" dirty="0" smtClean="0"/>
              <a:t>路径上点权次大值</a:t>
            </a:r>
            <a:endParaRPr lang="en-US" altLang="zh-CN" dirty="0" smtClean="0"/>
          </a:p>
          <a:p>
            <a:r>
              <a:rPr lang="en-US" altLang="zh-CN" dirty="0" smtClean="0"/>
              <a:t>u</a:t>
            </a:r>
            <a:r>
              <a:rPr lang="zh-CN" altLang="en-US" dirty="0" smtClean="0"/>
              <a:t>到</a:t>
            </a:r>
            <a:r>
              <a:rPr lang="en-US" altLang="zh-CN" dirty="0" smtClean="0"/>
              <a:t>v</a:t>
            </a:r>
            <a:r>
              <a:rPr lang="zh-CN" altLang="en-US" dirty="0" smtClean="0"/>
              <a:t>路径上点权异或和</a:t>
            </a:r>
            <a:endParaRPr lang="en-US" altLang="zh-CN" dirty="0" smtClean="0"/>
          </a:p>
          <a:p>
            <a:r>
              <a:rPr lang="en-US" altLang="zh-CN" dirty="0" smtClean="0"/>
              <a:t>//g[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][j] </a:t>
            </a:r>
            <a:r>
              <a:rPr lang="zh-CN" altLang="en-US" dirty="0" smtClean="0"/>
              <a:t>表示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往前走</a:t>
            </a:r>
            <a:r>
              <a:rPr lang="en-US" altLang="zh-CN" dirty="0" smtClean="0"/>
              <a:t>2^j</a:t>
            </a:r>
            <a:r>
              <a:rPr lang="zh-CN" altLang="en-US" dirty="0" smtClean="0"/>
              <a:t>的信息和</a:t>
            </a:r>
            <a:endParaRPr lang="en-US" altLang="zh-CN" dirty="0" smtClean="0"/>
          </a:p>
          <a:p>
            <a:r>
              <a:rPr lang="zh-CN" altLang="en-US" dirty="0" smtClean="0"/>
              <a:t>初始化的时候</a:t>
            </a:r>
            <a:r>
              <a:rPr lang="en-US" altLang="zh-CN" dirty="0" smtClean="0"/>
              <a:t>g[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][0] = a[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];</a:t>
            </a:r>
          </a:p>
          <a:p>
            <a:r>
              <a:rPr lang="en-US" altLang="zh-CN" dirty="0" smtClean="0"/>
              <a:t>g[I][j] =merge(g[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][j-1]</a:t>
            </a:r>
            <a:r>
              <a:rPr lang="zh-CN" altLang="en-US" dirty="0" smtClean="0"/>
              <a:t>，</a:t>
            </a:r>
            <a:r>
              <a:rPr lang="en-US" altLang="zh-CN" dirty="0" smtClean="0"/>
              <a:t>g[f[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][j-1]][j-1])</a:t>
            </a:r>
          </a:p>
          <a:p>
            <a:r>
              <a:rPr lang="zh-CN" altLang="en-US" dirty="0" smtClean="0"/>
              <a:t>每次跳的时候</a:t>
            </a:r>
            <a:r>
              <a:rPr lang="en-US" altLang="zh-CN" dirty="0" smtClean="0"/>
              <a:t>merge</a:t>
            </a:r>
            <a:r>
              <a:rPr lang="zh-CN" altLang="en-US" dirty="0" smtClean="0"/>
              <a:t>一下就行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9122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RMQ(</a:t>
            </a:r>
            <a:r>
              <a:rPr lang="zh-CN" altLang="en-US" dirty="0" smtClean="0"/>
              <a:t>区间最值查询）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给出一个数列</a:t>
            </a:r>
            <a:r>
              <a:rPr lang="en-US" altLang="zh-CN" dirty="0" smtClean="0"/>
              <a:t>A,</a:t>
            </a:r>
            <a:r>
              <a:rPr lang="zh-CN" altLang="en-US" dirty="0" smtClean="0"/>
              <a:t>多次查询区间最小值</a:t>
            </a:r>
            <a:endParaRPr lang="en-US" altLang="zh-CN" dirty="0" smtClean="0"/>
          </a:p>
          <a:p>
            <a:r>
              <a:rPr lang="en-US" altLang="zh-CN" dirty="0" smtClean="0"/>
              <a:t>S[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][j]</a:t>
            </a:r>
            <a:r>
              <a:rPr lang="zh-CN" altLang="en-US" dirty="0" smtClean="0"/>
              <a:t>表示区间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，</a:t>
            </a:r>
            <a:r>
              <a:rPr lang="en-US" altLang="zh-CN" dirty="0" smtClean="0"/>
              <a:t>2^j)</a:t>
            </a:r>
            <a:r>
              <a:rPr lang="zh-CN" altLang="en-US" dirty="0" smtClean="0"/>
              <a:t>最小值</a:t>
            </a:r>
            <a:endParaRPr lang="en-US" altLang="zh-CN" dirty="0" smtClean="0"/>
          </a:p>
          <a:p>
            <a:r>
              <a:rPr lang="en-US" altLang="zh-CN" dirty="0" smtClean="0"/>
              <a:t>0(</a:t>
            </a:r>
            <a:r>
              <a:rPr lang="en-US" altLang="zh-CN" dirty="0" err="1" smtClean="0"/>
              <a:t>nlogn</a:t>
            </a:r>
            <a:r>
              <a:rPr lang="en-US" altLang="zh-CN" dirty="0" smtClean="0"/>
              <a:t>)-o(n)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0482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怎么拆分？怎么合并？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我们首先可以预处理一下</a:t>
            </a:r>
            <a:endParaRPr lang="en-US" altLang="zh-CN" dirty="0" smtClean="0"/>
          </a:p>
          <a:p>
            <a:r>
              <a:rPr lang="en-US" altLang="zh-CN" dirty="0" smtClean="0"/>
              <a:t>F[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][j]</a:t>
            </a:r>
            <a:r>
              <a:rPr lang="zh-CN" altLang="en-US" dirty="0" smtClean="0"/>
              <a:t>表示（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，</a:t>
            </a:r>
            <a:r>
              <a:rPr lang="en-US" altLang="zh-CN" dirty="0" smtClean="0"/>
              <a:t>……,i+2^j)</a:t>
            </a:r>
            <a:r>
              <a:rPr lang="zh-CN" altLang="en-US" dirty="0" smtClean="0"/>
              <a:t>的最小值</a:t>
            </a:r>
            <a:endParaRPr lang="en-US" altLang="zh-CN" dirty="0" smtClean="0"/>
          </a:p>
          <a:p>
            <a:r>
              <a:rPr lang="en-US" altLang="zh-CN" dirty="0" smtClean="0"/>
              <a:t>F[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][j] = </a:t>
            </a:r>
            <a:r>
              <a:rPr lang="en-US" altLang="zh-CN" dirty="0" smtClean="0"/>
              <a:t>min(f[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][j-1],f[i+1&lt;&lt;(j-1)][</a:t>
            </a:r>
            <a:r>
              <a:rPr lang="en-US" altLang="zh-CN" dirty="0" smtClean="0"/>
              <a:t>j-1];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483015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然后直接合并就可以啦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Query(</a:t>
            </a:r>
            <a:r>
              <a:rPr lang="en-US" altLang="zh-CN" dirty="0" err="1" smtClean="0"/>
              <a:t>I,r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找到最大的</a:t>
            </a:r>
            <a:r>
              <a:rPr lang="en-US" altLang="zh-CN" dirty="0" smtClean="0"/>
              <a:t>k</a:t>
            </a:r>
            <a:r>
              <a:rPr lang="zh-CN" altLang="en-US" dirty="0" smtClean="0"/>
              <a:t>，使得</a:t>
            </a:r>
            <a:r>
              <a:rPr lang="en-US" altLang="zh-CN" dirty="0" smtClean="0"/>
              <a:t>2^k&lt;=r-l+1;</a:t>
            </a:r>
          </a:p>
          <a:p>
            <a:r>
              <a:rPr lang="zh-CN" altLang="en-US" dirty="0" smtClean="0"/>
              <a:t>然后查询</a:t>
            </a:r>
            <a:r>
              <a:rPr lang="en-US" altLang="zh-CN" dirty="0" smtClean="0"/>
              <a:t>min(f[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][k],f[r-1&lt;&lt;k][k]);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32610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没有啦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2750857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125</TotalTime>
  <Words>400</Words>
  <Application>Microsoft Office PowerPoint</Application>
  <PresentationFormat>宽屏</PresentationFormat>
  <Paragraphs>43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方正姚体</vt:lpstr>
      <vt:lpstr>华文新魏</vt:lpstr>
      <vt:lpstr>Arial</vt:lpstr>
      <vt:lpstr>Trebuchet MS</vt:lpstr>
      <vt:lpstr>Wingdings 3</vt:lpstr>
      <vt:lpstr>平面</vt:lpstr>
      <vt:lpstr>LCA和RMQ</vt:lpstr>
      <vt:lpstr>最近公共祖先（lca)</vt:lpstr>
      <vt:lpstr>算法</vt:lpstr>
      <vt:lpstr>lca</vt:lpstr>
      <vt:lpstr>Lca还可以做一些其他的事</vt:lpstr>
      <vt:lpstr>RMQ(区间最值查询）</vt:lpstr>
      <vt:lpstr>怎么拆分？怎么合并？</vt:lpstr>
      <vt:lpstr>然后直接合并就可以啦</vt:lpstr>
      <vt:lpstr>没有啦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LCA和RMQ</dc:title>
  <dc:creator>zhuang shuman</dc:creator>
  <cp:lastModifiedBy>zhuang shuman</cp:lastModifiedBy>
  <cp:revision>2</cp:revision>
  <dcterms:created xsi:type="dcterms:W3CDTF">2020-08-19T00:49:13Z</dcterms:created>
  <dcterms:modified xsi:type="dcterms:W3CDTF">2020-08-20T00:59:15Z</dcterms:modified>
</cp:coreProperties>
</file>