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7" r:id="rId3"/>
    <p:sldId id="318" r:id="rId5"/>
    <p:sldId id="322" r:id="rId6"/>
    <p:sldId id="323" r:id="rId7"/>
    <p:sldId id="324" r:id="rId8"/>
    <p:sldId id="325" r:id="rId9"/>
    <p:sldId id="326" r:id="rId10"/>
    <p:sldId id="327" r:id="rId11"/>
    <p:sldId id="328" r:id="rId12"/>
    <p:sldId id="329" r:id="rId13"/>
    <p:sldId id="330" r:id="rId14"/>
    <p:sldId id="331" r:id="rId15"/>
    <p:sldId id="332" r:id="rId1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CA793"/>
    <a:srgbClr val="F6F6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3" autoAdjust="0"/>
    <p:restoredTop sz="94660"/>
  </p:normalViewPr>
  <p:slideViewPr>
    <p:cSldViewPr snapToGrid="0" showGuides="1">
      <p:cViewPr>
        <p:scale>
          <a:sx n="70" d="100"/>
          <a:sy n="70" d="100"/>
        </p:scale>
        <p:origin x="-648" y="-120"/>
      </p:cViewPr>
      <p:guideLst>
        <p:guide orient="horz" pos="2160"/>
        <p:guide pos="3840"/>
      </p:guideLst>
    </p:cSldViewPr>
  </p:slideViewPr>
  <p:notesTextViewPr>
    <p:cViewPr>
      <p:scale>
        <a:sx n="1" d="1"/>
        <a:sy n="1" d="1"/>
      </p:scale>
      <p:origin x="0" y="0"/>
    </p:cViewPr>
  </p:notesTextViewPr>
  <p:sorterViewPr>
    <p:cViewPr>
      <p:scale>
        <a:sx n="56" d="100"/>
        <a:sy n="5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CB5EFE5-B9EC-4F45-B34F-0892B4A296FF}"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761216-2D9C-41B3-9D8F-70D00961BBC3}"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7761216-2D9C-41B3-9D8F-70D00961BBC3}"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7761216-2D9C-41B3-9D8F-70D00961BBC3}"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7761216-2D9C-41B3-9D8F-70D00961BBC3}"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7761216-2D9C-41B3-9D8F-70D00961BBC3}"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7761216-2D9C-41B3-9D8F-70D00961BBC3}"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7761216-2D9C-41B3-9D8F-70D00961BBC3}"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7761216-2D9C-41B3-9D8F-70D00961BBC3}"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7761216-2D9C-41B3-9D8F-70D00961BBC3}"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7761216-2D9C-41B3-9D8F-70D00961BBC3}"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7761216-2D9C-41B3-9D8F-70D00961BBC3}"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7761216-2D9C-41B3-9D8F-70D00961BBC3}"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7761216-2D9C-41B3-9D8F-70D00961BBC3}"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7761216-2D9C-41B3-9D8F-70D00961BBC3}"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53E59E64-F99B-490D-8C0A-5891E4A35FC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D721C42-386A-4EA0-89E5-AF855B3B1304}"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E59E64-F99B-490D-8C0A-5891E4A35FC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D721C42-386A-4EA0-89E5-AF855B3B1304}"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E59E64-F99B-490D-8C0A-5891E4A35FC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D721C42-386A-4EA0-89E5-AF855B3B1304}"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6_Blank">
    <p:spTree>
      <p:nvGrpSpPr>
        <p:cNvPr id="1" name=""/>
        <p:cNvGrpSpPr/>
        <p:nvPr/>
      </p:nvGrpSpPr>
      <p:grpSpPr>
        <a:xfrm>
          <a:off x="0" y="0"/>
          <a:ext cx="0" cy="0"/>
          <a:chOff x="0" y="0"/>
          <a:chExt cx="0" cy="0"/>
        </a:xfrm>
      </p:grpSpPr>
      <p:sp>
        <p:nvSpPr>
          <p:cNvPr id="26" name="Picture Placeholder 25"/>
          <p:cNvSpPr>
            <a:spLocks noGrp="1"/>
          </p:cNvSpPr>
          <p:nvPr>
            <p:ph type="pic" sz="quarter" idx="32"/>
          </p:nvPr>
        </p:nvSpPr>
        <p:spPr>
          <a:xfrm rot="20191783">
            <a:off x="107328" y="1056358"/>
            <a:ext cx="12006805" cy="10170422"/>
          </a:xfrm>
          <a:custGeom>
            <a:avLst/>
            <a:gdLst>
              <a:gd name="connsiteX0" fmla="*/ 457201 w 12006805"/>
              <a:gd name="connsiteY0" fmla="*/ 1571417 h 10170422"/>
              <a:gd name="connsiteX1" fmla="*/ 457200 w 12006805"/>
              <a:gd name="connsiteY1" fmla="*/ 3716719 h 10170422"/>
              <a:gd name="connsiteX2" fmla="*/ 0 w 12006805"/>
              <a:gd name="connsiteY2" fmla="*/ 3716719 h 10170422"/>
              <a:gd name="connsiteX3" fmla="*/ 1 w 12006805"/>
              <a:gd name="connsiteY3" fmla="*/ 1571417 h 10170422"/>
              <a:gd name="connsiteX4" fmla="*/ 981896 w 12006805"/>
              <a:gd name="connsiteY4" fmla="*/ 1139540 h 10170422"/>
              <a:gd name="connsiteX5" fmla="*/ 981895 w 12006805"/>
              <a:gd name="connsiteY5" fmla="*/ 4226241 h 10170422"/>
              <a:gd name="connsiteX6" fmla="*/ 524696 w 12006805"/>
              <a:gd name="connsiteY6" fmla="*/ 4226241 h 10170422"/>
              <a:gd name="connsiteX7" fmla="*/ 524696 w 12006805"/>
              <a:gd name="connsiteY7" fmla="*/ 1139540 h 10170422"/>
              <a:gd name="connsiteX8" fmla="*/ 12006805 w 12006805"/>
              <a:gd name="connsiteY8" fmla="*/ 5787279 h 10170422"/>
              <a:gd name="connsiteX9" fmla="*/ 12006805 w 12006805"/>
              <a:gd name="connsiteY9" fmla="*/ 10170422 h 10170422"/>
              <a:gd name="connsiteX10" fmla="*/ 11549605 w 12006805"/>
              <a:gd name="connsiteY10" fmla="*/ 10170422 h 10170422"/>
              <a:gd name="connsiteX11" fmla="*/ 11549605 w 12006805"/>
              <a:gd name="connsiteY11" fmla="*/ 5787279 h 10170422"/>
              <a:gd name="connsiteX12" fmla="*/ 1509186 w 12006805"/>
              <a:gd name="connsiteY12" fmla="*/ 680193 h 10170422"/>
              <a:gd name="connsiteX13" fmla="*/ 1509186 w 12006805"/>
              <a:gd name="connsiteY13" fmla="*/ 4173488 h 10170422"/>
              <a:gd name="connsiteX14" fmla="*/ 1051986 w 12006805"/>
              <a:gd name="connsiteY14" fmla="*/ 4173488 h 10170422"/>
              <a:gd name="connsiteX15" fmla="*/ 1051986 w 12006805"/>
              <a:gd name="connsiteY15" fmla="*/ 680193 h 10170422"/>
              <a:gd name="connsiteX16" fmla="*/ 11472028 w 12006805"/>
              <a:gd name="connsiteY16" fmla="*/ 5006015 h 10170422"/>
              <a:gd name="connsiteX17" fmla="*/ 11472028 w 12006805"/>
              <a:gd name="connsiteY17" fmla="*/ 9389158 h 10170422"/>
              <a:gd name="connsiteX18" fmla="*/ 11014827 w 12006805"/>
              <a:gd name="connsiteY18" fmla="*/ 9389158 h 10170422"/>
              <a:gd name="connsiteX19" fmla="*/ 11014828 w 12006805"/>
              <a:gd name="connsiteY19" fmla="*/ 5006015 h 10170422"/>
              <a:gd name="connsiteX20" fmla="*/ 10949298 w 12006805"/>
              <a:gd name="connsiteY20" fmla="*/ 4257486 h 10170422"/>
              <a:gd name="connsiteX21" fmla="*/ 10949298 w 12006805"/>
              <a:gd name="connsiteY21" fmla="*/ 8640629 h 10170422"/>
              <a:gd name="connsiteX22" fmla="*/ 10492098 w 12006805"/>
              <a:gd name="connsiteY22" fmla="*/ 8640628 h 10170422"/>
              <a:gd name="connsiteX23" fmla="*/ 10492098 w 12006805"/>
              <a:gd name="connsiteY23" fmla="*/ 4257485 h 10170422"/>
              <a:gd name="connsiteX24" fmla="*/ 7254019 w 12006805"/>
              <a:gd name="connsiteY24" fmla="*/ 2558860 h 10170422"/>
              <a:gd name="connsiteX25" fmla="*/ 7254018 w 12006805"/>
              <a:gd name="connsiteY25" fmla="*/ 6942002 h 10170422"/>
              <a:gd name="connsiteX26" fmla="*/ 6796818 w 12006805"/>
              <a:gd name="connsiteY26" fmla="*/ 6942002 h 10170422"/>
              <a:gd name="connsiteX27" fmla="*/ 6796820 w 12006805"/>
              <a:gd name="connsiteY27" fmla="*/ 2558860 h 10170422"/>
              <a:gd name="connsiteX28" fmla="*/ 2009961 w 12006805"/>
              <a:gd name="connsiteY28" fmla="*/ 281912 h 10170422"/>
              <a:gd name="connsiteX29" fmla="*/ 2009961 w 12006805"/>
              <a:gd name="connsiteY29" fmla="*/ 4058414 h 10170422"/>
              <a:gd name="connsiteX30" fmla="*/ 1552761 w 12006805"/>
              <a:gd name="connsiteY30" fmla="*/ 4058413 h 10170422"/>
              <a:gd name="connsiteX31" fmla="*/ 1552761 w 12006805"/>
              <a:gd name="connsiteY31" fmla="*/ 281912 h 10170422"/>
              <a:gd name="connsiteX32" fmla="*/ 2548267 w 12006805"/>
              <a:gd name="connsiteY32" fmla="*/ 491841 h 10170422"/>
              <a:gd name="connsiteX33" fmla="*/ 2548267 w 12006805"/>
              <a:gd name="connsiteY33" fmla="*/ 4268342 h 10170422"/>
              <a:gd name="connsiteX34" fmla="*/ 2091067 w 12006805"/>
              <a:gd name="connsiteY34" fmla="*/ 4268343 h 10170422"/>
              <a:gd name="connsiteX35" fmla="*/ 2091067 w 12006805"/>
              <a:gd name="connsiteY35" fmla="*/ 491841 h 10170422"/>
              <a:gd name="connsiteX36" fmla="*/ 6736764 w 12006805"/>
              <a:gd name="connsiteY36" fmla="*/ 2234387 h 10170422"/>
              <a:gd name="connsiteX37" fmla="*/ 6736763 w 12006805"/>
              <a:gd name="connsiteY37" fmla="*/ 6617529 h 10170422"/>
              <a:gd name="connsiteX38" fmla="*/ 6279563 w 12006805"/>
              <a:gd name="connsiteY38" fmla="*/ 6617529 h 10170422"/>
              <a:gd name="connsiteX39" fmla="*/ 6279564 w 12006805"/>
              <a:gd name="connsiteY39" fmla="*/ 2234387 h 10170422"/>
              <a:gd name="connsiteX40" fmla="*/ 6226624 w 12006805"/>
              <a:gd name="connsiteY40" fmla="*/ 1971691 h 10170422"/>
              <a:gd name="connsiteX41" fmla="*/ 6226622 w 12006805"/>
              <a:gd name="connsiteY41" fmla="*/ 6354833 h 10170422"/>
              <a:gd name="connsiteX42" fmla="*/ 5769424 w 12006805"/>
              <a:gd name="connsiteY42" fmla="*/ 6354834 h 10170422"/>
              <a:gd name="connsiteX43" fmla="*/ 5769424 w 12006805"/>
              <a:gd name="connsiteY43" fmla="*/ 1971691 h 10170422"/>
              <a:gd name="connsiteX44" fmla="*/ 5720794 w 12006805"/>
              <a:gd name="connsiteY44" fmla="*/ 1710865 h 10170422"/>
              <a:gd name="connsiteX45" fmla="*/ 5720795 w 12006805"/>
              <a:gd name="connsiteY45" fmla="*/ 6094008 h 10170422"/>
              <a:gd name="connsiteX46" fmla="*/ 5263594 w 12006805"/>
              <a:gd name="connsiteY46" fmla="*/ 6094007 h 10170422"/>
              <a:gd name="connsiteX47" fmla="*/ 5263595 w 12006805"/>
              <a:gd name="connsiteY47" fmla="*/ 1710865 h 10170422"/>
              <a:gd name="connsiteX48" fmla="*/ 10429474 w 12006805"/>
              <a:gd name="connsiteY48" fmla="*/ 3502265 h 10170422"/>
              <a:gd name="connsiteX49" fmla="*/ 10429474 w 12006805"/>
              <a:gd name="connsiteY49" fmla="*/ 7885409 h 10170422"/>
              <a:gd name="connsiteX50" fmla="*/ 9972273 w 12006805"/>
              <a:gd name="connsiteY50" fmla="*/ 7885408 h 10170422"/>
              <a:gd name="connsiteX51" fmla="*/ 9972273 w 12006805"/>
              <a:gd name="connsiteY51" fmla="*/ 3502265 h 10170422"/>
              <a:gd name="connsiteX52" fmla="*/ 3622403 w 12006805"/>
              <a:gd name="connsiteY52" fmla="*/ 445129 h 10170422"/>
              <a:gd name="connsiteX53" fmla="*/ 3622404 w 12006805"/>
              <a:gd name="connsiteY53" fmla="*/ 4828272 h 10170422"/>
              <a:gd name="connsiteX54" fmla="*/ 3165204 w 12006805"/>
              <a:gd name="connsiteY54" fmla="*/ 4828272 h 10170422"/>
              <a:gd name="connsiteX55" fmla="*/ 3165203 w 12006805"/>
              <a:gd name="connsiteY55" fmla="*/ 445130 h 10170422"/>
              <a:gd name="connsiteX56" fmla="*/ 3080770 w 12006805"/>
              <a:gd name="connsiteY56" fmla="*/ 209954 h 10170422"/>
              <a:gd name="connsiteX57" fmla="*/ 3080770 w 12006805"/>
              <a:gd name="connsiteY57" fmla="*/ 4593097 h 10170422"/>
              <a:gd name="connsiteX58" fmla="*/ 2623570 w 12006805"/>
              <a:gd name="connsiteY58" fmla="*/ 4593097 h 10170422"/>
              <a:gd name="connsiteX59" fmla="*/ 2623569 w 12006805"/>
              <a:gd name="connsiteY59" fmla="*/ 209954 h 10170422"/>
              <a:gd name="connsiteX60" fmla="*/ 4164758 w 12006805"/>
              <a:gd name="connsiteY60" fmla="*/ 587075 h 10170422"/>
              <a:gd name="connsiteX61" fmla="*/ 4164759 w 12006805"/>
              <a:gd name="connsiteY61" fmla="*/ 4970218 h 10170422"/>
              <a:gd name="connsiteX62" fmla="*/ 3707558 w 12006805"/>
              <a:gd name="connsiteY62" fmla="*/ 4970218 h 10170422"/>
              <a:gd name="connsiteX63" fmla="*/ 3707558 w 12006805"/>
              <a:gd name="connsiteY63" fmla="*/ 587076 h 10170422"/>
              <a:gd name="connsiteX64" fmla="*/ 5206709 w 12006805"/>
              <a:gd name="connsiteY64" fmla="*/ 1039485 h 10170422"/>
              <a:gd name="connsiteX65" fmla="*/ 5206711 w 12006805"/>
              <a:gd name="connsiteY65" fmla="*/ 5422628 h 10170422"/>
              <a:gd name="connsiteX66" fmla="*/ 4749510 w 12006805"/>
              <a:gd name="connsiteY66" fmla="*/ 5422628 h 10170422"/>
              <a:gd name="connsiteX67" fmla="*/ 4749510 w 12006805"/>
              <a:gd name="connsiteY67" fmla="*/ 1039485 h 10170422"/>
              <a:gd name="connsiteX68" fmla="*/ 9859532 w 12006805"/>
              <a:gd name="connsiteY68" fmla="*/ 2974057 h 10170422"/>
              <a:gd name="connsiteX69" fmla="*/ 9859532 w 12006805"/>
              <a:gd name="connsiteY69" fmla="*/ 7998619 h 10170422"/>
              <a:gd name="connsiteX70" fmla="*/ 9402331 w 12006805"/>
              <a:gd name="connsiteY70" fmla="*/ 7998618 h 10170422"/>
              <a:gd name="connsiteX71" fmla="*/ 9402331 w 12006805"/>
              <a:gd name="connsiteY71" fmla="*/ 2974058 h 10170422"/>
              <a:gd name="connsiteX72" fmla="*/ 8797505 w 12006805"/>
              <a:gd name="connsiteY72" fmla="*/ 2458191 h 10170422"/>
              <a:gd name="connsiteX73" fmla="*/ 8797506 w 12006805"/>
              <a:gd name="connsiteY73" fmla="*/ 7415376 h 10170422"/>
              <a:gd name="connsiteX74" fmla="*/ 8340305 w 12006805"/>
              <a:gd name="connsiteY74" fmla="*/ 7415377 h 10170422"/>
              <a:gd name="connsiteX75" fmla="*/ 8340305 w 12006805"/>
              <a:gd name="connsiteY75" fmla="*/ 2458192 h 10170422"/>
              <a:gd name="connsiteX76" fmla="*/ 8289460 w 12006805"/>
              <a:gd name="connsiteY76" fmla="*/ 2217924 h 10170422"/>
              <a:gd name="connsiteX77" fmla="*/ 8289461 w 12006805"/>
              <a:gd name="connsiteY77" fmla="*/ 6853162 h 10170422"/>
              <a:gd name="connsiteX78" fmla="*/ 7832261 w 12006805"/>
              <a:gd name="connsiteY78" fmla="*/ 6853162 h 10170422"/>
              <a:gd name="connsiteX79" fmla="*/ 7832261 w 12006805"/>
              <a:gd name="connsiteY79" fmla="*/ 2217924 h 10170422"/>
              <a:gd name="connsiteX80" fmla="*/ 7769366 w 12006805"/>
              <a:gd name="connsiteY80" fmla="*/ 1917685 h 10170422"/>
              <a:gd name="connsiteX81" fmla="*/ 7769366 w 12006805"/>
              <a:gd name="connsiteY81" fmla="*/ 6744421 h 10170422"/>
              <a:gd name="connsiteX82" fmla="*/ 7312166 w 12006805"/>
              <a:gd name="connsiteY82" fmla="*/ 6744421 h 10170422"/>
              <a:gd name="connsiteX83" fmla="*/ 7312167 w 12006805"/>
              <a:gd name="connsiteY83" fmla="*/ 1917686 h 10170422"/>
              <a:gd name="connsiteX84" fmla="*/ 4691075 w 12006805"/>
              <a:gd name="connsiteY84" fmla="*/ 0 h 10170422"/>
              <a:gd name="connsiteX85" fmla="*/ 4691075 w 12006805"/>
              <a:gd name="connsiteY85" fmla="*/ 5411967 h 10170422"/>
              <a:gd name="connsiteX86" fmla="*/ 4233876 w 12006805"/>
              <a:gd name="connsiteY86" fmla="*/ 5411968 h 10170422"/>
              <a:gd name="connsiteX87" fmla="*/ 4233875 w 12006805"/>
              <a:gd name="connsiteY87" fmla="*/ 0 h 10170422"/>
              <a:gd name="connsiteX88" fmla="*/ 9323320 w 12006805"/>
              <a:gd name="connsiteY88" fmla="*/ 1921443 h 10170422"/>
              <a:gd name="connsiteX89" fmla="*/ 9323320 w 12006805"/>
              <a:gd name="connsiteY89" fmla="*/ 7822761 h 10170422"/>
              <a:gd name="connsiteX90" fmla="*/ 8866120 w 12006805"/>
              <a:gd name="connsiteY90" fmla="*/ 7822761 h 10170422"/>
              <a:gd name="connsiteX91" fmla="*/ 8866120 w 12006805"/>
              <a:gd name="connsiteY91" fmla="*/ 1921443 h 10170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Lst>
            <a:rect l="l" t="t" r="r" b="b"/>
            <a:pathLst>
              <a:path w="12006805" h="10170422">
                <a:moveTo>
                  <a:pt x="457201" y="1571417"/>
                </a:moveTo>
                <a:lnTo>
                  <a:pt x="457200" y="3716719"/>
                </a:lnTo>
                <a:lnTo>
                  <a:pt x="0" y="3716719"/>
                </a:lnTo>
                <a:lnTo>
                  <a:pt x="1" y="1571417"/>
                </a:lnTo>
                <a:close/>
                <a:moveTo>
                  <a:pt x="981896" y="1139540"/>
                </a:moveTo>
                <a:lnTo>
                  <a:pt x="981895" y="4226241"/>
                </a:lnTo>
                <a:lnTo>
                  <a:pt x="524696" y="4226241"/>
                </a:lnTo>
                <a:lnTo>
                  <a:pt x="524696" y="1139540"/>
                </a:lnTo>
                <a:close/>
                <a:moveTo>
                  <a:pt x="12006805" y="5787279"/>
                </a:moveTo>
                <a:lnTo>
                  <a:pt x="12006805" y="10170422"/>
                </a:lnTo>
                <a:lnTo>
                  <a:pt x="11549605" y="10170422"/>
                </a:lnTo>
                <a:lnTo>
                  <a:pt x="11549605" y="5787279"/>
                </a:lnTo>
                <a:close/>
                <a:moveTo>
                  <a:pt x="1509186" y="680193"/>
                </a:moveTo>
                <a:lnTo>
                  <a:pt x="1509186" y="4173488"/>
                </a:lnTo>
                <a:lnTo>
                  <a:pt x="1051986" y="4173488"/>
                </a:lnTo>
                <a:lnTo>
                  <a:pt x="1051986" y="680193"/>
                </a:lnTo>
                <a:close/>
                <a:moveTo>
                  <a:pt x="11472028" y="5006015"/>
                </a:moveTo>
                <a:lnTo>
                  <a:pt x="11472028" y="9389158"/>
                </a:lnTo>
                <a:lnTo>
                  <a:pt x="11014827" y="9389158"/>
                </a:lnTo>
                <a:lnTo>
                  <a:pt x="11014828" y="5006015"/>
                </a:lnTo>
                <a:close/>
                <a:moveTo>
                  <a:pt x="10949298" y="4257486"/>
                </a:moveTo>
                <a:lnTo>
                  <a:pt x="10949298" y="8640629"/>
                </a:lnTo>
                <a:lnTo>
                  <a:pt x="10492098" y="8640628"/>
                </a:lnTo>
                <a:lnTo>
                  <a:pt x="10492098" y="4257485"/>
                </a:lnTo>
                <a:close/>
                <a:moveTo>
                  <a:pt x="7254019" y="2558860"/>
                </a:moveTo>
                <a:lnTo>
                  <a:pt x="7254018" y="6942002"/>
                </a:lnTo>
                <a:lnTo>
                  <a:pt x="6796818" y="6942002"/>
                </a:lnTo>
                <a:lnTo>
                  <a:pt x="6796820" y="2558860"/>
                </a:lnTo>
                <a:close/>
                <a:moveTo>
                  <a:pt x="2009961" y="281912"/>
                </a:moveTo>
                <a:lnTo>
                  <a:pt x="2009961" y="4058414"/>
                </a:lnTo>
                <a:lnTo>
                  <a:pt x="1552761" y="4058413"/>
                </a:lnTo>
                <a:lnTo>
                  <a:pt x="1552761" y="281912"/>
                </a:lnTo>
                <a:close/>
                <a:moveTo>
                  <a:pt x="2548267" y="491841"/>
                </a:moveTo>
                <a:lnTo>
                  <a:pt x="2548267" y="4268342"/>
                </a:lnTo>
                <a:lnTo>
                  <a:pt x="2091067" y="4268343"/>
                </a:lnTo>
                <a:lnTo>
                  <a:pt x="2091067" y="491841"/>
                </a:lnTo>
                <a:close/>
                <a:moveTo>
                  <a:pt x="6736764" y="2234387"/>
                </a:moveTo>
                <a:lnTo>
                  <a:pt x="6736763" y="6617529"/>
                </a:lnTo>
                <a:lnTo>
                  <a:pt x="6279563" y="6617529"/>
                </a:lnTo>
                <a:lnTo>
                  <a:pt x="6279564" y="2234387"/>
                </a:lnTo>
                <a:close/>
                <a:moveTo>
                  <a:pt x="6226624" y="1971691"/>
                </a:moveTo>
                <a:lnTo>
                  <a:pt x="6226622" y="6354833"/>
                </a:lnTo>
                <a:lnTo>
                  <a:pt x="5769424" y="6354834"/>
                </a:lnTo>
                <a:lnTo>
                  <a:pt x="5769424" y="1971691"/>
                </a:lnTo>
                <a:close/>
                <a:moveTo>
                  <a:pt x="5720794" y="1710865"/>
                </a:moveTo>
                <a:lnTo>
                  <a:pt x="5720795" y="6094008"/>
                </a:lnTo>
                <a:lnTo>
                  <a:pt x="5263594" y="6094007"/>
                </a:lnTo>
                <a:lnTo>
                  <a:pt x="5263595" y="1710865"/>
                </a:lnTo>
                <a:close/>
                <a:moveTo>
                  <a:pt x="10429474" y="3502265"/>
                </a:moveTo>
                <a:lnTo>
                  <a:pt x="10429474" y="7885409"/>
                </a:lnTo>
                <a:lnTo>
                  <a:pt x="9972273" y="7885408"/>
                </a:lnTo>
                <a:lnTo>
                  <a:pt x="9972273" y="3502265"/>
                </a:lnTo>
                <a:close/>
                <a:moveTo>
                  <a:pt x="3622403" y="445129"/>
                </a:moveTo>
                <a:lnTo>
                  <a:pt x="3622404" y="4828272"/>
                </a:lnTo>
                <a:lnTo>
                  <a:pt x="3165204" y="4828272"/>
                </a:lnTo>
                <a:lnTo>
                  <a:pt x="3165203" y="445130"/>
                </a:lnTo>
                <a:close/>
                <a:moveTo>
                  <a:pt x="3080770" y="209954"/>
                </a:moveTo>
                <a:lnTo>
                  <a:pt x="3080770" y="4593097"/>
                </a:lnTo>
                <a:lnTo>
                  <a:pt x="2623570" y="4593097"/>
                </a:lnTo>
                <a:lnTo>
                  <a:pt x="2623569" y="209954"/>
                </a:lnTo>
                <a:close/>
                <a:moveTo>
                  <a:pt x="4164758" y="587075"/>
                </a:moveTo>
                <a:lnTo>
                  <a:pt x="4164759" y="4970218"/>
                </a:lnTo>
                <a:lnTo>
                  <a:pt x="3707558" y="4970218"/>
                </a:lnTo>
                <a:lnTo>
                  <a:pt x="3707558" y="587076"/>
                </a:lnTo>
                <a:close/>
                <a:moveTo>
                  <a:pt x="5206709" y="1039485"/>
                </a:moveTo>
                <a:lnTo>
                  <a:pt x="5206711" y="5422628"/>
                </a:lnTo>
                <a:lnTo>
                  <a:pt x="4749510" y="5422628"/>
                </a:lnTo>
                <a:lnTo>
                  <a:pt x="4749510" y="1039485"/>
                </a:lnTo>
                <a:close/>
                <a:moveTo>
                  <a:pt x="9859532" y="2974057"/>
                </a:moveTo>
                <a:lnTo>
                  <a:pt x="9859532" y="7998619"/>
                </a:lnTo>
                <a:lnTo>
                  <a:pt x="9402331" y="7998618"/>
                </a:lnTo>
                <a:lnTo>
                  <a:pt x="9402331" y="2974058"/>
                </a:lnTo>
                <a:close/>
                <a:moveTo>
                  <a:pt x="8797505" y="2458191"/>
                </a:moveTo>
                <a:lnTo>
                  <a:pt x="8797506" y="7415376"/>
                </a:lnTo>
                <a:lnTo>
                  <a:pt x="8340305" y="7415377"/>
                </a:lnTo>
                <a:lnTo>
                  <a:pt x="8340305" y="2458192"/>
                </a:lnTo>
                <a:close/>
                <a:moveTo>
                  <a:pt x="8289460" y="2217924"/>
                </a:moveTo>
                <a:lnTo>
                  <a:pt x="8289461" y="6853162"/>
                </a:lnTo>
                <a:lnTo>
                  <a:pt x="7832261" y="6853162"/>
                </a:lnTo>
                <a:lnTo>
                  <a:pt x="7832261" y="2217924"/>
                </a:lnTo>
                <a:close/>
                <a:moveTo>
                  <a:pt x="7769366" y="1917685"/>
                </a:moveTo>
                <a:lnTo>
                  <a:pt x="7769366" y="6744421"/>
                </a:lnTo>
                <a:lnTo>
                  <a:pt x="7312166" y="6744421"/>
                </a:lnTo>
                <a:lnTo>
                  <a:pt x="7312167" y="1917686"/>
                </a:lnTo>
                <a:close/>
                <a:moveTo>
                  <a:pt x="4691075" y="0"/>
                </a:moveTo>
                <a:lnTo>
                  <a:pt x="4691075" y="5411967"/>
                </a:lnTo>
                <a:lnTo>
                  <a:pt x="4233876" y="5411968"/>
                </a:lnTo>
                <a:lnTo>
                  <a:pt x="4233875" y="0"/>
                </a:lnTo>
                <a:close/>
                <a:moveTo>
                  <a:pt x="9323320" y="1921443"/>
                </a:moveTo>
                <a:lnTo>
                  <a:pt x="9323320" y="7822761"/>
                </a:lnTo>
                <a:lnTo>
                  <a:pt x="8866120" y="7822761"/>
                </a:lnTo>
                <a:lnTo>
                  <a:pt x="8866120" y="1921443"/>
                </a:lnTo>
                <a:close/>
              </a:path>
            </a:pathLst>
          </a:custGeom>
          <a:solidFill>
            <a:schemeClr val="accent2"/>
          </a:solidFill>
        </p:spPr>
        <p:txBody>
          <a:bodyPr wrap="square">
            <a:noAutofit/>
          </a:bodyPr>
          <a:lstStyle>
            <a:lvl1pPr>
              <a:defRPr sz="1400"/>
            </a:lvl1pPr>
          </a:lstStyle>
          <a:p>
            <a:endParaRPr lang="en-US"/>
          </a:p>
        </p:txBody>
      </p:sp>
    </p:spTree>
  </p:cSld>
  <p:clrMapOvr>
    <a:masterClrMapping/>
  </p:clrMapOvr>
  <mc:AlternateContent xmlns:mc="http://schemas.openxmlformats.org/markup-compatibility/2006">
    <mc:Choice xmlns:p14="http://schemas.microsoft.com/office/powerpoint/2010/main" Requires="p14">
      <p:transition spd="slow" p14:dur="1500" advClick="0" advTm="3000">
        <p:random/>
      </p:transition>
    </mc:Choice>
    <mc:Fallback>
      <p:transition spd="slow" advClick="0" advTm="3000">
        <p:random/>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4_Custom Layout">
    <p:spTree>
      <p:nvGrpSpPr>
        <p:cNvPr id="1" name=""/>
        <p:cNvGrpSpPr/>
        <p:nvPr/>
      </p:nvGrpSpPr>
      <p:grpSpPr>
        <a:xfrm>
          <a:off x="0" y="0"/>
          <a:ext cx="0" cy="0"/>
          <a:chOff x="0" y="0"/>
          <a:chExt cx="0" cy="0"/>
        </a:xfrm>
      </p:grpSpPr>
      <p:sp>
        <p:nvSpPr>
          <p:cNvPr id="15" name="Picture Placeholder 14"/>
          <p:cNvSpPr>
            <a:spLocks noGrp="1"/>
          </p:cNvSpPr>
          <p:nvPr>
            <p:ph type="pic" sz="quarter" idx="35"/>
          </p:nvPr>
        </p:nvSpPr>
        <p:spPr>
          <a:xfrm rot="777076">
            <a:off x="-1173430" y="428391"/>
            <a:ext cx="8349775" cy="7039749"/>
          </a:xfrm>
          <a:custGeom>
            <a:avLst/>
            <a:gdLst>
              <a:gd name="connsiteX0" fmla="*/ 1217907 w 8349775"/>
              <a:gd name="connsiteY0" fmla="*/ 6522153 h 7039749"/>
              <a:gd name="connsiteX1" fmla="*/ 4220751 w 8349775"/>
              <a:gd name="connsiteY1" fmla="*/ 6522153 h 7039749"/>
              <a:gd name="connsiteX2" fmla="*/ 4220751 w 8349775"/>
              <a:gd name="connsiteY2" fmla="*/ 7039749 h 7039749"/>
              <a:gd name="connsiteX3" fmla="*/ 1217907 w 8349775"/>
              <a:gd name="connsiteY3" fmla="*/ 7039749 h 7039749"/>
              <a:gd name="connsiteX4" fmla="*/ 2110597 w 8349775"/>
              <a:gd name="connsiteY4" fmla="*/ 5917893 h 7039749"/>
              <a:gd name="connsiteX5" fmla="*/ 5113440 w 8349775"/>
              <a:gd name="connsiteY5" fmla="*/ 5917894 h 7039749"/>
              <a:gd name="connsiteX6" fmla="*/ 5113441 w 8349775"/>
              <a:gd name="connsiteY6" fmla="*/ 6435490 h 7039749"/>
              <a:gd name="connsiteX7" fmla="*/ 2110598 w 8349775"/>
              <a:gd name="connsiteY7" fmla="*/ 6435489 h 7039749"/>
              <a:gd name="connsiteX8" fmla="*/ 1499360 w 8349775"/>
              <a:gd name="connsiteY8" fmla="*/ 5314278 h 7039749"/>
              <a:gd name="connsiteX9" fmla="*/ 5551388 w 8349775"/>
              <a:gd name="connsiteY9" fmla="*/ 5314279 h 7039749"/>
              <a:gd name="connsiteX10" fmla="*/ 5551388 w 8349775"/>
              <a:gd name="connsiteY10" fmla="*/ 5831874 h 7039749"/>
              <a:gd name="connsiteX11" fmla="*/ 1499360 w 8349775"/>
              <a:gd name="connsiteY11" fmla="*/ 5831874 h 7039749"/>
              <a:gd name="connsiteX12" fmla="*/ 2411944 w 8349775"/>
              <a:gd name="connsiteY12" fmla="*/ 4708499 h 7039749"/>
              <a:gd name="connsiteX13" fmla="*/ 6463971 w 8349775"/>
              <a:gd name="connsiteY13" fmla="*/ 4708499 h 7039749"/>
              <a:gd name="connsiteX14" fmla="*/ 6463971 w 8349775"/>
              <a:gd name="connsiteY14" fmla="*/ 5226094 h 7039749"/>
              <a:gd name="connsiteX15" fmla="*/ 2411944 w 8349775"/>
              <a:gd name="connsiteY15" fmla="*/ 5226094 h 7039749"/>
              <a:gd name="connsiteX16" fmla="*/ 1124034 w 8349775"/>
              <a:gd name="connsiteY16" fmla="*/ 4121207 h 7039749"/>
              <a:gd name="connsiteX17" fmla="*/ 5937685 w 8349775"/>
              <a:gd name="connsiteY17" fmla="*/ 4121207 h 7039749"/>
              <a:gd name="connsiteX18" fmla="*/ 5937685 w 8349775"/>
              <a:gd name="connsiteY18" fmla="*/ 4638803 h 7039749"/>
              <a:gd name="connsiteX19" fmla="*/ 1124034 w 8349775"/>
              <a:gd name="connsiteY19" fmla="*/ 4638803 h 7039749"/>
              <a:gd name="connsiteX20" fmla="*/ 1452148 w 8349775"/>
              <a:gd name="connsiteY20" fmla="*/ 3546689 h 7039749"/>
              <a:gd name="connsiteX21" fmla="*/ 6993567 w 8349775"/>
              <a:gd name="connsiteY21" fmla="*/ 3546688 h 7039749"/>
              <a:gd name="connsiteX22" fmla="*/ 6993567 w 8349775"/>
              <a:gd name="connsiteY22" fmla="*/ 4064284 h 7039749"/>
              <a:gd name="connsiteX23" fmla="*/ 1452148 w 8349775"/>
              <a:gd name="connsiteY23" fmla="*/ 4064284 h 7039749"/>
              <a:gd name="connsiteX24" fmla="*/ 1144163 w 8349775"/>
              <a:gd name="connsiteY24" fmla="*/ 2952965 h 7039749"/>
              <a:gd name="connsiteX25" fmla="*/ 6685582 w 8349775"/>
              <a:gd name="connsiteY25" fmla="*/ 2952965 h 7039749"/>
              <a:gd name="connsiteX26" fmla="*/ 6685581 w 8349775"/>
              <a:gd name="connsiteY26" fmla="*/ 3470561 h 7039749"/>
              <a:gd name="connsiteX27" fmla="*/ 1144163 w 8349775"/>
              <a:gd name="connsiteY27" fmla="*/ 3470561 h 7039749"/>
              <a:gd name="connsiteX28" fmla="*/ 821534 w 8349775"/>
              <a:gd name="connsiteY28" fmla="*/ 2366854 h 7039749"/>
              <a:gd name="connsiteX29" fmla="*/ 7721750 w 8349775"/>
              <a:gd name="connsiteY29" fmla="*/ 2366854 h 7039749"/>
              <a:gd name="connsiteX30" fmla="*/ 7721750 w 8349775"/>
              <a:gd name="connsiteY30" fmla="*/ 2884450 h 7039749"/>
              <a:gd name="connsiteX31" fmla="*/ 821534 w 8349775"/>
              <a:gd name="connsiteY31" fmla="*/ 2884450 h 7039749"/>
              <a:gd name="connsiteX32" fmla="*/ 0 w 8349775"/>
              <a:gd name="connsiteY32" fmla="*/ 1776231 h 7039749"/>
              <a:gd name="connsiteX33" fmla="*/ 8349775 w 8349775"/>
              <a:gd name="connsiteY33" fmla="*/ 1776231 h 7039749"/>
              <a:gd name="connsiteX34" fmla="*/ 8349775 w 8349775"/>
              <a:gd name="connsiteY34" fmla="*/ 2293827 h 7039749"/>
              <a:gd name="connsiteX35" fmla="*/ 0 w 8349775"/>
              <a:gd name="connsiteY35" fmla="*/ 2293827 h 7039749"/>
              <a:gd name="connsiteX36" fmla="*/ 1125522 w 8349775"/>
              <a:gd name="connsiteY36" fmla="*/ 1202774 h 7039749"/>
              <a:gd name="connsiteX37" fmla="*/ 7489137 w 8349775"/>
              <a:gd name="connsiteY37" fmla="*/ 1202774 h 7039749"/>
              <a:gd name="connsiteX38" fmla="*/ 7489137 w 8349775"/>
              <a:gd name="connsiteY38" fmla="*/ 1720370 h 7039749"/>
              <a:gd name="connsiteX39" fmla="*/ 1125522 w 8349775"/>
              <a:gd name="connsiteY39" fmla="*/ 1720370 h 7039749"/>
              <a:gd name="connsiteX40" fmla="*/ 1477949 w 8349775"/>
              <a:gd name="connsiteY40" fmla="*/ 611981 h 7039749"/>
              <a:gd name="connsiteX41" fmla="*/ 5977719 w 8349775"/>
              <a:gd name="connsiteY41" fmla="*/ 611981 h 7039749"/>
              <a:gd name="connsiteX42" fmla="*/ 5977719 w 8349775"/>
              <a:gd name="connsiteY42" fmla="*/ 1129577 h 7039749"/>
              <a:gd name="connsiteX43" fmla="*/ 1477949 w 8349775"/>
              <a:gd name="connsiteY43" fmla="*/ 1129577 h 7039749"/>
              <a:gd name="connsiteX44" fmla="*/ 2260398 w 8349775"/>
              <a:gd name="connsiteY44" fmla="*/ 0 h 7039749"/>
              <a:gd name="connsiteX45" fmla="*/ 5587268 w 8349775"/>
              <a:gd name="connsiteY45" fmla="*/ 0 h 7039749"/>
              <a:gd name="connsiteX46" fmla="*/ 5587267 w 8349775"/>
              <a:gd name="connsiteY46" fmla="*/ 517596 h 7039749"/>
              <a:gd name="connsiteX47" fmla="*/ 2260398 w 8349775"/>
              <a:gd name="connsiteY47" fmla="*/ 517596 h 70397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8349775" h="7039749">
                <a:moveTo>
                  <a:pt x="1217907" y="6522153"/>
                </a:moveTo>
                <a:lnTo>
                  <a:pt x="4220751" y="6522153"/>
                </a:lnTo>
                <a:lnTo>
                  <a:pt x="4220751" y="7039749"/>
                </a:lnTo>
                <a:lnTo>
                  <a:pt x="1217907" y="7039749"/>
                </a:lnTo>
                <a:close/>
                <a:moveTo>
                  <a:pt x="2110597" y="5917893"/>
                </a:moveTo>
                <a:lnTo>
                  <a:pt x="5113440" y="5917894"/>
                </a:lnTo>
                <a:lnTo>
                  <a:pt x="5113441" y="6435490"/>
                </a:lnTo>
                <a:lnTo>
                  <a:pt x="2110598" y="6435489"/>
                </a:lnTo>
                <a:close/>
                <a:moveTo>
                  <a:pt x="1499360" y="5314278"/>
                </a:moveTo>
                <a:lnTo>
                  <a:pt x="5551388" y="5314279"/>
                </a:lnTo>
                <a:lnTo>
                  <a:pt x="5551388" y="5831874"/>
                </a:lnTo>
                <a:lnTo>
                  <a:pt x="1499360" y="5831874"/>
                </a:lnTo>
                <a:close/>
                <a:moveTo>
                  <a:pt x="2411944" y="4708499"/>
                </a:moveTo>
                <a:lnTo>
                  <a:pt x="6463971" y="4708499"/>
                </a:lnTo>
                <a:lnTo>
                  <a:pt x="6463971" y="5226094"/>
                </a:lnTo>
                <a:lnTo>
                  <a:pt x="2411944" y="5226094"/>
                </a:lnTo>
                <a:close/>
                <a:moveTo>
                  <a:pt x="1124034" y="4121207"/>
                </a:moveTo>
                <a:lnTo>
                  <a:pt x="5937685" y="4121207"/>
                </a:lnTo>
                <a:lnTo>
                  <a:pt x="5937685" y="4638803"/>
                </a:lnTo>
                <a:lnTo>
                  <a:pt x="1124034" y="4638803"/>
                </a:lnTo>
                <a:close/>
                <a:moveTo>
                  <a:pt x="1452148" y="3546689"/>
                </a:moveTo>
                <a:lnTo>
                  <a:pt x="6993567" y="3546688"/>
                </a:lnTo>
                <a:lnTo>
                  <a:pt x="6993567" y="4064284"/>
                </a:lnTo>
                <a:lnTo>
                  <a:pt x="1452148" y="4064284"/>
                </a:lnTo>
                <a:close/>
                <a:moveTo>
                  <a:pt x="1144163" y="2952965"/>
                </a:moveTo>
                <a:lnTo>
                  <a:pt x="6685582" y="2952965"/>
                </a:lnTo>
                <a:lnTo>
                  <a:pt x="6685581" y="3470561"/>
                </a:lnTo>
                <a:lnTo>
                  <a:pt x="1144163" y="3470561"/>
                </a:lnTo>
                <a:close/>
                <a:moveTo>
                  <a:pt x="821534" y="2366854"/>
                </a:moveTo>
                <a:lnTo>
                  <a:pt x="7721750" y="2366854"/>
                </a:lnTo>
                <a:lnTo>
                  <a:pt x="7721750" y="2884450"/>
                </a:lnTo>
                <a:lnTo>
                  <a:pt x="821534" y="2884450"/>
                </a:lnTo>
                <a:close/>
                <a:moveTo>
                  <a:pt x="0" y="1776231"/>
                </a:moveTo>
                <a:lnTo>
                  <a:pt x="8349775" y="1776231"/>
                </a:lnTo>
                <a:lnTo>
                  <a:pt x="8349775" y="2293827"/>
                </a:lnTo>
                <a:lnTo>
                  <a:pt x="0" y="2293827"/>
                </a:lnTo>
                <a:close/>
                <a:moveTo>
                  <a:pt x="1125522" y="1202774"/>
                </a:moveTo>
                <a:lnTo>
                  <a:pt x="7489137" y="1202774"/>
                </a:lnTo>
                <a:lnTo>
                  <a:pt x="7489137" y="1720370"/>
                </a:lnTo>
                <a:lnTo>
                  <a:pt x="1125522" y="1720370"/>
                </a:lnTo>
                <a:close/>
                <a:moveTo>
                  <a:pt x="1477949" y="611981"/>
                </a:moveTo>
                <a:lnTo>
                  <a:pt x="5977719" y="611981"/>
                </a:lnTo>
                <a:lnTo>
                  <a:pt x="5977719" y="1129577"/>
                </a:lnTo>
                <a:lnTo>
                  <a:pt x="1477949" y="1129577"/>
                </a:lnTo>
                <a:close/>
                <a:moveTo>
                  <a:pt x="2260398" y="0"/>
                </a:moveTo>
                <a:lnTo>
                  <a:pt x="5587268" y="0"/>
                </a:lnTo>
                <a:lnTo>
                  <a:pt x="5587267" y="517596"/>
                </a:lnTo>
                <a:lnTo>
                  <a:pt x="2260398" y="517596"/>
                </a:lnTo>
                <a:close/>
              </a:path>
            </a:pathLst>
          </a:custGeom>
          <a:solidFill>
            <a:schemeClr val="bg1">
              <a:lumMod val="95000"/>
            </a:schemeClr>
          </a:solidFill>
        </p:spPr>
        <p:txBody>
          <a:bodyPr wrap="square">
            <a:noAutofit/>
          </a:bodyPr>
          <a:lstStyle>
            <a:lvl1pPr>
              <a:defRPr sz="1400"/>
            </a:lvl1pPr>
          </a:lstStyle>
          <a:p>
            <a:endParaRPr lang="en-US"/>
          </a:p>
        </p:txBody>
      </p:sp>
    </p:spTree>
  </p:cSld>
  <p:clrMapOvr>
    <a:masterClrMapping/>
  </p:clrMapOvr>
  <mc:AlternateContent xmlns:mc="http://schemas.openxmlformats.org/markup-compatibility/2006">
    <mc:Choice xmlns:p14="http://schemas.microsoft.com/office/powerpoint/2010/main" Requires="p14">
      <p:transition spd="slow" p14:dur="1500" advClick="0" advTm="3000">
        <p:random/>
      </p:transition>
    </mc:Choice>
    <mc:Fallback>
      <p:transition spd="slow" advClick="0" advTm="3000">
        <p:random/>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10" name="图片占位符 9"/>
          <p:cNvSpPr>
            <a:spLocks noGrp="1"/>
          </p:cNvSpPr>
          <p:nvPr>
            <p:ph type="pic" sz="quarter" idx="10"/>
          </p:nvPr>
        </p:nvSpPr>
        <p:spPr>
          <a:xfrm>
            <a:off x="-228600" y="-177800"/>
            <a:ext cx="6554667" cy="7035800"/>
          </a:xfrm>
          <a:custGeom>
            <a:avLst/>
            <a:gdLst>
              <a:gd name="connsiteX0" fmla="*/ 168859 w 6660025"/>
              <a:gd name="connsiteY0" fmla="*/ 0 h 7035800"/>
              <a:gd name="connsiteX1" fmla="*/ 302209 w 6660025"/>
              <a:gd name="connsiteY1" fmla="*/ 0 h 7035800"/>
              <a:gd name="connsiteX2" fmla="*/ 6493459 w 6660025"/>
              <a:gd name="connsiteY2" fmla="*/ 139700 h 7035800"/>
              <a:gd name="connsiteX3" fmla="*/ 5687009 w 6660025"/>
              <a:gd name="connsiteY3" fmla="*/ 3911600 h 7035800"/>
              <a:gd name="connsiteX4" fmla="*/ 6660025 w 6660025"/>
              <a:gd name="connsiteY4" fmla="*/ 7035800 h 7035800"/>
              <a:gd name="connsiteX5" fmla="*/ 0 w 6660025"/>
              <a:gd name="connsiteY5" fmla="*/ 7035800 h 703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660025" h="7035800">
                <a:moveTo>
                  <a:pt x="168859" y="0"/>
                </a:moveTo>
                <a:lnTo>
                  <a:pt x="302209" y="0"/>
                </a:lnTo>
                <a:lnTo>
                  <a:pt x="6493459" y="139700"/>
                </a:lnTo>
                <a:lnTo>
                  <a:pt x="5687009" y="3911600"/>
                </a:lnTo>
                <a:lnTo>
                  <a:pt x="6660025" y="7035800"/>
                </a:lnTo>
                <a:lnTo>
                  <a:pt x="0" y="7035800"/>
                </a:lnTo>
                <a:close/>
              </a:path>
            </a:pathLst>
          </a:custGeom>
        </p:spPr>
        <p:txBody>
          <a:bodyPr wrap="square">
            <a:noAutofit/>
          </a:bodyPr>
          <a:lstStyle/>
          <a:p>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仅标题">
    <p:spTree>
      <p:nvGrpSpPr>
        <p:cNvPr id="1" name=""/>
        <p:cNvGrpSpPr/>
        <p:nvPr/>
      </p:nvGrpSpPr>
      <p:grpSpPr>
        <a:xfrm>
          <a:off x="0" y="0"/>
          <a:ext cx="0" cy="0"/>
          <a:chOff x="0" y="0"/>
          <a:chExt cx="0" cy="0"/>
        </a:xfrm>
      </p:grpSpPr>
      <p:sp>
        <p:nvSpPr>
          <p:cNvPr id="12" name="图片占位符 11"/>
          <p:cNvSpPr>
            <a:spLocks noGrp="1"/>
          </p:cNvSpPr>
          <p:nvPr>
            <p:ph type="pic" sz="quarter" idx="10"/>
          </p:nvPr>
        </p:nvSpPr>
        <p:spPr>
          <a:xfrm>
            <a:off x="5975608" y="2"/>
            <a:ext cx="6216393" cy="6857999"/>
          </a:xfrm>
          <a:custGeom>
            <a:avLst/>
            <a:gdLst>
              <a:gd name="connsiteX0" fmla="*/ 6216393 w 6216393"/>
              <a:gd name="connsiteY0" fmla="*/ 0 h 6857999"/>
              <a:gd name="connsiteX1" fmla="*/ 6216393 w 6216393"/>
              <a:gd name="connsiteY1" fmla="*/ 6311138 h 6857999"/>
              <a:gd name="connsiteX2" fmla="*/ 6003352 w 6216393"/>
              <a:gd name="connsiteY2" fmla="*/ 6511952 h 6857999"/>
              <a:gd name="connsiteX3" fmla="*/ 5676976 w 6216393"/>
              <a:gd name="connsiteY3" fmla="*/ 6762854 h 6857999"/>
              <a:gd name="connsiteX4" fmla="*/ 5504535 w 6216393"/>
              <a:gd name="connsiteY4" fmla="*/ 6857999 h 6857999"/>
              <a:gd name="connsiteX5" fmla="*/ 3718931 w 6216393"/>
              <a:gd name="connsiteY5" fmla="*/ 6857999 h 6857999"/>
              <a:gd name="connsiteX6" fmla="*/ 3611422 w 6216393"/>
              <a:gd name="connsiteY6" fmla="*/ 6804188 h 6857999"/>
              <a:gd name="connsiteX7" fmla="*/ 3130386 w 6216393"/>
              <a:gd name="connsiteY7" fmla="*/ 6427075 h 6857999"/>
              <a:gd name="connsiteX8" fmla="*/ 553464 w 6216393"/>
              <a:gd name="connsiteY8" fmla="*/ 3693256 h 6857999"/>
              <a:gd name="connsiteX9" fmla="*/ 638342 w 6216393"/>
              <a:gd name="connsiteY9" fmla="*/ 820290 h 6857999"/>
              <a:gd name="connsiteX10" fmla="*/ 1508575 w 6216393"/>
              <a:gd name="connsiteY10" fmla="*/ 0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216393" h="6857999">
                <a:moveTo>
                  <a:pt x="6216393" y="0"/>
                </a:moveTo>
                <a:lnTo>
                  <a:pt x="6216393" y="6311138"/>
                </a:lnTo>
                <a:lnTo>
                  <a:pt x="6003352" y="6511952"/>
                </a:lnTo>
                <a:cubicBezTo>
                  <a:pt x="5901254" y="6608190"/>
                  <a:pt x="5791820" y="6691805"/>
                  <a:pt x="5676976" y="6762854"/>
                </a:cubicBezTo>
                <a:lnTo>
                  <a:pt x="5504535" y="6857999"/>
                </a:lnTo>
                <a:lnTo>
                  <a:pt x="3718931" y="6857999"/>
                </a:lnTo>
                <a:lnTo>
                  <a:pt x="3611422" y="6804188"/>
                </a:lnTo>
                <a:cubicBezTo>
                  <a:pt x="3437255" y="6705991"/>
                  <a:pt x="3274744" y="6580223"/>
                  <a:pt x="3130386" y="6427075"/>
                </a:cubicBezTo>
                <a:lnTo>
                  <a:pt x="553464" y="3693256"/>
                </a:lnTo>
                <a:cubicBezTo>
                  <a:pt x="-216445" y="2876470"/>
                  <a:pt x="-178444" y="1590199"/>
                  <a:pt x="638342" y="820290"/>
                </a:cubicBezTo>
                <a:lnTo>
                  <a:pt x="1508575" y="0"/>
                </a:lnTo>
                <a:close/>
              </a:path>
            </a:pathLst>
          </a:custGeom>
        </p:spPr>
        <p:txBody>
          <a:bodyPr wrap="square">
            <a:noAutofit/>
          </a:bodyPr>
          <a:lstStyle/>
          <a:p>
            <a:endParaRPr lang="zh-CN" altLang="en-US"/>
          </a:p>
        </p:txBody>
      </p:sp>
    </p:spTree>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3_自定义版式">
    <p:spTree>
      <p:nvGrpSpPr>
        <p:cNvPr id="1" name=""/>
        <p:cNvGrpSpPr/>
        <p:nvPr/>
      </p:nvGrpSpPr>
      <p:grpSpPr>
        <a:xfrm>
          <a:off x="0" y="0"/>
          <a:ext cx="0" cy="0"/>
          <a:chOff x="0" y="0"/>
          <a:chExt cx="0" cy="0"/>
        </a:xfrm>
      </p:grpSpPr>
      <p:sp>
        <p:nvSpPr>
          <p:cNvPr id="6" name="图片占位符 5"/>
          <p:cNvSpPr>
            <a:spLocks noGrp="1"/>
          </p:cNvSpPr>
          <p:nvPr>
            <p:ph type="pic" sz="quarter" idx="10"/>
          </p:nvPr>
        </p:nvSpPr>
        <p:spPr>
          <a:xfrm>
            <a:off x="874712" y="1866901"/>
            <a:ext cx="10442576" cy="2786182"/>
          </a:xfrm>
          <a:custGeom>
            <a:avLst/>
            <a:gdLst>
              <a:gd name="connsiteX0" fmla="*/ 0 w 10442576"/>
              <a:gd name="connsiteY0" fmla="*/ 0 h 2786182"/>
              <a:gd name="connsiteX1" fmla="*/ 10442576 w 10442576"/>
              <a:gd name="connsiteY1" fmla="*/ 0 h 2786182"/>
              <a:gd name="connsiteX2" fmla="*/ 10442576 w 10442576"/>
              <a:gd name="connsiteY2" fmla="*/ 2786182 h 2786182"/>
              <a:gd name="connsiteX3" fmla="*/ 0 w 10442576"/>
              <a:gd name="connsiteY3" fmla="*/ 2786182 h 2786182"/>
            </a:gdLst>
            <a:ahLst/>
            <a:cxnLst>
              <a:cxn ang="0">
                <a:pos x="connsiteX0" y="connsiteY0"/>
              </a:cxn>
              <a:cxn ang="0">
                <a:pos x="connsiteX1" y="connsiteY1"/>
              </a:cxn>
              <a:cxn ang="0">
                <a:pos x="connsiteX2" y="connsiteY2"/>
              </a:cxn>
              <a:cxn ang="0">
                <a:pos x="connsiteX3" y="connsiteY3"/>
              </a:cxn>
            </a:cxnLst>
            <a:rect l="l" t="t" r="r" b="b"/>
            <a:pathLst>
              <a:path w="10442576" h="2786182">
                <a:moveTo>
                  <a:pt x="0" y="0"/>
                </a:moveTo>
                <a:lnTo>
                  <a:pt x="10442576" y="0"/>
                </a:lnTo>
                <a:lnTo>
                  <a:pt x="10442576" y="2786182"/>
                </a:lnTo>
                <a:lnTo>
                  <a:pt x="0" y="2786182"/>
                </a:lnTo>
                <a:close/>
              </a:path>
            </a:pathLst>
          </a:custGeom>
        </p:spPr>
        <p:txBody>
          <a:bodyPr wrap="square">
            <a:noAutofit/>
          </a:bodyPr>
          <a:lstStyle/>
          <a:p>
            <a:endParaRPr lang="zh-CN" alt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E59E64-F99B-490D-8C0A-5891E4A35FC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D721C42-386A-4EA0-89E5-AF855B3B1304}" type="slidenum">
              <a:rPr lang="zh-CN" altLang="en-US" smtClean="0"/>
            </a:fld>
            <a:endParaRPr lang="zh-CN" alt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endParaRPr lang="zh-CN" altLang="en-US" smtClean="0"/>
          </a:p>
        </p:txBody>
      </p:sp>
      <p:sp>
        <p:nvSpPr>
          <p:cNvPr id="4" name="日期占位符 3"/>
          <p:cNvSpPr>
            <a:spLocks noGrp="1"/>
          </p:cNvSpPr>
          <p:nvPr>
            <p:ph type="dt" sz="half" idx="10"/>
          </p:nvPr>
        </p:nvSpPr>
        <p:spPr/>
        <p:txBody>
          <a:bodyPr/>
          <a:lstStyle/>
          <a:p>
            <a:fld id="{53E59E64-F99B-490D-8C0A-5891E4A35FC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D721C42-386A-4EA0-89E5-AF855B3B130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E59E64-F99B-490D-8C0A-5891E4A35FC1}"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D721C42-386A-4EA0-89E5-AF855B3B130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endParaRPr lang="zh-CN" altLang="en-US" smtClean="0"/>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endParaRPr lang="zh-CN" altLang="en-US" smtClean="0"/>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E59E64-F99B-490D-8C0A-5891E4A35FC1}"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D721C42-386A-4EA0-89E5-AF855B3B130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E59E64-F99B-490D-8C0A-5891E4A35FC1}"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D721C42-386A-4EA0-89E5-AF855B3B130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E59E64-F99B-490D-8C0A-5891E4A35FC1}"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D721C42-386A-4EA0-89E5-AF855B3B1304}" type="slidenum">
              <a:rPr lang="zh-CN" altLang="en-US" smtClean="0"/>
            </a:fld>
            <a:endParaRPr lang="zh-CN" alt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endParaRPr lang="zh-CN" altLang="en-US" smtClean="0"/>
          </a:p>
        </p:txBody>
      </p:sp>
      <p:sp>
        <p:nvSpPr>
          <p:cNvPr id="5" name="日期占位符 4"/>
          <p:cNvSpPr>
            <a:spLocks noGrp="1"/>
          </p:cNvSpPr>
          <p:nvPr>
            <p:ph type="dt" sz="half" idx="10"/>
          </p:nvPr>
        </p:nvSpPr>
        <p:spPr/>
        <p:txBody>
          <a:bodyPr/>
          <a:lstStyle/>
          <a:p>
            <a:fld id="{53E59E64-F99B-490D-8C0A-5891E4A35FC1}"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D721C42-386A-4EA0-89E5-AF855B3B1304}"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endParaRPr lang="zh-CN" altLang="en-US" smtClean="0"/>
          </a:p>
        </p:txBody>
      </p:sp>
      <p:sp>
        <p:nvSpPr>
          <p:cNvPr id="5" name="日期占位符 4"/>
          <p:cNvSpPr>
            <a:spLocks noGrp="1"/>
          </p:cNvSpPr>
          <p:nvPr>
            <p:ph type="dt" sz="half" idx="10"/>
          </p:nvPr>
        </p:nvSpPr>
        <p:spPr/>
        <p:txBody>
          <a:bodyPr/>
          <a:lstStyle/>
          <a:p>
            <a:fld id="{53E59E64-F99B-490D-8C0A-5891E4A35FC1}"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D721C42-386A-4EA0-89E5-AF855B3B130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image" Target="../media/image1.png"/><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7">
            <a:lum/>
          </a:blip>
          <a:srcRect/>
          <a:stretch>
            <a:fillRect t="-9000" b="-9000"/>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E59E64-F99B-490D-8C0A-5891E4A35FC1}"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721C42-386A-4EA0-89E5-AF855B3B130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7.xml"/><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C:/Users/29197/AppData/Local/Temp/kaimatting_20200129193731/output_20200129193739..pngoutput_20200129193739."/>
          <p:cNvPicPr>
            <a:picLocks noChangeAspect="1"/>
          </p:cNvPicPr>
          <p:nvPr/>
        </p:nvPicPr>
        <p:blipFill>
          <a:blip r:embed="rId1"/>
          <a:stretch>
            <a:fillRect/>
          </a:stretch>
        </p:blipFill>
        <p:spPr>
          <a:xfrm>
            <a:off x="9780270" y="0"/>
            <a:ext cx="2411730" cy="2122805"/>
          </a:xfrm>
          <a:prstGeom prst="rect">
            <a:avLst/>
          </a:prstGeom>
        </p:spPr>
      </p:pic>
      <p:sp>
        <p:nvSpPr>
          <p:cNvPr id="9" name="文本框 8"/>
          <p:cNvSpPr txBox="1"/>
          <p:nvPr/>
        </p:nvSpPr>
        <p:spPr>
          <a:xfrm>
            <a:off x="1395730" y="2002155"/>
            <a:ext cx="7693025" cy="1106805"/>
          </a:xfrm>
          <a:prstGeom prst="rect">
            <a:avLst/>
          </a:prstGeom>
          <a:noFill/>
        </p:spPr>
        <p:txBody>
          <a:bodyPr wrap="square" rtlCol="0">
            <a:spAutoFit/>
          </a:bodyPr>
          <a:p>
            <a:pPr algn="ctr"/>
            <a:r>
              <a:rPr lang="zh-CN" altLang="zh-CN" sz="6600"/>
              <a:t>网络流</a:t>
            </a:r>
            <a:r>
              <a:rPr lang="en-US" altLang="zh-CN" sz="6600"/>
              <a:t>24</a:t>
            </a:r>
            <a:r>
              <a:rPr lang="zh-CN" altLang="en-US" sz="6600"/>
              <a:t>题</a:t>
            </a:r>
            <a:endParaRPr lang="zh-CN" altLang="en-US" sz="6600"/>
          </a:p>
        </p:txBody>
      </p:sp>
      <p:sp>
        <p:nvSpPr>
          <p:cNvPr id="13" name="文本框 12"/>
          <p:cNvSpPr txBox="1"/>
          <p:nvPr/>
        </p:nvSpPr>
        <p:spPr>
          <a:xfrm>
            <a:off x="7059930" y="3639185"/>
            <a:ext cx="5875020" cy="1322070"/>
          </a:xfrm>
          <a:prstGeom prst="rect">
            <a:avLst/>
          </a:prstGeom>
          <a:noFill/>
        </p:spPr>
        <p:txBody>
          <a:bodyPr wrap="square" rtlCol="0">
            <a:spAutoFit/>
          </a:bodyPr>
          <a:p>
            <a:r>
              <a:rPr lang="en-US" altLang="zh-CN" sz="4000"/>
              <a:t>      </a:t>
            </a:r>
            <a:r>
              <a:rPr lang="zh-CN" altLang="en-US" sz="4000"/>
              <a:t>陈啸</a:t>
            </a:r>
            <a:endParaRPr lang="zh-CN" altLang="en-US" sz="4000"/>
          </a:p>
          <a:p>
            <a:r>
              <a:rPr lang="en-US" altLang="zh-CN" sz="4000"/>
              <a:t>2020.8.24</a:t>
            </a:r>
            <a:endParaRPr lang="en-US" altLang="zh-CN" sz="400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C:/Users/29197/AppData/Local/Temp/kaimatting_20200129193731/output_20200129193739..pngoutput_20200129193739."/>
          <p:cNvPicPr>
            <a:picLocks noChangeAspect="1"/>
          </p:cNvPicPr>
          <p:nvPr/>
        </p:nvPicPr>
        <p:blipFill>
          <a:blip r:embed="rId1"/>
          <a:stretch>
            <a:fillRect/>
          </a:stretch>
        </p:blipFill>
        <p:spPr>
          <a:xfrm>
            <a:off x="9780270" y="0"/>
            <a:ext cx="2411730" cy="2122805"/>
          </a:xfrm>
          <a:prstGeom prst="rect">
            <a:avLst/>
          </a:prstGeom>
        </p:spPr>
      </p:pic>
      <p:sp>
        <p:nvSpPr>
          <p:cNvPr id="2" name="文本框 1"/>
          <p:cNvSpPr txBox="1"/>
          <p:nvPr/>
        </p:nvSpPr>
        <p:spPr>
          <a:xfrm>
            <a:off x="1297940" y="770890"/>
            <a:ext cx="6612890" cy="2861310"/>
          </a:xfrm>
          <a:prstGeom prst="rect">
            <a:avLst/>
          </a:prstGeom>
          <a:noFill/>
        </p:spPr>
        <p:txBody>
          <a:bodyPr wrap="square" rtlCol="0">
            <a:spAutoFit/>
          </a:bodyPr>
          <a:p>
            <a:r>
              <a:rPr lang="en-US" altLang="zh-CN"/>
              <a:t>9 星际转移</a:t>
            </a:r>
            <a:endParaRPr lang="en-US" altLang="zh-CN"/>
          </a:p>
          <a:p>
            <a:endParaRPr lang="en-US" altLang="zh-CN"/>
          </a:p>
          <a:p>
            <a:r>
              <a:rPr lang="en-US" altLang="zh-CN"/>
              <a:t>现有 n 个太空站位于地球与月球之间，且有 m 艘公共交通太空船在其间来回穿梭。每个太空站可容纳无限多的人，而每艘太空船 i 只可容纳 Hi ​​ 个人。每艘太空船将周期性地停靠一系列的太空站，例如：1,3,4 表示该太空船将周期性地停靠太空站 134134134⋯ 每一艘太空船从一个太空站驶往任一太空站耗时均为 1。人们只能在太空船停靠太空站（或月球、地球）时上、下船。 初始时所有人全在地球上，太空船全在初始站。试设计一个算法，找出让所有人尽快地全部转移到月球上的运输方案。</a:t>
            </a:r>
            <a:endParaRPr lang="en-US" altLang="zh-CN"/>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C:/Users/29197/AppData/Local/Temp/kaimatting_20200129193731/output_20200129193739..pngoutput_20200129193739."/>
          <p:cNvPicPr>
            <a:picLocks noChangeAspect="1"/>
          </p:cNvPicPr>
          <p:nvPr/>
        </p:nvPicPr>
        <p:blipFill>
          <a:blip r:embed="rId1"/>
          <a:stretch>
            <a:fillRect/>
          </a:stretch>
        </p:blipFill>
        <p:spPr>
          <a:xfrm>
            <a:off x="9780270" y="0"/>
            <a:ext cx="2411730" cy="2122805"/>
          </a:xfrm>
          <a:prstGeom prst="rect">
            <a:avLst/>
          </a:prstGeom>
        </p:spPr>
      </p:pic>
      <p:sp>
        <p:nvSpPr>
          <p:cNvPr id="2" name="文本框 1"/>
          <p:cNvSpPr txBox="1"/>
          <p:nvPr/>
        </p:nvSpPr>
        <p:spPr>
          <a:xfrm>
            <a:off x="1297940" y="770890"/>
            <a:ext cx="6612890" cy="1476375"/>
          </a:xfrm>
          <a:prstGeom prst="rect">
            <a:avLst/>
          </a:prstGeom>
          <a:noFill/>
        </p:spPr>
        <p:txBody>
          <a:bodyPr wrap="square" rtlCol="0">
            <a:spAutoFit/>
          </a:bodyPr>
          <a:p>
            <a:r>
              <a:rPr lang="en-US"/>
              <a:t>10 负载平衡</a:t>
            </a:r>
            <a:endParaRPr lang="en-US"/>
          </a:p>
          <a:p>
            <a:endParaRPr lang="en-US"/>
          </a:p>
          <a:p>
            <a:r>
              <a:rPr lang="en-US"/>
              <a:t>公司有 n 个沿铁路运输线环形排列的仓库，每个仓库存储的货物数量不等。如何用最少搬运量可以使 n 个仓库的库存数量相同。搬运货物时，只能在相邻的仓库之间搬运。</a:t>
            </a:r>
            <a:endParaRPr 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C:/Users/29197/AppData/Local/Temp/kaimatting_20200129193731/output_20200129193739..pngoutput_20200129193739."/>
          <p:cNvPicPr>
            <a:picLocks noChangeAspect="1"/>
          </p:cNvPicPr>
          <p:nvPr/>
        </p:nvPicPr>
        <p:blipFill>
          <a:blip r:embed="rId1"/>
          <a:stretch>
            <a:fillRect/>
          </a:stretch>
        </p:blipFill>
        <p:spPr>
          <a:xfrm>
            <a:off x="9780270" y="0"/>
            <a:ext cx="2411730" cy="2122805"/>
          </a:xfrm>
          <a:prstGeom prst="rect">
            <a:avLst/>
          </a:prstGeom>
        </p:spPr>
      </p:pic>
      <p:sp>
        <p:nvSpPr>
          <p:cNvPr id="2" name="文本框 1"/>
          <p:cNvSpPr txBox="1"/>
          <p:nvPr/>
        </p:nvSpPr>
        <p:spPr>
          <a:xfrm>
            <a:off x="1297940" y="770890"/>
            <a:ext cx="6612890" cy="3692525"/>
          </a:xfrm>
          <a:prstGeom prst="rect">
            <a:avLst/>
          </a:prstGeom>
          <a:noFill/>
        </p:spPr>
        <p:txBody>
          <a:bodyPr wrap="square" rtlCol="0">
            <a:spAutoFit/>
          </a:bodyPr>
          <a:p>
            <a:r>
              <a:rPr lang="en-US"/>
              <a:t>11 深海机器人</a:t>
            </a:r>
            <a:endParaRPr lang="en-US"/>
          </a:p>
          <a:p>
            <a:endParaRPr lang="en-US"/>
          </a:p>
          <a:p>
            <a:r>
              <a:rPr lang="en-US"/>
              <a:t>潜艇内有多个深海机器人。潜艇到达深海海底后，深海机器人将离开潜艇向预定目标移动。 深海机器人在移动中还必须沿途采集海底生物标本，沿途生物标本由最先遇到它的深海机器人完成采集。 每条预定路径上的生物标本的价值是已知的，而且生物标本只能被采集一次。 本题限定深海机器人只能从其出发位置沿着向北或向东的方向移动，而且多个深海机器人可以在同一时间占据同一位置。 用一个 P×Q 网格表示深海机器人的可移动位置。西南角的坐标为 (0,0) ，东北角的坐标为 (Q,P) 。 给定每个深海机器人的出发位置和目标位置，以及每条网格边上生物标本的价值。 计算深海机器人的最优移动方案， 使深海机器人到达目的地后，采集到的生物标本的总价值最高。</a:t>
            </a:r>
            <a:endParaRPr 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C:/Users/29197/AppData/Local/Temp/kaimatting_20200129193731/output_20200129193739..pngoutput_20200129193739."/>
          <p:cNvPicPr>
            <a:picLocks noChangeAspect="1"/>
          </p:cNvPicPr>
          <p:nvPr/>
        </p:nvPicPr>
        <p:blipFill>
          <a:blip r:embed="rId1"/>
          <a:stretch>
            <a:fillRect/>
          </a:stretch>
        </p:blipFill>
        <p:spPr>
          <a:xfrm>
            <a:off x="9780270" y="0"/>
            <a:ext cx="2411730" cy="2122805"/>
          </a:xfrm>
          <a:prstGeom prst="rect">
            <a:avLst/>
          </a:prstGeom>
        </p:spPr>
      </p:pic>
      <p:sp>
        <p:nvSpPr>
          <p:cNvPr id="2" name="文本框 1"/>
          <p:cNvSpPr txBox="1"/>
          <p:nvPr/>
        </p:nvSpPr>
        <p:spPr>
          <a:xfrm>
            <a:off x="1297940" y="770890"/>
            <a:ext cx="6612890" cy="2861310"/>
          </a:xfrm>
          <a:prstGeom prst="rect">
            <a:avLst/>
          </a:prstGeom>
          <a:noFill/>
        </p:spPr>
        <p:txBody>
          <a:bodyPr wrap="square" rtlCol="0">
            <a:spAutoFit/>
          </a:bodyPr>
          <a:p>
            <a:r>
              <a:rPr lang="en-US"/>
              <a:t>12 最长 k 可重区间集问题</a:t>
            </a:r>
            <a:endParaRPr lang="en-US"/>
          </a:p>
          <a:p>
            <a:endParaRPr lang="en-US"/>
          </a:p>
          <a:p>
            <a:r>
              <a:rPr lang="en-US"/>
              <a:t>给定实直线 L 上 n 个开区间组成的集合 I，和一个正整数 k，试设计一个算法，从开区间集合 I 中选取出开区间集合 S⊆I ，使得在实直线 L 的任何一点 x，S 中包含点 x 的开区间个数不超过 k 。且</a:t>
            </a:r>
            <a:endParaRPr lang="en-US"/>
          </a:p>
          <a:p>
            <a:r>
              <a:rPr lang="en-US"/>
              <a:t>∑z∈S∣z∣∑z∈S∣z∣达到最大。这样的集合 S 称为开区间集合 I 的最长 k 可重区间集。 ∑z∈S∣z∣∑z∈S∣z∣ 称为最长 k 可重区间集的长度。 对于给定的开区间集合 I 和正整数 k，计算开区间集合 I 的最长 k 可重区间集的长度。</a:t>
            </a:r>
            <a:endParaRPr 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C:/Users/29197/AppData/Local/Temp/kaimatting_20200129193731/output_20200129193739..pngoutput_20200129193739."/>
          <p:cNvPicPr>
            <a:picLocks noChangeAspect="1"/>
          </p:cNvPicPr>
          <p:nvPr/>
        </p:nvPicPr>
        <p:blipFill>
          <a:blip r:embed="rId1"/>
          <a:stretch>
            <a:fillRect/>
          </a:stretch>
        </p:blipFill>
        <p:spPr>
          <a:xfrm>
            <a:off x="9780270" y="0"/>
            <a:ext cx="2411730" cy="2122805"/>
          </a:xfrm>
          <a:prstGeom prst="rect">
            <a:avLst/>
          </a:prstGeom>
        </p:spPr>
      </p:pic>
      <p:sp>
        <p:nvSpPr>
          <p:cNvPr id="2" name="文本框 1"/>
          <p:cNvSpPr txBox="1"/>
          <p:nvPr/>
        </p:nvSpPr>
        <p:spPr>
          <a:xfrm>
            <a:off x="1013460" y="709930"/>
            <a:ext cx="7941945" cy="1753235"/>
          </a:xfrm>
          <a:prstGeom prst="rect">
            <a:avLst/>
          </a:prstGeom>
          <a:noFill/>
        </p:spPr>
        <p:txBody>
          <a:bodyPr wrap="square" rtlCol="0">
            <a:spAutoFit/>
          </a:bodyPr>
          <a:p>
            <a:r>
              <a:rPr lang="en-US" altLang="zh-CN"/>
              <a:t>1 </a:t>
            </a:r>
            <a:r>
              <a:rPr lang="zh-CN" altLang="en-US"/>
              <a:t>飞行员配对方案问题</a:t>
            </a:r>
            <a:endParaRPr lang="zh-CN" altLang="en-US"/>
          </a:p>
          <a:p>
            <a:endParaRPr lang="zh-CN" altLang="en-US"/>
          </a:p>
          <a:p>
            <a:r>
              <a:rPr lang="zh-CN" altLang="en-US"/>
              <a:t>第二次世界大战期间，英国皇家空军从沦陷国征募了大量外籍飞行员。由皇家空军派出的每一架飞机都需要配备在航行技能和语言上能互相配合的两名飞行员，其中一名是英国飞行员，另一名是外籍飞行员。在众多的飞行员中，每一名外籍飞行员都可以与其他若干名英国飞行员很好地配合。</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C:/Users/29197/AppData/Local/Temp/kaimatting_20200129193731/output_20200129193739..pngoutput_20200129193739."/>
          <p:cNvPicPr>
            <a:picLocks noChangeAspect="1"/>
          </p:cNvPicPr>
          <p:nvPr/>
        </p:nvPicPr>
        <p:blipFill>
          <a:blip r:embed="rId1"/>
          <a:stretch>
            <a:fillRect/>
          </a:stretch>
        </p:blipFill>
        <p:spPr>
          <a:xfrm>
            <a:off x="9780270" y="0"/>
            <a:ext cx="2411730" cy="2122805"/>
          </a:xfrm>
          <a:prstGeom prst="rect">
            <a:avLst/>
          </a:prstGeom>
        </p:spPr>
      </p:pic>
      <p:sp>
        <p:nvSpPr>
          <p:cNvPr id="2" name="文本框 1"/>
          <p:cNvSpPr txBox="1"/>
          <p:nvPr/>
        </p:nvSpPr>
        <p:spPr>
          <a:xfrm>
            <a:off x="892175" y="709930"/>
            <a:ext cx="7759065" cy="2861310"/>
          </a:xfrm>
          <a:prstGeom prst="rect">
            <a:avLst/>
          </a:prstGeom>
          <a:noFill/>
        </p:spPr>
        <p:txBody>
          <a:bodyPr wrap="square" rtlCol="0">
            <a:spAutoFit/>
          </a:bodyPr>
          <a:p>
            <a:r>
              <a:rPr lang="en-US" altLang="zh-CN"/>
              <a:t>2 </a:t>
            </a:r>
            <a:r>
              <a:rPr lang="zh-CN" altLang="en-US"/>
              <a:t>太空飞行计划问题</a:t>
            </a:r>
            <a:endParaRPr lang="zh-CN" altLang="en-US"/>
          </a:p>
          <a:p>
            <a:endParaRPr lang="zh-CN" altLang="en-US"/>
          </a:p>
          <a:p>
            <a:r>
              <a:rPr lang="zh-CN" altLang="en-US"/>
              <a:t>W教授正在为国家航天中心计划一系列的太空飞行。每次太空飞行可进行一系列商业性实验而获取利润。现已确定了一个可供选择的实验集合E={E1，E2，…，Em}，和进行这些实验需要使用的全部仪器的集合I={I1，I2，…In}。实验Ej需要用到的仪器是I的子集。配置仪器Ik的费用为ck美元。实验Ej的赞助商已同意为该实验结果支付pj美元。W教授的任务是找出一个有效算法，确定在一次太空飞行中要进行哪些实验并因此而配置哪些仪器才能使太空飞行的净收益最大。这里净收益是指进行实验所获得的全部收入与配置仪器的全部费用的差额。</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C:/Users/29197/AppData/Local/Temp/kaimatting_20200129193731/output_20200129193739..pngoutput_20200129193739."/>
          <p:cNvPicPr>
            <a:picLocks noChangeAspect="1"/>
          </p:cNvPicPr>
          <p:nvPr/>
        </p:nvPicPr>
        <p:blipFill>
          <a:blip r:embed="rId1"/>
          <a:stretch>
            <a:fillRect/>
          </a:stretch>
        </p:blipFill>
        <p:spPr>
          <a:xfrm>
            <a:off x="9780270" y="0"/>
            <a:ext cx="2411730" cy="2122805"/>
          </a:xfrm>
          <a:prstGeom prst="rect">
            <a:avLst/>
          </a:prstGeom>
        </p:spPr>
      </p:pic>
      <p:sp>
        <p:nvSpPr>
          <p:cNvPr id="2" name="文本框 1"/>
          <p:cNvSpPr txBox="1"/>
          <p:nvPr/>
        </p:nvSpPr>
        <p:spPr>
          <a:xfrm>
            <a:off x="1176020" y="568325"/>
            <a:ext cx="7536180" cy="2861310"/>
          </a:xfrm>
          <a:prstGeom prst="rect">
            <a:avLst/>
          </a:prstGeom>
          <a:noFill/>
        </p:spPr>
        <p:txBody>
          <a:bodyPr wrap="square" rtlCol="0">
            <a:spAutoFit/>
          </a:bodyPr>
          <a:p>
            <a:r>
              <a:rPr lang="en-US" altLang="zh-CN"/>
              <a:t>3 </a:t>
            </a:r>
            <a:r>
              <a:rPr lang="zh-CN" altLang="en-US"/>
              <a:t>最小路径覆盖问题</a:t>
            </a:r>
            <a:endParaRPr lang="zh-CN" altLang="en-US"/>
          </a:p>
          <a:p>
            <a:endParaRPr lang="zh-CN" altLang="en-US"/>
          </a:p>
          <a:p>
            <a:endParaRPr lang="zh-CN" altLang="en-US"/>
          </a:p>
          <a:p>
            <a:r>
              <a:rPr lang="zh-CN" altLang="en-US"/>
              <a:t>给定有向图G=(V,E)。设P 是G 的一个简单路（顶点不相交）的集合。如果V 中每个顶点恰好在P 的一条路上，则称P是G 的一个路径覆盖。P 中路径可以从V 的任何一个顶点开始，长度也是任意的，特别地，可以为0。G 的最小路径覆盖是G 的所含路径条数最少的路径覆盖。设计一个有效算法求一个有向无环图G 的最小路径覆盖。</a:t>
            </a:r>
            <a:endParaRPr lang="zh-CN" altLang="en-US"/>
          </a:p>
          <a:p>
            <a:endParaRPr lang="zh-CN" altLang="en-US"/>
          </a:p>
          <a:p>
            <a:r>
              <a:rPr lang="zh-CN" altLang="en-US"/>
              <a:t>提示：设V={1，2，.... ，n}，构造网络G1=(V1,E1)如下：</a:t>
            </a:r>
            <a:endParaRPr lang="zh-CN" altLang="en-US"/>
          </a:p>
        </p:txBody>
      </p:sp>
      <p:pic>
        <p:nvPicPr>
          <p:cNvPr id="3" name="图片 2"/>
          <p:cNvPicPr>
            <a:picLocks noChangeAspect="1"/>
          </p:cNvPicPr>
          <p:nvPr/>
        </p:nvPicPr>
        <p:blipFill>
          <a:blip r:embed="rId2"/>
          <a:stretch>
            <a:fillRect/>
          </a:stretch>
        </p:blipFill>
        <p:spPr>
          <a:xfrm>
            <a:off x="1894205" y="3500120"/>
            <a:ext cx="5036820" cy="83058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C:/Users/29197/AppData/Local/Temp/kaimatting_20200129193731/output_20200129193739..pngoutput_20200129193739."/>
          <p:cNvPicPr>
            <a:picLocks noChangeAspect="1"/>
          </p:cNvPicPr>
          <p:nvPr/>
        </p:nvPicPr>
        <p:blipFill>
          <a:blip r:embed="rId1"/>
          <a:stretch>
            <a:fillRect/>
          </a:stretch>
        </p:blipFill>
        <p:spPr>
          <a:xfrm>
            <a:off x="9780270" y="0"/>
            <a:ext cx="2411730" cy="2122805"/>
          </a:xfrm>
          <a:prstGeom prst="rect">
            <a:avLst/>
          </a:prstGeom>
        </p:spPr>
      </p:pic>
      <p:sp>
        <p:nvSpPr>
          <p:cNvPr id="2" name="文本框 1"/>
          <p:cNvSpPr txBox="1"/>
          <p:nvPr/>
        </p:nvSpPr>
        <p:spPr>
          <a:xfrm>
            <a:off x="1602105" y="598805"/>
            <a:ext cx="6836410" cy="2861310"/>
          </a:xfrm>
          <a:prstGeom prst="rect">
            <a:avLst/>
          </a:prstGeom>
          <a:noFill/>
        </p:spPr>
        <p:txBody>
          <a:bodyPr wrap="square" rtlCol="0">
            <a:spAutoFit/>
          </a:bodyPr>
          <a:p>
            <a:r>
              <a:rPr lang="en-US" altLang="zh-CN"/>
              <a:t>4 魔术球问题</a:t>
            </a:r>
            <a:endParaRPr lang="en-US" altLang="zh-CN"/>
          </a:p>
          <a:p>
            <a:endParaRPr lang="en-US" altLang="zh-CN"/>
          </a:p>
          <a:p>
            <a:r>
              <a:rPr lang="en-US" altLang="zh-CN"/>
              <a:t>假设有 n 根柱子，现要按下述规则在这 n 根柱子中依次放入编号为 1, 2, 3, 4,… 的球。</a:t>
            </a:r>
            <a:endParaRPr lang="en-US" altLang="zh-CN"/>
          </a:p>
          <a:p>
            <a:endParaRPr lang="en-US" altLang="zh-CN"/>
          </a:p>
          <a:p>
            <a:r>
              <a:rPr lang="en-US" altLang="zh-CN"/>
              <a:t>每次只能在某根柱子的最上面放球。</a:t>
            </a:r>
            <a:endParaRPr lang="en-US" altLang="zh-CN"/>
          </a:p>
          <a:p>
            <a:r>
              <a:rPr lang="en-US" altLang="zh-CN"/>
              <a:t>在同一根柱子中，任何 2 个相邻球的编号之和为完全平方数。</a:t>
            </a:r>
            <a:endParaRPr lang="en-US" altLang="zh-CN"/>
          </a:p>
          <a:p>
            <a:r>
              <a:rPr lang="en-US" altLang="zh-CN"/>
              <a:t>试设计一个算法，计算出在 n 根柱子上最多能放多少个球。</a:t>
            </a:r>
            <a:endParaRPr lang="en-US" altLang="zh-CN"/>
          </a:p>
          <a:p>
            <a:endParaRPr lang="en-US" altLang="zh-CN"/>
          </a:p>
          <a:p>
            <a:endParaRPr lang="en-US" altLang="zh-CN"/>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C:/Users/29197/AppData/Local/Temp/kaimatting_20200129193731/output_20200129193739..pngoutput_20200129193739."/>
          <p:cNvPicPr>
            <a:picLocks noChangeAspect="1"/>
          </p:cNvPicPr>
          <p:nvPr/>
        </p:nvPicPr>
        <p:blipFill>
          <a:blip r:embed="rId1"/>
          <a:stretch>
            <a:fillRect/>
          </a:stretch>
        </p:blipFill>
        <p:spPr>
          <a:xfrm>
            <a:off x="9780270" y="0"/>
            <a:ext cx="2411730" cy="2122805"/>
          </a:xfrm>
          <a:prstGeom prst="rect">
            <a:avLst/>
          </a:prstGeom>
        </p:spPr>
      </p:pic>
      <p:sp>
        <p:nvSpPr>
          <p:cNvPr id="3" name="文本框 2"/>
          <p:cNvSpPr txBox="1"/>
          <p:nvPr/>
        </p:nvSpPr>
        <p:spPr>
          <a:xfrm>
            <a:off x="1469390" y="638810"/>
            <a:ext cx="5751195" cy="2030095"/>
          </a:xfrm>
          <a:prstGeom prst="rect">
            <a:avLst/>
          </a:prstGeom>
          <a:noFill/>
        </p:spPr>
        <p:txBody>
          <a:bodyPr wrap="square" rtlCol="0">
            <a:spAutoFit/>
          </a:bodyPr>
          <a:p>
            <a:r>
              <a:rPr lang="en-US" altLang="zh-CN"/>
              <a:t>5 </a:t>
            </a:r>
            <a:r>
              <a:rPr lang="zh-CN" altLang="en-US"/>
              <a:t>圆桌聚餐</a:t>
            </a:r>
            <a:endParaRPr lang="zh-CN" altLang="en-US"/>
          </a:p>
          <a:p>
            <a:endParaRPr lang="zh-CN" altLang="en-US"/>
          </a:p>
          <a:p>
            <a:r>
              <a:rPr lang="zh-CN" altLang="en-US"/>
              <a:t>假设有来自 n 个不同单位的代表参加一次国际会议。每个单位的代表数分别为 ri ​​ 。会议餐厅共有 m 张餐桌，每张餐桌可容纳 ci ​​ 个代表就餐。 为了使代表们充分交流，希望从同一个单位来的代表不在同一个餐桌就餐。 试给出满足要求的代表就餐方案。</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C:/Users/29197/AppData/Local/Temp/kaimatting_20200129193731/output_20200129193739..pngoutput_20200129193739."/>
          <p:cNvPicPr>
            <a:picLocks noChangeAspect="1"/>
          </p:cNvPicPr>
          <p:nvPr/>
        </p:nvPicPr>
        <p:blipFill>
          <a:blip r:embed="rId1"/>
          <a:stretch>
            <a:fillRect/>
          </a:stretch>
        </p:blipFill>
        <p:spPr>
          <a:xfrm>
            <a:off x="9780270" y="0"/>
            <a:ext cx="2411730" cy="2122805"/>
          </a:xfrm>
          <a:prstGeom prst="rect">
            <a:avLst/>
          </a:prstGeom>
        </p:spPr>
      </p:pic>
      <p:sp>
        <p:nvSpPr>
          <p:cNvPr id="2" name="文本框 1"/>
          <p:cNvSpPr txBox="1"/>
          <p:nvPr/>
        </p:nvSpPr>
        <p:spPr>
          <a:xfrm>
            <a:off x="1145540" y="781050"/>
            <a:ext cx="7364095" cy="2584450"/>
          </a:xfrm>
          <a:prstGeom prst="rect">
            <a:avLst/>
          </a:prstGeom>
          <a:noFill/>
        </p:spPr>
        <p:txBody>
          <a:bodyPr wrap="square" rtlCol="0">
            <a:spAutoFit/>
          </a:bodyPr>
          <a:p>
            <a:r>
              <a:rPr lang="en-US" altLang="zh-CN"/>
              <a:t>6 </a:t>
            </a:r>
            <a:r>
              <a:rPr lang="zh-CN" altLang="en-US"/>
              <a:t>最长递增子序列</a:t>
            </a:r>
            <a:endParaRPr lang="zh-CN" altLang="en-US"/>
          </a:p>
          <a:p>
            <a:endParaRPr lang="zh-CN" altLang="en-US"/>
          </a:p>
          <a:p>
            <a:r>
              <a:rPr lang="zh-CN" altLang="en-US"/>
              <a:t>给定正整数序列 x1∼xn ​​ ，以下递增均为非严格递增。</a:t>
            </a:r>
            <a:endParaRPr lang="zh-CN" altLang="en-US"/>
          </a:p>
          <a:p>
            <a:r>
              <a:rPr lang="zh-CN" altLang="en-US"/>
              <a:t>你需要回答三个问题</a:t>
            </a:r>
            <a:endParaRPr lang="zh-CN" altLang="en-US"/>
          </a:p>
          <a:p>
            <a:r>
              <a:rPr lang="zh-CN" altLang="en-US"/>
              <a:t>计算其最长递增子序列的长度 s。</a:t>
            </a:r>
            <a:endParaRPr lang="zh-CN" altLang="en-US"/>
          </a:p>
          <a:p>
            <a:r>
              <a:rPr lang="zh-CN" altLang="en-US"/>
              <a:t>计算从给定的序列中最多可取出多少个长度为 s 的递增子序列。</a:t>
            </a:r>
            <a:endParaRPr lang="zh-CN" altLang="en-US"/>
          </a:p>
          <a:p>
            <a:r>
              <a:rPr lang="zh-CN" altLang="en-US"/>
              <a:t>如果允许在取出的序列中多次使用 x1 ​​ 和 xn ​​ ，则从给定序列中最多可取出多少个长度为 s 的递增子序列？</a:t>
            </a:r>
            <a:endParaRPr lang="zh-CN" altLang="en-US"/>
          </a:p>
          <a:p>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C:/Users/29197/AppData/Local/Temp/kaimatting_20200129193731/output_20200129193739..pngoutput_20200129193739."/>
          <p:cNvPicPr>
            <a:picLocks noChangeAspect="1"/>
          </p:cNvPicPr>
          <p:nvPr/>
        </p:nvPicPr>
        <p:blipFill>
          <a:blip r:embed="rId1"/>
          <a:stretch>
            <a:fillRect/>
          </a:stretch>
        </p:blipFill>
        <p:spPr>
          <a:xfrm>
            <a:off x="9780270" y="0"/>
            <a:ext cx="2411730" cy="2122805"/>
          </a:xfrm>
          <a:prstGeom prst="rect">
            <a:avLst/>
          </a:prstGeom>
        </p:spPr>
      </p:pic>
      <p:sp>
        <p:nvSpPr>
          <p:cNvPr id="2" name="文本框 1"/>
          <p:cNvSpPr txBox="1"/>
          <p:nvPr/>
        </p:nvSpPr>
        <p:spPr>
          <a:xfrm>
            <a:off x="1247140" y="750570"/>
            <a:ext cx="7171055" cy="1476375"/>
          </a:xfrm>
          <a:prstGeom prst="rect">
            <a:avLst/>
          </a:prstGeom>
          <a:noFill/>
        </p:spPr>
        <p:txBody>
          <a:bodyPr wrap="square" rtlCol="0">
            <a:spAutoFit/>
          </a:bodyPr>
          <a:p>
            <a:r>
              <a:rPr lang="en-US" altLang="zh-CN"/>
              <a:t>7 方格取数</a:t>
            </a:r>
            <a:endParaRPr lang="en-US" altLang="zh-CN"/>
          </a:p>
          <a:p>
            <a:endParaRPr lang="en-US" altLang="zh-CN"/>
          </a:p>
          <a:p>
            <a:r>
              <a:rPr lang="en-US" altLang="zh-CN"/>
              <a:t>在一个有 m×n 个方格的棋盘中，每个方格中有一个正整数。 现要从方格中取数，使任意 2 个数所在方格没有公共边，且取出的数的总和最大。试设计一个满足要求的取数算法。</a:t>
            </a:r>
            <a:endParaRPr lang="en-US" altLang="zh-CN"/>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C:/Users/29197/AppData/Local/Temp/kaimatting_20200129193731/output_20200129193739..pngoutput_20200129193739."/>
          <p:cNvPicPr>
            <a:picLocks noChangeAspect="1"/>
          </p:cNvPicPr>
          <p:nvPr/>
        </p:nvPicPr>
        <p:blipFill>
          <a:blip r:embed="rId1"/>
          <a:stretch>
            <a:fillRect/>
          </a:stretch>
        </p:blipFill>
        <p:spPr>
          <a:xfrm>
            <a:off x="9780270" y="0"/>
            <a:ext cx="2411730" cy="2122805"/>
          </a:xfrm>
          <a:prstGeom prst="rect">
            <a:avLst/>
          </a:prstGeom>
        </p:spPr>
      </p:pic>
      <p:sp>
        <p:nvSpPr>
          <p:cNvPr id="2" name="文本框 1"/>
          <p:cNvSpPr txBox="1"/>
          <p:nvPr/>
        </p:nvSpPr>
        <p:spPr>
          <a:xfrm>
            <a:off x="1297940" y="770890"/>
            <a:ext cx="6612890" cy="3415030"/>
          </a:xfrm>
          <a:prstGeom prst="rect">
            <a:avLst/>
          </a:prstGeom>
          <a:noFill/>
        </p:spPr>
        <p:txBody>
          <a:bodyPr wrap="square" rtlCol="0">
            <a:spAutoFit/>
          </a:bodyPr>
          <a:p>
            <a:r>
              <a:rPr lang="en-US" altLang="zh-CN"/>
              <a:t>8 </a:t>
            </a:r>
            <a:r>
              <a:rPr lang="zh-CN" altLang="en-US"/>
              <a:t>餐巾计划</a:t>
            </a:r>
            <a:endParaRPr lang="zh-CN" altLang="en-US"/>
          </a:p>
          <a:p>
            <a:endParaRPr lang="zh-CN" altLang="en-US"/>
          </a:p>
          <a:p>
            <a:r>
              <a:rPr lang="zh-CN" altLang="en-US"/>
              <a:t>一个餐厅在相继的 n 天里，每天需用的餐巾数不尽相同。假设第 i 天需要 ri ​​ 块餐巾。餐厅可以购买新的餐巾，每块餐巾的费用为 P 分；或者把旧餐巾送到快洗部，洗一块需 M 天（可以同时洗多块），其费用为 F 分；或者送到慢洗部，洗一块需 N 天（可以同时洗多块），其费用为 S 分（S&lt;F）。 每天结束时，餐厅必须决定将多少块脏的餐巾送到快洗部，多少块餐巾送到慢洗部，以及多少块保存起来延期送洗。但是每天洗好的餐巾和购买的新餐巾数之和，要满足当天的需求量（注意干净餐巾不能保存必须洗完马上用）。 试设计一个算法为餐厅合理地安排好 n 天中餐巾使用计划,使总的花费最小。</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2334</Words>
  <Application>WPS 演示</Application>
  <PresentationFormat>自定义</PresentationFormat>
  <Paragraphs>68</Paragraphs>
  <Slides>13</Slides>
  <Notes>23</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13</vt:i4>
      </vt:variant>
    </vt:vector>
  </HeadingPairs>
  <TitlesOfParts>
    <vt:vector size="21" baseType="lpstr">
      <vt:lpstr>Arial</vt:lpstr>
      <vt:lpstr>宋体</vt:lpstr>
      <vt:lpstr>Wingdings</vt:lpstr>
      <vt:lpstr>等线</vt:lpstr>
      <vt:lpstr>微软雅黑</vt:lpstr>
      <vt:lpstr>Arial Unicode MS</vt:lpstr>
      <vt:lpstr>等线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dc:description>http://www.ypppt.com/</dc:description>
  <cp:lastModifiedBy>麻木尔杜斯戈里亚</cp:lastModifiedBy>
  <cp:revision>89</cp:revision>
  <dcterms:created xsi:type="dcterms:W3CDTF">2017-10-24T12:33:00Z</dcterms:created>
  <dcterms:modified xsi:type="dcterms:W3CDTF">2020-08-23T10:39:16Z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2052-11.1.0.9912</vt:lpwstr>
  </property>
</Properties>
</file>