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87" r:id="rId39"/>
    <p:sldId id="283" r:id="rId40"/>
    <p:sldId id="284" r:id="rId41"/>
    <p:sldId id="285" r:id="rId42"/>
    <p:sldId id="298" r:id="rId43"/>
    <p:sldId id="299" r:id="rId44"/>
    <p:sldId id="300" r:id="rId45"/>
    <p:sldId id="301" r:id="rId46"/>
    <p:sldId id="302" r:id="rId47"/>
    <p:sldId id="297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8-26T01:55:32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16845 2452 0,'0'17'16,"0"1"-16,0 0 16,0-1-16,0 1 0,0 0 0,0-1 0,0 1 0,0 0 0,0-1 0,0 1 15,0 17-15,0-17 0,0-1 0,0 19 0,0 17 0,0 70 16,0-105-16,0 17 0,0-17 0,0-1 0,0 1 0,0 0 0,0 34 0,18-34 16,-18 0-16,0-1 0,0 1 0,0 0 0,0-1 0,0 1 0,0 0 0,0-1 15,0 1-15,0-1 0</inkml:trace>
  <inkml:trace contextRef="#ctx0" brushRef="#br0" timeOffset="698.79">17374 2311 0,'18'0'31,"0"0"0,-1 17-31,-17 1 0,36 0 0,-36-1 0,17-17 0,-17 18 16,35 0-16,-17-1 0,0 1 0,-1-1 0,1 1 0,0 0 16,-1-1-16,1 1 0,17 0 0,-17-1 0,-1 1 0,1 0 15,-18-1-15,18 1 0,-1-18 0,1 17 0,-18 1 16,18-18-16,-18 18 31,0-1-15,0 1-16,0 0 0,-18-18 0,0 17 15,18 1-15,0 0 0,-17-18 0,17 17 0,0 1 0,0 0 0,-18-18 0,0 0 16,18 17-16,-17-17 0,17 18 0,-18-1 0,18 1 0,0 0 0,-17-18 0,-1 35 16,18-17-16,-18-1 0,1 1 0,17 0 0,-18-1 0,0 1 0,1 17 15,17-17-15,0-1 0,-18-17 0,18 18 0,0 0 16,0-1-16,18-17 109,-1 0-109,1 0 0,0 0 0,-1 0 0,1 0 0,0 0 16,-1 0-16,1-17 0,-1 17 0,1 0 0,-18-18 0,18 18 15,-1 0-15,1 0 0,0 0 0,17 0 0,-17 0 0,-1 0 0,1 0 0,-1 0 16,1 0-16,0 0 0,-1 0 0,1 0 0,17 0 0,18 0 0,-35 0 0,17 0 16,0 0-16,-17 0 0,-18-18 0,18 18 0</inkml:trace>
  <inkml:trace contextRef="#ctx0" brushRef="#br0" timeOffset="1220.74">18503 2699 0,'0'-18'0,"18"18"93,-1 0-77,1 0-16,0 0 16,-1 0-16,1 0 15,0 0-15,-1 0 0,1 0 16,0 0-16,-1 0 0,1 0 0,0 0 15,-1 0-15,1 0 0,-1 18 0,19-18 0,-19 0 0,1 17 16,0-17-16,-1 0 0,1 0 0,-18 18 0,18-18 16</inkml:trace>
  <inkml:trace contextRef="#ctx0" brushRef="#br0" timeOffset="1621.168">18574 3122 0,'17'0'78,"1"0"-62,0 0-16,-1 0 0,1 0 0,0 0 0,-1 0 0,1 0 0,0 0 16,17 0-16,-18 0 0,1 0 0,0 0 0,-1 0 15</inkml:trace>
  <inkml:trace contextRef="#ctx0" brushRef="#br0" timeOffset="3188.57">19861 2681 0,'18'0'15,"0"0"-15,-1 0 16,1 0-16,0 0 0,-1 0 0,1 0 16,0 0-16,-1 0 0,1 0 0,-1 0 15,1 18-15,-18-1 0,18-17 16,-18 18-16,17-18 0,-17 18 16,36 17-16,-19-17 15,-17-1-15,0 1 0,0 0 0,0-1 0,18-17 0,0 18 16,-18-1-16,0 1 0,0 0 0,17-1 0,-17 1 0,0 0 15,0-1 1,0 1 0,-17-18-16,17 18 0,-18-18 0,18 17 0,-18 1 15,18-1-15,-17-17 0,-1 0 0,18 18 16,-18 0-16,18-1 0,-17-17 0,17 18 0,0 0 0,-18-18 16,18 17-16,-18-17 15,18 18-15,-17-18 16,17 18-16,-18-18 0,1 0 0,17 17 15,-18-17-15,18 18 0,0-1 0,-18-17 16,1 0-16,17 18 0,0 0 16,0-1 15,-18-17-15,18 18-1,0 0 1,18-18 46,-18 17-62,35-17 16,-17 0-16,-1 0 0,1 0 0,-1 0 16,1 0-16,0 0 0,-1 0 0,1 0 0,0 0 15,-1 0-15,1 0 0,0 0 0,-1 0 0,1 0 0,-1 0 0,1 0 0,0 0 16,-1 0-16,19 0 0,-19 0 0,1 0 0,0 0 0,-1 0 15,1 0-15,-1 0 0,1 0 0,0 0 0,-1 0 0,19 0 0,-19 0 16,1 0-16,0 0 0,-1 0 0,1 0 0,0 0 16,-1 0-16</inkml:trace>
  <inkml:trace contextRef="#ctx0" brushRef="#br0" timeOffset="4431.5">20532 2311 0,'17'0'47,"1"0"-31,0 0 62,-18 17-78,0 1 16,0 0 62,0-1-63,0 1-15,0 0 16,0-1 0,0 1-16,-18-18 0,18 17 0,-18-17 15,18 18-15,-17-18 0,-19 35 16,36-17-16,-17-18 0,17 18 0,-18-18 0,18 17 16,-18-17-16,36 0 203,0 0-203,-1 0 15,1 0-15,0 0 0,-1 0 0,1 0 0,0 0 0,-1 0 0,1 0 0,0 0 16,-1 0-16,1 0 0,-1 0 0,1 0 0,0 0 0,-1-17 16,1 17-1</inkml:trace>
  <inkml:trace contextRef="#ctx0" brushRef="#br0" timeOffset="5942.42">22172 2734 0,'18'0'0,"-1"0"0,1 0 32,0 0-32,-1 0 0,1 0 0,0-18 0,-1 18 15,1 0-15,-1 0 0,1 0 0,0 0 0,-1 0 16,19 0-16,-19 0 0,1 0 0,0 0 15,-1 0-15,1 0 0,0 0 16,-18 18-16,17-18 0,-17 18 0,18-18 0,-18 17 16,17-17-16,-17 18 15,0 0-15,0-1 16,0 1-16,0 0 0,0-1 16,-17-17-16,-1 18 15,1-18-15,17 17 0,0 1 0,-18 0 0,18-1 0,-18-17 16,18 18-16,-17-18 0,17 18 15,-18-18 17,0 0-17,1 0-15,-1 0 16,0 0 0,-17 17-16,17-17 15,1 0 1,17 18 140,17-18-125,19 0-31,-19 0 16,1 0-16,-18 18 0,18-18 0,-1 0 0,1 0 0,0 0 16,-1 17-16,1-17 0,0 0 0,-1 0 0,1 0 15,-1 18-15,1-18 0,-18 17 0,18-17 0,-1 18 16,1-18-16,0 0 0,-18 18 0,0-1 15,17-17-15,-17 18 0,18-18 0,-18 18 16,0-1 0,0 1-16,0 0 0,0-1 15,0 1-15,0-1 0,0 1 16,0 0-16,-18-18 0,18 17 0,0 1 16,-17-18-16,17 18 0,-18-18 0,0 0 15,1 0-15,-1 0 16,0 0-16,1 0 0,-1 0 0,1 17 15,-1-17-15,0 0 0,1 0 0,-1 0 16,-17 0-16,17 0 0,0 0 0,1 0 16,-1 0-16,0 0 15,1 0 17</inkml:trace>
  <inkml:trace contextRef="#ctx0" brushRef="#br0" timeOffset="15654.42">19191 5168 0,'0'0'0,"0"18"62,0 35-62,0-36 0,18 36 0,17 0 16,-35-35-16,0 0 0,18-1 0,-18 1 0,0-1 0,17-17 0,-17 71 16,0-53-16,18-1 0,-18 1 0,0 17 0,0 0 0,18-17 0,-18 70 15,0-70-15,0 0 0,17 17 0,-17-18 0,0 1 0,0 0 0,0-1 0,18 36 16,0-35-16,-18 0 0,0-1 0,0 1 0,17 0 0,-17-1 0,0 1 0,0-1 15,0 1-15,18-18 0</inkml:trace>
  <inkml:trace contextRef="#ctx0" brushRef="#br0" timeOffset="16539.18">20038 5221 0,'0'0'0,"17"0"0,1 0 16,0 0-16,-1-18 0,1 18 0,0 0 0,-1 0 0,19-17 15,-19 17-15,1 0 0,-18-18 0,17 18 16,1 0 46,0 0-62,-1 0 16,1 0-16,0 0 0,-1 0 0,-17 18 0,18-18 0,0 0 0,-1 0 0,1 0 0,-1 17 16,1-17-16,0 18 0,-1-18 0,1 0 0,0 0 15,-1 0 17,-17 18-32,0-1 0,0 1 15,18 0-15,-18-1 0,18-17 0,-18 18 0,0 0 16,17-18-16,-17 17 0,0 1 0,0 0 0,18-18 15,-18 17-15,0 1 0,0-1 0,0 1 0,0 0 16,0-1-16,-18-17 0,18 18 0,-17-18 0,17 18 0,-18-18 0,0 35 0,18-17 16,-35-1-16,17 1 0,1-18 0,17 17 0,-18 1 0,0-18 0,1 18 0,-36 52 15,35-70-15,18 18 0,-17 17 0,-1-17 0,0-1 0,18 1 0,-17 0 0,-19 35 16,19-36-16,-1 1 0,1-18 0,-1 18 0,18-1 0,-18 1 0,18 0 0,-17-1 16,-1-17-16,18 18 0,18-18 78,-1 0-78,1 0 0,0 0 0,-1 0 0,1 0 0,-1 0 15,1 0-15,0 0 0,-1 0 0,1 0 0,0 0 0,-1 0 16,1 0-16,0 0 0,-1 0 0,1-18 16,-1 18 15,-17-17-31,18 17 0,-18-18 15,18 18-15</inkml:trace>
  <inkml:trace contextRef="#ctx0" brushRef="#br0" timeOffset="17333.18">21237 5151 0,'-17'0'15,"17"17"1,-18-17-16,18 18 0,0-1 15,-18-17-15,18 18 0,0 0 0,0-1 0,0 1 16,0 0-16,0-1 0,0 1 0,0 0 0,0-1 16,0 1-16,0 0 0,0-1 0,0 1 15,0-1-15,18-17 0,-18 18 0,18 0 0,-18-1 16,17-17-16,-17 18 0,0 0 0,18-18 0,-18 17 0,0 1 0,0 0 16,0-1-16,0 1 0,18-18 0,-18 17 0,17 19 0,-17-19 15,0 1-15,18 0 0,-18-1 0,0 1 0,0 17 0,17-17 0,-17-1 0,0 1 16,18-18-16,-18 18 0,0-1 0,18 1 0,-18 0 0,0-1 0,0 19 0,0-19 15,17-17-15,-17 18 0,0 0 0,0-1 0,18-17 0,0 0 0,-18 18 0,0-1 0,17-17 0,-17 18 16,0 0-16,18-1 0,-18 1 0,18 0 16,-1-18-16,-17 17 0,0 1 0,18-18 0,-18 18 15,17-18-15,-17 17 16,0 1 31,18-1-47,0-17 0,-18 18 15,0 0 1,-18-18 0,0 17-16,1-17 0,-1 0 0,1 0 0,-1 0 15,0 0-15,-17 18 0,17-18 0,1 0 0,-1 0 16,0 0-16,1 0 0,-1 0 0,1 0 0,-1 0 16,0 0-16,1 0 0,-1 0 0,0 0 15,1 0 1,17-18-1,-18 18 1,0-17-16,1 17 0,17-36 16,-18 36-16,0 0 0,1-17 15,17-1-15,-18 1 0,18-1 0,-17 0 16</inkml:trace>
  <inkml:trace contextRef="#ctx0" brushRef="#br0" timeOffset="17789.41">21149 5733 0,'0'-18'15,"18"18"1,-1 0-16,1 0 15,0 0-15,-1 0 16,1 0-16,0 0 16,-1 0-16,1-18 0,-1 18 0,-17-17 0,18 17 15,-18-18-15,18 18 0,-1 0 0,1 0 16,0 0-16,-1 0 16,-17-18-16,18 18 0,-18-17 0,18 17 0,-1 0 0,1-18 15,-1 18-15,1 0 0,0-17 0,-1 17 0,-17-18 0,18 18 16,0 0-16,17 0 0,-17-18 0,-1 18 0,18 0 0,-17 0 15,0 0-15,-18-17 0,17 17 0,1 0 16</inkml:trace>
  <inkml:trace contextRef="#ctx0" brushRef="#br0" timeOffset="18997.43">23495 4780 0,'0'18'31,"0"-1"-31,-18 1 0,1 0 16,17-1-16,-18-17 0,18 18 0,0 0 0,0-1 0,-18 1 16,18 0-16,0-1 0,0 1 0,0-1 0,0 1 0,0 0 15,0-1-15,0 1 0,0 0 0,0-1 0,0 1 0,0 0 0,0-1 16,0 1-16,0-1 0,0 1 0,0 0 0,0-1 15,0 1-15,0 0 0,0-1 0,0 1 0,0 0 16,0-1-16,18 1 0,-18 0 0,0-1 0,0 1 0,0-1 0,18-17 16,-18 18-16,0 17 0,17-17 0,-17 0 0,0-1 0,18-17 0,-18 18 0,0 0 15,0 17-15,18 0 0,-1-35 0,-17 35 0,18-17 0,0 0 16,-1 17-16,1-17 0,-18-1 0,0 18 0,17-17 0,1 0 16,-18-1-16,18-17 0,-18 18 0,17 0 0,1 17 0,0-35 0,-18 18 0,0-1 0,0 1 15,0 0-15,17-18 0,-17 17 0,18-17 0,-18 18 0,18-1 0,-18 1 0,17-18 16,-17 18-16,0-1 0,0 1 0,0 0 0,18-18 15,-18 17-15,0 1 16,18-18-16,-18 18 0,0-1 16,0 1-16,0-1 62,-36-17-62,19 18 16,-1 0-16,0-18 0,18 17 0,-17-17 15,-1 0-15,0 0 0,1 18 0,-1-18 16,0 0-16,1 0 0,-1 0 0,1 0 0,-1 0 0,0 0 0,1 0 16,-1 0-16,0 0 0,1 0 0,-1 0 0,0 0 0,1 0 15,-1 0-15,-35 0 0,36 0 0,-1 0 0,0 0 0,1-18 0,-1 18 16,0 0-16,1-17 0,17-1 0,-18 18 0,1 0 16</inkml:trace>
  <inkml:trace contextRef="#ctx0" brushRef="#br0" timeOffset="19614.73">23618 5627 0,'18'0'93,"0"0"-93,-1 0 0,1 0 0,0 0 0,-1 0 16,1 0-16,0 0 0,-1 0 0,1 0 0,0 0 0,-1 0 16,1 0-16,-1 0 0,1 0 0,0 0 15,-1-18-15,1 18 0</inkml:trace>
  <inkml:trace contextRef="#ctx0" brushRef="#br0" timeOffset="20761.25">24324 4463 0,'0'17'63,"53"19"-63,-18-19 15,-17-17-15,0 18 0,-1-18 0,1 0 0,-18 17 0,17-17 0,1 0 0,0 18 0,-1-18 16,1 18-16,0-18 0,-1 17 0,1-17 0,-18 18 0,18-18 0,-1 0 16,1 0-16,-18 18 47,0-1-47,0 1 0,-18 0 0,18-1 0,-17-17 15,17 18-15,0 0 0,-18 34 0,18-34 0,-18-18 0,18 18 16,-17 35-16,17-36 0,-18 19 0,18-19 0,0 1 0,-18-1 15,18 1-15,0 0 0,0-1 0,0 1 0,0 0 16,-17-18-16,-1 0 0,0 0 16,1 0-1,-1 0-15,1 0 16,-1 0 31,0 0-32,1 0-15,34 0 110,1 17-79,0-17-31,-18 18 0,17-18 16,-17 18-16,18-18 0,-1 0 0,-17 17 0,18-17 15,-18 18-15,35 35 16,-35-36-16,18 1 0,-18 0 0,18-18 0,-1 17 0,1 1 16,-18 0-16,-18-18 62,1 0-62,-1 0 0,0 0 0,1 17 16,-1-17-16,0 18 0,1-18 15,-1 0-15,1 18 0,-1-18 0,18 17 0,-18-17 0,1 0 16,-1 0-16,0 18 0,1-18 0,17 17 0,-18-17 0,0 0 16,1 0-16,-1 0 0,0 0 0,1 0 15,17 18-15</inkml:trace>
  <inkml:trace contextRef="#ctx0" brushRef="#br0" timeOffset="21554.84">24430 4357 0,'-18'0'0,"-52"0"16,70 17-1,-18-17-15,0 0 0,1 18 0,-1-18 0,18 18 0,-18-18 0,1 17 16,-1-17-16,18 18 0,-17 0 15,17-1-15,0 1 0,0 0 0,0-1 0,0 1 0,-18-1 0,18 54 16,0-53-16,0-1 0,0 1 0,0 0 0,0-1 0,0 1 0,0 17 16,0 18-16,0-35 0,0-1 0,0 1 0,0 17 0,0 1 0,0-19 15,0 36-15,0 0 0,0-35 0,0 17 0,0-17 16,0-1-16,0 1 0,18 17 0,-1-17 0,-17-1 0,0 1 0,0 0 16,0-1-16,0 1 0,18 0 0,-18-1 0,17-17 0,1 0 15,-18 18-15,35 17 0,-17-35 16,0 0-16,-1 0 0,1 18 15,0-18-15,-1 0 0,1 0 0,0 0 0,-1 0 16,1 0-16,-1 0 0,1 0 0,0 0 0,-1 0 16,-17-18-16,18 18 0,0-17 0,-1 17 0,1-18 0,0 18 0,-1 0 0,1 0 15,-18-18-15,17 18 0,-17-17 0,36-1 0,-19-17 16,1 17-16,0 18 0,-1 0 0,-17-18 0,18 18 0,-18-17 0,18-1 16,-18 0-16,0 1 0,0-1 0,17 1 0,-17-1 0,0 0 15,0 1-15,18-1 0,-18 0 0,0 1 0,0-1 0,0-17 16,17 35-16,-17-18 0,0 1 0,0-1 0,0 0 0,0 1 0,18 17 0,-18-36 15,0 1-15,0 17 0,0 1 0,0-1 0,0 1 0,0-1 16,0 0-16,0 1 0,-18 17 0,18-18 0,0 0 0,-17 18 0,17-17 0,-18 17 16,18-18-16,0 0 0,-17 18 0,17-17 0,-18 17 0,0-18 15,1 18-15,17-18 0,-18 18 0,0 0 0,18-17 16,-17 17-16,-1 0 0,0 0 16,1 0-16,-1 0 0,1 0 15,-1 0-15,0 0 16,1 0-16,-1 0 0,0 0 0,1 0 15,17 17-15,-36-17 0,19 0 0,17 18 0,-18-18 16,18 18-16,-17-18 0,17 17 16,-18-17-16</inkml:trace>
  <inkml:trace contextRef="#ctx0" brushRef="#br0" timeOffset="30100.01">18292 8467 0,'17'0'16,"-17"17"0,0 1-16,35 70 0,-35-70 0,18-1 0,-18 19 0,18-19 0,-18 1 0,0 17 0,0-17 0,0 17 0,0 36 15,0-36-15,17 0 0,1 89 0,-18-107 0,0 36 0,0 18 0,18-36 0,-18 0 0,0 1 0,0 17 0,0-18 16,35 35-16,-35-17 0,0-17 0,0 17 0,18 52 0,-18-16 0,0-1 0,17 0 0,-17-35 0,0-18 15,0 18-15,0 18 0,0-1 0,0 71 0,0-88 0,0-17 0,0-19 0,0 18 16,0-17-16,0-36 63,0 1-63,0-1 0</inkml:trace>
  <inkml:trace contextRef="#ctx0" brushRef="#br0" timeOffset="30697.328">18733 8414 0,'0'0'0,"17"0"0,1 0 0,52-18 15,54 0 1,-107 18-16,1 0 0,0 0 0,-1 0 0,1 0 16,0 0-16,-1 0 0,1 0 0,0 18 0,-1-18 0,-17 18 15,18-18-15,17 17 0,-17-17 0,-1 18 0,1 0 0,0-1 16,-1 1-16,-17 0 0,53-1 0,-53 1 0,18-18 0,-18 18 0,0-1 15,18 1-15,-18-1 0,17 1 0,-17 0 0,18-1 0,-18 1 0,17 0 0,-17-1 16,18-17-16,-18 18 0,0 0 0,0-1 0,0 1 0,0-1 0,0 1 0,0 0 0,0-1 16,0 1-16,0 0 0,0 17 0,0 18 15,0-36-15,0 1 0,0 0 0,0 17 0,0-17 0,-18 17 0,1-35 16,17 18-16,-18-18 0,18 17 0,-17-17 0,-19 18 0,1 0 0,17-18 0,1 17 16,-1-17-16,0 0 0,18 18 0,-17-18 0,-36 0 0,18 17 0,17-17 0,0 0 15,1 0-15,-36 0 0,53 18 0,-18-18 0,0 0 0,1 18 0,-18-18 0,17 0 0,-17 17 0,-18-17 16,0 0-16,35 18 0,-17-18 0,0 18 0,-1-18 0,-17 17 15,0-17-15,36 0 0,-1 0 0,1 0 0,17 18 16</inkml:trace>
  <inkml:trace contextRef="#ctx0" brushRef="#br0" timeOffset="31027.08">19967 9472 0,'18'0'16,"-18"18"-16,18-18 0,-18 17 16,0 1-16,0 0 0,0-1 0,0 107 15,0-107-15,0 1 0,0 0 0,0-1 0,0 1 0,0 0 0,0-1 16,0 1-16,0 0 0,0-1 0,0 1 0,0-1 0,0 1 16,0 0-16,0-1 0,0 1 0,0 0 15,0-1-15</inkml:trace>
  <inkml:trace contextRef="#ctx0" brushRef="#br0" timeOffset="32088.91">21519 8396 0,'0'-18'16,"0"36"78,0 0-94,-17-18 0,17 17 15,-18-17-15,18 18 0,0 0 0,0-1 0,0 1 16,0 0-16,-17-18 0,17 17 0,-18-17 0,18 18 0,-18 0 0,18-1 16,-17 1-16,17-1 0,0 1 0,-18-18 0,18 18 0,0-1 0,-18-17 0,18 18 0,0 0 0,0-1 15,0 19-15,0-19 0,0 1 0,0 17 0,0-17 0,0-1 16,0 1-16,0 0 0,0 17 0,0-17 0,18-1 15,-18 1-15,18-18 0,-18 17 0,17-17 0,-17 18 0,18-18 0,0 0 16,-18 18-16,17-18 0,1 0 0,-1 0 16,1 0-16,0 0 0,-1 0 0,1 0 0,0 0 15,-1-18-15,1 18 0,0-18 0,-18 1 0,17 17 0,-17-18 16,18 18-16,-1 0 0,1 0 0,-18-17 0,18 17 16,-18-18-16,17 18 0,-17-18 0,0 1 0,18 17 0,0-18 15,-1 18-15,-17-18 0,18 18 0,-18-17 0,18 17 16,-1-18-16,1 0 0,-18 1 0,18-1 15,-18 1-15,17 17 0,1 0 0,-18-18 0,17 0 0,-17 1 16,0-1-16,0 0 0,18 1 0,-18-1 16,0 0-16,0 1 0,0-1 0,0 1 0,18 17 0,-18-18 15,0 0-15,0 1 0,0-1 0,0 0 16,0 1-16,0-1 250,17 18-250,1-18 16,0 1-16,-18-1 0,17 18 15,-17-18-15</inkml:trace>
  <inkml:trace contextRef="#ctx0" brushRef="#br0" timeOffset="33089.1">21608 8202 0,'0'18'0,"0"35"16,-18-36-16,18 1 0,0 0 0,0-1 0,0 1 0,0-1 0,0 1 0,0 0 16,0-1-16,0 36 0,0-35 0,0 0 0,0-1 0,0 19 0,0-19 0,0 1 0,0-1 0,0 1 0,0 0 0,0-1 15,0 36-15,18 35 0,-18-70 0,0 17 0,17 1 0,-17-19 0,0 19 0,18-19 0,-18 1 0,0 17 16,0-17-16,18 105 0,-1-123 0,-17 53 0,0-18 0,18-17 0,-18 0 15,0-1-15,0 1 0,0 17 0,17 18 0,-17-35 0,0-1 0,0 1 0,0 0 0,0-1 16,0 1-16,0 0 16</inkml:trace>
  <inkml:trace contextRef="#ctx0" brushRef="#br0" timeOffset="33757.78">21608 7761 0,'0'0'15,"53"0"1,-36 0-16,1 0 0,-1 0 0,1 0 0,0 0 0,-1 0 16,1 0-16,0 0 0,-1 0 0,1 0 15,0 0-15,-1 0 0,1 0 0,0 0 16,-1 0-16,1 0 15,-18 18-15,17-18 0,1 17 0,0 1 0,-18 0 16,17-18-16,-17 17 0,18 1 0,-18 0 0,18-1 16,-18 1-16,17-18 0,1 18 0,-18-1 0,0 1 0,18-18 15,-18 17-15,0 1 0,0 0 0,0-1 0,0 1 0,17 0 16,-17-1-16,0 1 0,0 0 0,0-1 0,0 1 16,0-1-16,0 1 0,0 35 0,0-35 15,0-1-15,18-17 0,-18 18 0,0 0 0,0-1 16,0 1-16,0-1 0,0 1 15,-18 0-15,1-18 0,-1 17 0,0 1 16,1-18-16,17 18 0,-18-18 0,0 17 0,1-17 0,-1 0 16,0 0-16,1 18 0,-1-18 0,18 18 0,-17-18 0,-1 17 0,0-17 0,-17 36 15,17-36-15,1 0 0,-1 17 0,0-17 0,1 0 0,-1 0 0,0 18 0,1-18 0,-1 17 0,-105 36 16,105-35-16,-17-18 0,0 0 0,17 0 0,0 0 0,18 18 0,-17-1 0,-19 1 16,1-18-16,17 18 0,1-18 0,-1 17 0,1-17 15</inkml:trace>
  <inkml:trace contextRef="#ctx0" brushRef="#br0" timeOffset="34657.58">24183 9349 0,'0'17'31,"0"1"-31,0 0 16,0-1-16,0 1 15,0-1-15,0 1 0,0 0 16,-18-18-16,18 17 0,0 1 0,-17-18 0,-1 0 0,0 18 0,1-18 15,-1 0-15,0 0 0,18 17 0,-17-17 0,17 18 0,-18-18 0,-17 0 0,0 18 16</inkml:trace>
  <inkml:trace contextRef="#ctx0" brushRef="#br0" timeOffset="35306.47">23142 9472 0,'18'0'16,"-36"0"-16,54 0 0,-19 0 0,1 0 16,-1 0-16,19 0 15,-19 18-15,19 17 0,-19-17 0,19-1 16,-19 19-16,1-36 0,-1 35 0,1-18 0,0 1 0,-1 0 16,1-1-16,0 1 0,-18 0 0,0-1 0,35 1 0,-35 0 0,18-1 15,-18 1-15,0 0 0,0-1 16,0 1-16,-18-18 0,0 17 0,-17-17 15,-18 18-15,18 0 0,0-18 0,-1 17 0,1 1 0,-36-18 16,54 0-16,-1 18 0,1-18 0,-19 0 0,19 17 0,-1-17 0,0 18 0,1-18 0,-19 18 16,19-1-16,-1-17 0,0 18 0,1-18 0,-1 0 0,1 0 0,-1 0 15,18 17-15,18-17 63,-1 0-63,1 0 0,35-17 0,17-18 15,1 17-15,-53 18 0,34-18 16,-16 18-16,-19 0 0,19-17 0,17 17 0,-1 0 0,-52-18 0,36 18 0,-19 0 0,1 0 16,0 0-16,17 0 0,0 0 0,36 0 0</inkml:trace>
  <inkml:trace contextRef="#ctx0" brushRef="#br0" timeOffset="35632.21">24536 9137 0,'0'-18'0,"17"18"62,1 0-46,0 0-16,-1 0 0</inkml:trace>
  <inkml:trace contextRef="#ctx0" brushRef="#br0" timeOffset="35927.41">25770 9066 0,'18'0'62,"-18"-17"-62,18 17 16,-1 0-16,1 0 0,0 0 0,-1 0 0,36-18 16</inkml:trace>
  <inkml:trace contextRef="#ctx0" brushRef="#br0" timeOffset="36210.67">26864 8855 0,'18'0'16,"-1"0"46,1 0-62,0 0 16,-1 0-16</inkml:trace>
  <inkml:trace contextRef="#ctx0" brushRef="#br0" timeOffset="36703.42">27728 7567 0,'0'18'16,"-17"70"0,17-70-16,0 17 15,0-18-15,0 19 0,0-1 0,0-17 0,-18-1 0,18 1 0,0 0 0,0 17 16,0-17-16,0-1 0,-18 36 0,18-35 0,0-1 0,0 1 0,-17 17 0,17-17 0,0 0 0,0-1 0,0 1 15,0-1-15,0 72 0,0-54 0,0-17 0,-18-1 0,18 18 0,0-17 0,0 17 0,0-17 0,0 0 16,0 35-16,0 17 0,0-52 0,0 35 0,0-36 0,0 1 16,0 0-16,0-1 0,0 19 0,0-19 0,0 1 0,18-18 15</inkml:trace>
  <inkml:trace contextRef="#ctx0" brushRef="#br0" timeOffset="37368.25">27764 7461 0,'17'0'47,"1"0"-47,0 0 0,-1 0 16,1 0-16,-1 0 0,1 0 0,0 18 0,-1-18 0,-17 18 15,18-18-15,-18 17 0,18-17 0,-18 18 0,17-18 16,-17 17-16,18-17 0,-18 18 0,18-18 0,-18 18 15,17-1-15,-17 1 0,18-18 0,-1 18 16,-17-1-16,18 1 0,0-18 0,-18 18 0,17-1 0,1 18 16,-18-17-16,18-18 0,-18 18 0,17-1 0,1-17 0,-18 18 0,18 35 15,-1-53-15,-17 18 0,0-1 16,0 1-16,0 0 0,0-1 16,-17-17-16,17 18 0,-18-18 15,18 17-15,-18-17 0,18 18 0,-17-18 16,17 18-16,-18-18 0,18 17 0,0 1 0,0 0 15,-18-18-15,1 0 0,-1 0 0,0 0 0,1 0 16,-1 0-16,18 17 0,-17-17 0,-19 18 0,1 0 0,17-18 0,1 0 16,-1 17-16,0-17 0,-17 0 0,-35 35 0,34-35 0,19 0 0,-1 0 0,0 0 0,1 0 0,-18 18 15,17-18-15,0 0 0,1 0 0,-1 18 0,-53 17 0,54-35 0,-1 0 0,0 0 0,1 0 16,-1 0-16,1 0 0,17 18 0,-18-18 0,0 0 0</inkml:trace>
  <inkml:trace contextRef="#ctx0" brushRef="#br0" timeOffset="38309.33">28399 9172 0,'0'18'47,"0"0"-47,-18-18 0,18 17 0,0 1 16,0-1-16,0 1 0,0 0 0,-18-1 0,18 1 0,0 0 0,-17 35 0,-1-53 15,18 17-15,-18 18 0,1-17 0,17 0 0,0-1 0,-18 1 0,18 17 0,-17-17 16,17 0-16,0-1 0,-18 1 0,18-36 63,0-35-63,18 36 15,-18-19-15,17 1 0,-17 17 0,18 1 0,-18-1 0,0 1 0,17-1 0,1-17 16,0-18-16,-18 35 0,17-17 0,-17 17 0,0 1 0,0-19 0,18 1 15,0-18-15,-18 35 0,17-35 0,1 36 0,-18-1 0,0 1 16,0-1-16,18 18 0,-18-18 0,17 1 0,-17-1 0,0 0 0,0 1 0,0-1 0,18 18 16,-18-18-16,17 18 0,-17-17 0,18 17 0,-18-18 0,18 18 15,-1 0 1,1 0 15,-18 18-15,0-1-1,0 1-15,18 17 16,-18-17-16,17-18 0,-17 18 0,0-1 0,0 1 0,18 0 0,-18 17 0,18-35 16,-18 17-16,0 1 0,17 0 0,-17-1 0,0 1 0,18 0 0,-18-1 0,0 36 15,0-35-15,0 0 0,0-1 0,0 1 0,0-1 16,0 1-16,0 0 0,0-1 0,0 1 0,0 0 16,0-1-16,0 1 0,0 0 0</inkml:trace>
  <inkml:trace contextRef="#ctx0" brushRef="#br0" timeOffset="39351.78">27517 9402 0,'0'-18'78,"17"18"-78,-17-18 0,0 1 16,0-1-16,18 18 0,-18-18 15,0 1-15,18-1 0,-18 0 16,17 18-16,-17-17 0,0-1 0,18 18 0,-18-17 0,18-1 0,-18 0 0,0 1 16,0-1-16,17 18 0,-17-18 0,0 1 15,0-1-15,0 0 0,0 1 0,18-1 0,-18 0 16,0 1-16,0-1 0,17 18 0,-17-35 16,0 17-16,0 1 0,0-1 0,0 0 0,18 18 0,-18-17 0,0-1 15,0 0-15,0 1 0,18-1 0,-18 1 0,0-1 0,0 0 0,17 1 0,-17-1 16,0 0-16,0 1 0,18 17 0,-18-18 0,0 0 0,0 1 0,0-1 0,0 1 15,0-1-15,0 0 0,0 1 0</inkml:trace>
  <inkml:trace contextRef="#ctx0" brushRef="#br0" timeOffset="41621.39">20302 7726 0,'0'-18'47,"-17"18"-32,-1 0-15,0 0 16,1 0-16,-1 0 16,1 0 46,-1 0-62,0 0 16,1 0-16,-19 0 15,19 0-15,-1 0 16,0 0-16,1 0 0,17 18 0,-18-18 16,1 17-16,-1-17 0,18 18 0,-18-18 15,1 18-15,-1-1 0,18 1 0,-18-18 0,1 0 16,-1 0-16,18 18 0,0-1 0,0 1 16,-18-18-16,18 18 15,0-1 48,0 1-48,0 0 110,0-1-125,18 1 0,17-1 16,-17-17-16,0 0 0,-18 18 0,17-18 0,1 18 16,0-18-16,-1 0 0,1 0 0,-1 0 0,-17 17 15,18-17-15,0 0 63,-1 0-63,1 0 0,0 0 0,-1 0 0,1 0 15,0 0-15,-1 0 0,1 0 0,-1 0 0,1 0 16,0 0-16,-18-17 0,17 17 0,1 0 0,-18-18 16,18 18-16,-1-18 0,1 18 0,-18-17 15,18 17-15,-18-18 0,17 18 0,1 0 0,-1 0 16,-17-17-16,18 17 0,0 0 0,-18-18 0,17 18 15,-17-18-15,18 18 0,0 0 0,-18-17 0,17-1 0,1 18 0,0-18 16,-18 1-16,17 17 16,1 0-16,-18-18 0,18 18 15,-18-18-15,0 1 16,0-1 0,0 0-1,-18 18 141,0 0-156,1 0 0,-1-17 16,0 17-16,1 0 0,-1 0 0,0 0 0,1-18 0,-1 18 0,0 0 0,-34-17 0,34 17 16,0 0-16,1 0 0,-1 0 0,0-18 0,1 18 0,-54-18 15,54 1-15,-1 17 0,0 0 0,1-18 0,-1 18 0,-17 0 16,17 0-16,0 0 0,1 0 16</inkml:trace>
  <inkml:trace contextRef="#ctx0" brushRef="#br0" timeOffset="54954.3">17745 10319 0,'17'0'46,"1"0"-46,-18-18 0,18 18 0,35 0 16,-36 0-16,1 0 0,-1 0 0,1 0 0,0 0 0,-1 0 0,1 0 0,0 0 0,88 0 16,-54 0-16,-34 0 0,53 0 0,-18 0 0,-18 0 0,35 0 0,1 0 0,-36 0 0,18 0 0,18 0 0,52 0 15,36 18-15,-36-18 0,-17 0 0,18 17 0,-18-17 0,193 18 16,-105-18-16,-141 0 0,71 0 0,-1 0 0,-70 0 0,88 0 0,-88 35 0,71-35 0,-71 0 16,35 0-16,159 0 0,-141 0 0,-18 0 0,35 0 0,-70 0 0,88 0 0,-88 0 0,35 0 0,18 0 15,35 0-15,36 0 0,-107 0 0,36 0 0,-35 0 0,-1 0 0,71 0 0,-52 0 16,-37 0-16,54 0 0,71 0 0,17 0 0,-106 0 0,18 0 0,17 0 0,-17 0 15,123 0-15,-140 0 0,175 0 0,-246 0 0,35 0 0,-36 0 0,89 0 16,-88 0-16,35 0 0,35 0 0,-53 0 0,71 0 0,-71 0 0,-17 0 0,0 0 0,17 0 0,-18 0 16,1 0-16,0 0 0,-1 0 0,1 0 0,35 0 0,-35 0 15,-1 0-15,18 0 0,-17-17 0,0 17 0,-1-18 0,1 18 16,17-18-16,-17 18 0,0 0 0,-1 0 0,-17-17 0,36 17 0,-19-18 16,18 18-16,-17 0 0,17 0 0,-17-18 0,17 18 0,-17 0 0,0 0 15,34-17-15,-34-1 0,0 18 0,-1-17 0,1 17 0,35 0 0,-35 0 16,-1-18-16,1 18 0,-1 0 0,1 0 0,0 0 0,-1 0 0,1 0 15,0 0-15,-1 0 0,1 0 0,-18-18 0,18 18 0,-1 0 16,1 0-16,0 0 0,-1 0 0,1 0 0,-1 0 0,19-17 16,-19 17-16,19 0 0,-19 0 0,1 0 0,0-18 0,17 18 0,0 0 0,18 0 15,-18 0-15,1 0 0,-1-18 0,-18 18 0,19 0 0,-19 0 0,19 0 0,-19 0 0,36 0 16,18 0-16,17 0 0,-70 0 0,17 0 0,0 0 0,-17 0 0,-1 0 0,19 0 0,-1 0 0,0 0 0,18 0 0,53 0 16,18 0-16,-54 0 0,1 0 0,-54 0 0,36 0 0,106 0 15,-71 0-15,-17 0 0,-54 0 0,19 0 0,-19 0 0,19 0 0,-19 0 16,1 0-16,17 0 0,-17 0 0,-1 0 0,1 0 0,0 0 31,-1 0-15,1 0-1,0 0-15,-1 0 0,1 0 0,-1 0 16,1 0 46,35-35-46,-35 35-16,-1 0 0,1 0 0,0-18 16,-1 18-16,1 0 0,-1 0 0,1 0 15,-18-17-15,18 17 0,-1 0 0,1 0 0,0 0 0,-1 0 0,1 0 16,-18-18-16,18 18 0,-1 0 0,1 0 0,0 0 0,-1 0 16,1 0-16,-18-17 0,17 17 15,1 0-15,0 0 0,-1 0 16,1 0-16,0 0 0,-1 0 15,1 0-15,0 0 0,-1 0 0,1 0 0,-1 0 0,1 0 16,0-18-16,-1 18 0,1 0 0,0 0 0</inkml:trace>
  <inkml:trace contextRef="#ctx0" brushRef="#br0" timeOffset="57005.28">9684 7585 0,'17'0'47,"1"0"0,0 0-47,-1 0 0,1 0 0,0 0 0,-1 0 16,19 0-16,-1 17 0,0-17 0,0 18 0,89 0 0,-89-1 0,36-17 0,17 18 15,53 0-15,-106-18 0,106 35 0,-17-18 0,-36 1 0,18 0 0,-89-18 0,125 17 16,-89-17-16,35 0 0,-71 18 0,89-18 0,-35 18 0,-36-18 0,18 17 0,-18-17 0,18 0 16,-35 0-16,-1 0 0,19 0 0,-1 0 0,71 0 0,-89 0 0,1 0 0,0 0 0,-1 0 15,1 0-15,0 0 0,-1 0 0,1 0 0,0 0 0</inkml:trace>
  <inkml:trace contextRef="#ctx0" brushRef="#br0" timeOffset="60317.44">10989 7602 0,'-18'0'94,"1"0"-94,-1 0 16,0 0-16,1 0 0,-1 0 0,1 0 0,-1 0 0,0 0 0,1 0 15,-1 0-15,0 0 0,1 0 0,-1 0 16,0 0-16,1 0 0,-1 0 0,1 0 0,-36 0 16,35 0-16,0 0 0,1 0 0,-1 0 0,0 0 15,-17 0-15,18 0 0,-1 0 0,0 0 0,1 18 0,-1-18 16,-17 0-16,17 0 0,0 0 0,1 0 0,17 18 15,-18-18-15,0 0 0,1 0 0,-1 0 0,1 0 16,-1 0-16,0 0 16,1 0-1,-1 0-15,0 0 0,1 0 16,-1 0-16,18 17 0,-18-17 0,1 0 16,17 18-16,-18-18 0,-17 18 0,17-18 0,1 0 15,-1 0-15,0 0 0,1 0 0,-1 0 0,0 0 0,1 0 16,-1 17-16,1-17 0,-1 0 0,0 18 0,-17-18 0,17 0 0,-35 17 15,36 1-15,-1-18 0,-17 0 0,17 0 0,1 18 0,-1-18 0,0 0 0,-35 17 16,36-17-16,-1 0 0,0 0 0,1 0 0,-1 0 0,1 18 0,-1-18 0,0 0 0,-35 18 16,36-18-16,-1 0 0,0 0 0,1 17 0,-1-17 0,18 18 0,-17-18 0,-1 0 0,-35 18 15,35-18-15,1 0 0,-1 17 0,0 1 0,-17-18 16,0 18-16,35-1 0,-18-17 0,1 0 0,17 18 0,-18-18 16,0 17-16,1-17 0,17 18 15,0 0 1,0-1-1,-18-17-15,18 18 16,0 0-16,0-1 16,18-17-16,-18 18 0,0 0 0,17-18 0,-17 17 15,18-17-15,-18 18 0,0 17 0,0-17 16,18-1-16,-18 1 0,17 0 0,1-1 0,-18 1 0,0 0 16,17-1-16,-17 1 0,0 17 0,36-17 0,-36-1 15,0 1-15,0 0 0,0-1 0,17-17 0,-17 18 0,0 0 0,18-18 0,0 35 0,-18-17 0,17-1 16,1 1-16,-18-1 0,18 1 0,-18 0 0,0 17 0,17-17 15,1-18-15,-18 17 0,18-17 0,-18 18 0,17-18 0,-17 18 0,35 17 16,-35-18-16,18-17 0,0 0 0,-1 18 0,1 0 0,0-1 16,17 1-16,-35 0 0,18-18 0,-1 0 0,1 17 0,17 1 0,-17-18 0,35 35 15,-36-35-15,1 0 0,0 0 0,-1 0 0,1 18 0,-1-18 0,1 0 0,17 17 0,-17-17 16,70 18-16,-70-18 0,0 0 0,34 0 0,-16 18 0,-19-18 0,1 0 16,0 0-16,17 0 0,53 0 0,-35 0 0,-35 0 0,-1 0 0,1 0 0,0 0 0,-1 0 0,36 0 15,0 0-15,-35 0 0,-1 0 0,19 0 0,-19 0 0,1 0 0,0 0 0,-1 0 0,1 0 16,17 0-16,-17 0 0,17 0 0,-17 0 0,-1 0 0,1 0 0,0 0 15,17 0-15,0-18 0,-17 18 0,-1 0 0,1 0 0,-18-18 0,18 18 0,-1 0 16,-17-17-16,36 17 0,16 0 0,-16 0 0,-19 0 0,19-18 0,-19 1 16,1-1-16,0 18 0,17-18 0,-17 18 0,17-17 0,-18-1 0,1 18 15,0 0-15,-1-18 0,1 18 0,53-53 0,-54 36 0,-17-1 0,18 18 0,-1-17 16,19-1-16,-19 18 0,-17-18 0,18-35 0,35 36 0,-53-1 0,35 0 16,-17-17-16,17 0 0,0-18 0,-17 35 15,0 1-15,-1 17 0,-17-18 0,0 0 0,18 1 0,0 17 16,-18-18-16,0 0 0,0 1 0,17 17 0,-17-18 0,0 1 15,0-1-15,0 0 0,0 1 0,0-1 0,0 0 0,0 1 16,0-1-16,0 0 0,0 1 0,0-1 0,0 1 16,0-1-16,-17 0 0,17 1 0,-18 17 0,18-18 0,0 0 15,0 1-15,0-1 0,-18 0 0,18 1 16,0-1-16,-17 18 0,-1 0 31,18-17-31,0-1 16,-35 0-16,17 1 0,0 17 0,1 0 0,-1-18 0,1 0 0,-1 18 15,18-17-15,-35 17 0,17 0 0,0-18 0,1 18 0,-1-18 0,0 1 0,1-1 16,-36 18-16,35-18 0,1 18 0,-19-17 0,1-1 0,0 1 16,17 17-16,-70-53 0,70 53 0,18-18 15,-17 18-15,-1 0 0,0 0 0,1 0 0,-1 0 0,18-18 0,-18 18 16,18-17-16,-17 17 16,17-18-16</inkml:trace>
  <inkml:trace contextRef="#ctx0" brushRef="#br0" timeOffset="60592.84">11307 8184 0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8-26T01:57:47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13600 6914 0,'17'18'15,"-17"0"-15,18-18 0,-18 17 0,0 1 0,0 0 0,0-1 16,0 1-16,18 0 0,-18-1 0,0 1 0,0-1 0,0 1 0,17-18 0,-17 18 0,0-1 16,0 1-16,18-18 0,-18 18 0,17 35 0,1-36 0,-18 1 0,0 0 0,0 17 15,18-18-15,-18 1 0,0 0 0,17 35 0,-17-36 0,18 19 0,0-1 16,-18-18-16,17 1 0,1 17 0,-18 1 0,18-19 0,-18 1 16,0 0-16,0-1 0,0 1 0,17-18 15,-17 17-15,18-17 0,-1 0 16,1 0-16,0 0 0,52-35 0,-34 18 15</inkml:trace>
  <inkml:trace contextRef="#ctx0" brushRef="#br0" timeOffset="290.919">14623 6862 0,'-18'0'16,"18"17"-16,0 1 0,-18-1 0,18 1 0,0 0 15,-17-1-15,-19 19 0,36-1 0,0-17 0,-17-1 0,17 1 0,-53 105 16,53-105-16,0 0 0,-18-1 0,18 1 16,0 0-16,-17 17 0,17 0 0,-18-17 0,18-1 0,-18 1 0,18 0 15,0-1-15,0 1 0,0 0 0,-35 52 0,0-17 0,17-18 16,1 1-16,-19 16 0,1 1 0,-18-17 0,53-19 0,-35 36 16,17-35-16,-17 35 0,35-36 0,-53 1 0,-35 88 0,70-71 0,0-17 0,-34 17 0,16 0 15,19 1-15,-36-1 0,35 0 0,-52 18 0,-1 53 0,53-106 0,-17 53 16,0-35-16,17 17 0,0 0 0,1-35 0,-1 35 0,-17 18 0,0-35 0,-1 17 0,19 18 15,-1-35-15,0-18 0,1 35 0,17-17 0,-18-1 16,18 1-16,-17-18 0</inkml:trace>
  <inkml:trace contextRef="#ctx0" brushRef="#br0" timeOffset="782.67">15169 7655 0,'18'0'94,"0"0"-79,-1 0-15,1 0 0,0 0 0,-1 0 16,1 0-16,0 0 0,-1 0 0,1 0 0,-1 0 0,1 0 0,0 0 15,17-17-15,-17 17 0,-1-18 0,1 18 0,0 0 0,-1 0 0,1 0 0,0 0 16,-18-18-16,17 18 0,1 0 0,-1 0 0,1 0 16</inkml:trace>
  <inkml:trace contextRef="#ctx0" brushRef="#br0" timeOffset="1112.84">15152 7973 0,'17'0'47,"1"0"-47,0 0 0,-1-18 0,1 18 0,0-17 0,52-1 15,-35 18-15,1 0 0,-1 0 0,0-18 0,54-17 16,-72 35-16,1 0 0,-1 0 0,1-18 0,0 18 0,-1 0 0,19-17 16,-36-1-16,17 18 0,1 0 0,0 0 0,-1 0 15,1 0 1</inkml:trace>
  <inkml:trace contextRef="#ctx0" brushRef="#br0" timeOffset="1548.83">16739 7408 0,'0'18'15,"0"0"-15,0 17 16,0-17-16,0 34 0,0-34 0,0 0 0,0 17 0,0-17 0,0-1 0,18 1 0,-18 0 16,0-1-16,0 1 0,0-1 0,18 1 0,-18 35 0,0-35 0,0 35 0,0 0 15,0-36-15,0 18 0,0 1 0,0-1 0,0 88 0,17-87 16,-17-19-16,0 36 0,0-35 0,0 0 0,0 17 0,0-18 0,0 72 0,18-72 0,-18 1 15,0 0-15,0 17 0,0-17 0,0-1 0,0 1 0,0-1 0,18 1 0,-18 0 0,17-1 0,-17 1 16</inkml:trace>
  <inkml:trace contextRef="#ctx0" brushRef="#br0" timeOffset="2140.38">16810 7303 0,'18'0'0,"-1"0"0,1 0 16,-1 0-16,1 0 0,0 0 0,-1 0 0,1 0 15,0 0-15,-1 0 0,1 0 0,52 0 0,-52 17 0,0 1 0,-1-18 16,1 0-16,35 17 0,-18-17 0,-17 0 0,-18 18 0,17 0 16,1-18-16,0 0 0,-1 0 0,-17 17 0,18-17 0,0 0 0,-1 0 0,-17 18 0,18 0 15,-18-1-15,18-17 0,-1 0 16,-17 18-1,0 0-15,0-1 0,0 1 16,0-1-16,0 1 0,-17 0 0,17-1 16,-36 1-16,36 0 0,-17-18 0,17 17 0,-18-17 0,18 18 0,-18 17 15,18-17-15,-17-18 0,-1 17 0,18 1 0,0 0 0,-18-1 16,18 1-16,-35 0 0,35-1 0,-17 1 0,17 0 0,0-1 16,0 1-16,-18 0 0,18-1 0,0 1 0,-18-18 0,1 0 0,-1 0 15,18 17-15,-18-17 0,18 18 0,-17-18 0,17 18 0,-18-18 16,-17 17-16,17-17 0,1 18 0,-1-18 0,0 18 0,1-18 15,-1 0-15,0 17 0,1-17 0</inkml:trace>
  <inkml:trace contextRef="#ctx0" brushRef="#br0" timeOffset="2467.51">17709 8308 0,'0'35'0,"0"-70"0,0 88 15,0-36-15,0 1 0,0 17 0,0-17 0,0 0 0,0-1 16,-17-17-16,-1 36 0,18-19 0,0 1 0,0 0 0,-17-1 16,17 1-16,-18-1 0,18 1 0,0 0 0,0-1 15,0 1-15,0 0 16</inkml:trace>
  <inkml:trace contextRef="#ctx0" brushRef="#br0" timeOffset="3084.79">17815 6809 0,'53'0'0,"-106"0"0,124 0 0,-54 17 15,1-17 17,0 0-32,-1 0 15,1 0-15,0 0 0,-1 0 16,1 0-16,0 0 16</inkml:trace>
  <inkml:trace contextRef="#ctx0" brushRef="#br0" timeOffset="3509.44">17939 6562 0,'-18'53'15,"18"-36"1,-18-17-16,18 53 0,0-35 0,0-1 0,0 1 0,0 0 0,0-1 0,0 1 0,0 17 15,0-17-15,0 0 0,0 17 0,0 0 0,0-17 0,0 35 16,0-18-16,-17 0 0,17-17 0,0-1 0,0 1 0,0 0 0,-18-18 16,18 35-16,-17 0 0,17-17 0,0 0 0,-18-18 0,18 17 0,0 1 15,0 0-15,0-1 0,-18-17 0,18 18 0,0-1 16,0 1-16,0 0 16,18-18 15,0 0-31,-1 0 0,1 0 0,-1 0 0,1 0 0,0-18 15,-1 18-15,1-18 0,0 18 0,-1 0 0</inkml:trace>
  <inkml:trace contextRef="#ctx0" brushRef="#br0" timeOffset="3836.7">18221 7355 0,'18'0'46,"-18"18"-30,0 0-16,17-18 0,-17 17 0,0 1 0,0 0 16,18-18-16,-18 17 0,0 1 0,0 0 15,0-1-15,0 1 0,0-1 0,18-17 0,-18 18 16,0 0 0</inkml:trace>
  <inkml:trace contextRef="#ctx0" brushRef="#br0" timeOffset="5314.04">19138 7444 0,'18'0'15,"-1"0"-15,1 0 0,-18 17 0,18-17 16,-18 18-16,0 0 0,0 17 0,17-35 0,-17 17 0,0 1 0,0 0 16,0-1-16,0 1 0,0 0 0,0-1 0,0 1 0,0 0 0,0-1 0,0 1 0,0-1 15,0 1-15,0 0 0,0-1 0,0 1 0,0 35 0,0 0 0,0-18 0,0-17 16,0 35-16,0-18 0,0-17 0,-17 17 0,17 0 0,-18 36 0,18-54 0,-18 1 15,18 17-15,0-17 0,-17-18 0,17 18 0,0-1 0,0 18 0,0-17 0,0 0 16,0-1-16,0 1 0,0 0 0,-18-18 16</inkml:trace>
  <inkml:trace contextRef="#ctx0" brushRef="#br0" timeOffset="5896.92">19350 7197 0,'35'0'15,"-17"0"-15,-1 0 0,1 0 16,0 0-16,-1 0 0,72 17 16,-54-17-16,0 18 0,-17 0 0,-18-1 15,17-17-15,-17 18 16,0 0-1,0-1-15,0 1 16,0-1-16,0 1 0,0 0 16,-17-18-16,17 17 0,-18-17 0,18 18 0,-18 0 15,1-18-15,17 17 0,-18-17 0,1 0 0,17 18 0,-18-18 0,0 0 0,18 18 0,-53-1 16,36 1-16,-1-18 0,18 17 0,-35-17 0,35 18 0,-18-18 0,1 0 0,-19 0 0,19 18 0,-1-18 0,-70 35 16,70-17-16,0-18 0,1 17 0,-1-17 0,1 0 0,-1 18 0,0-18 0,1 18 0,-19-18 0,1 17 15,17-17-15,1 0 0,-1 18 0,1-18 0,-1 0 0,0 17 16</inkml:trace>
  <inkml:trace contextRef="#ctx0" brushRef="#br0" timeOffset="6815.06">20214 8537 0,'18'0'0,"-18"18"31,17-18-15,-17 18-16,18-18 15,-18 17-15,0 1 32,0-1-17,-18-17-15,18 18 0,-17 0 16,17-1-16,-18-17 0,18 18 15,-17-18-15,17 18 0,0-1 16,0 1-16,0 0 16,0-1-16,17-17 93,1 0-93,-1 0 16,36 0-16,-35 0 16,0 0-16,-1 0 0,1 0 0,0 0 15</inkml:trace>
  <inkml:trace contextRef="#ctx0" brushRef="#br0" timeOffset="7385.17">19756 6615 0,'17'0'62,"1"0"-62,-1 0 0,1 0 0,0 0 0,-1 0 0,1 0 16,0 0-16,-1 0 0,1 0 0,-18-18 0,18 18 0,-18-18 15</inkml:trace>
  <inkml:trace contextRef="#ctx0" brushRef="#br0" timeOffset="7858.99">19808 6526 0,'-17'36'0,"17"-19"0,17-70 0,-34 124 0,17-53 16,-18-1-16,18 1 0,0 0 0,0-1 0,-17-17 0,17 18 15,0-1-15,0 1 0,0 17 0,0-17 0,0 0 16,0-1-16,0 1 0,0 0 0,0-1 0,0 1 15,17-18 64,1 0-79,-1 0 0,1 0 15,0 0-15,-1 0 0,1 0 0,0 0 0,-1 0 0,1 0 0,0-18 16</inkml:trace>
  <inkml:trace contextRef="#ctx0" brushRef="#br0" timeOffset="8520.54">20408 7020 0,'18'0'15,"-36"0"32,1 0-47,-1 0 0,18 18 16,-18-18-16,18 18 0,-17-18 0,-1 0 0,-17 35 0,17-18 0,0-17 15,1 0-15,-1 18 0,18 0 0,-35-1 0,17 1 16,1-18-16,17 18 0,17-18 94,1 0-94,0 0 0,-1 0 0,1 0 0,-1 0 15,1 0-15,0 0 0,-1 0 0,1 0 0,0 0 16,-1 0-16,1 0 0,0 0 16,-1 0-1,1 0-15</inkml:trace>
  <inkml:trace contextRef="#ctx0" brushRef="#br0" timeOffset="9208.28">21325 8414 0,'0'-18'32,"18"18"-17,0 0 1,-1 0-16,-17-18 0,36 18 0,-19 0 0,19-17 16,-19 17-16,36-18 0</inkml:trace>
  <inkml:trace contextRef="#ctx0" brushRef="#br0" timeOffset="9415.07">22296 8273 0,'17'0'15,"1"0"1,-1 0-16,1 0 15,0 0-15,-1 0 16,1 0-16,0 0 16,-18 17-16,17-17 0</inkml:trace>
  <inkml:trace contextRef="#ctx0" brushRef="#br0" timeOffset="9611.11">23036 8326 0</inkml:trace>
  <inkml:trace contextRef="#ctx0" brushRef="#br0" timeOffset="10217.849">24165 7497 0,'0'17'16,"0"1"-16,0-1 15,0 1-15,0 0 0,0-1 0,0 1 0,0 0 0,0 17 16,0-17-16,0-1 0,-17 1 0,17-1 0,0 1 0,0 0 0,0 17 0,0-17 16,0-1-16,0 19 0,0-19 0,0 1 0,0 17 0,0-17 0,0 17 15,0 36-15,0-54 0,0 19 0,0-19 0,0 1 0,0-1 0,0 1 0,17 53 16,-17-54-16,0 1 0,0 0 0,0-1 0,0 1 0,0-1 0,0 19 0,0-19 15,0 1-15,0 0 0,0-1 0,0 19 0,0-19 0,0 1 0,0 0 0,0 17 16,0-18-16,0 1 0,0 0 0,0-1 0,0 1 0,0 0 0,0-1 16,-17-17-16,17 18 0,0 0 0,-18-18 15</inkml:trace>
  <inkml:trace contextRef="#ctx0" brushRef="#br0" timeOffset="10904.53">24395 7250 0,'17'0'62,"1"0"-62,0 17 0,-1-17 0,-17 18 0,18-18 0,-18 18 0,35-18 16,-17 17-16,-1-17 0,-17 18 0,18-1 15,-18 1-15,18-18 0,-18 18 0,17-18 0,1 0 16,-18 17-16,0 1 0,0 0 16,18-18-16,-18 17 0,17 1 0,-17 0 15,0-1-15,18-17 0,-18 18 0,0-1 0,0 1 16,0 0-16,0-1 0,17 1 0,-17 17 16,0-17-16,18-18 0,-18 18 0,0-1 0,0 1 15,0 35-15,0-36 16,-18-17-16,18 18 0,-17-18 0,-1 0 0,1 0 0,-1 18 15,0-18-15,1 17 0,17 1 0,-36 0 0,19-18 0,-1 0 0,0 17 16,18 1-16,-17-18 0,-1 0 0,-17 18 0,17-18 0,18 17 0,-17-17 16,17 35-16,-18-35 0,18 18 0,-18-18 0,1 0 0,17 18 15,-18-18 1</inkml:trace>
  <inkml:trace contextRef="#ctx0" brushRef="#br0" timeOffset="11836.42">24888 8678 0,'0'18'31,"0"0"-31,0-1 0,0 1 16,0 0-16,0 52 0,0-52 15,0-1-15,0 1 0,0-36 110,0 1-110,18 17 15,-18-18-15,18 0 0,-18 1 0,17-1 0,-17 1 16,0-1-16,18 18 0,-18-18 0,18-17 0,-18 17 0,0 1 16,0-1-16,17 18 0,-17-18 0,0 1 0,0-1 0,0 1 15,0-1-15,0 0 0,0 1 16,0-1 0,18 18-16,0 0 15,-1 0 1,1 0-16,0 0 0,-18-18 15,17 18-15,1 0 47,-1 0-31,1 18-16,-18 0 0,18-18 0,-1 17 16,-17 1-16,0 0 0,0-1 15,0 1-15,0-1 0,18-17 0,-18 18 0,0 0 16,0-1-16,0 1 0,0 0 0,0-1 0,0 1 15,0 0-15,0-1 16,0 1-16</inkml:trace>
  <inkml:trace contextRef="#ctx0" brushRef="#br0" timeOffset="12377.5">24853 6897 0,'18'0'94,"-18"-18"-94,17 18 0,1 0 0,0 0 16,-1 0-16,1 0 0,0 0 0,-1 0 15,-17-17-15,18 17 0,0 0 0,-1 0 0,-17-18 16,18 18 31</inkml:trace>
  <inkml:trace contextRef="#ctx0" brushRef="#br0" timeOffset="12974.5">25047 6632 0,'-17'0'47,"17"18"-47,0 0 0,-18-18 15,18 17-15,-18-17 0,18 18 0,-17-18 0,17 17 0,0 1 16,0 0-16,0-1 0,0 1 0,-18-18 16,18 18-16,0-1 0,0 1 0,0 0 0,0-1 15,0 1-15,0-1 0,0 1 16,0 0-16,0-1 0,0 1 0,0 0 15,0-1-15,0 1 16,18-18-16,-18 18 0,17-18 0,-17 17 16,18 1-16,-18-1 15,18-17-15,-18 18 16,17-18-16,-17 18 0,0-1 16,18-17-1,-18 18 1,0 0-16,18-18 0,-18 17 15,17-17-15,1 0 16,-18 18 0,17-18-16,-17 18 15,18-18-15,0 0 16,-1 0-16,1 0 16,0 0-16,-1 0 0,-17-18 15</inkml:trace>
  <inkml:trace contextRef="#ctx0" brushRef="#br0" timeOffset="13998.949">25259 7214 0,'0'18'31,"0"0"-15,0-1-16,0 1 0,0 0 0,0-1 16,0 1-16,0-1 0,0 1 0,0 0 0,0-1 15,0 1-15,0 0 0,0-36 78,18 0-78,-18 1 0,17-1 0,-17 0 16,0 1-16,18 17 0,-18-18 0,17 18 0,-17-17 0,18-1 0,-18 0 0,0 1 16,0-1-16,0 0 0,0 1 0,0-1 0,0-17 15,0 17-15,18 0 0,-18 1 0,17-1 16,-17 1-16,0-1 15,36 0 1,-19 18 31,-17 18 0,0 0-47,0-1 15,0 1 1,0-1-16,0 1 16,0 0 218,0-1-234,0 1 0,0 0 0,0-1 16,0 1-16,0 0 0,0-1 15,0 1-15,0 0 0,0-1 16,0 1 0</inkml:trace>
  <inkml:trace contextRef="#ctx0" brushRef="#br0" timeOffset="15895.77">19650 6632 0,'17'0'94,"1"0"-94,0 0 0,-1 0 16,1 0-16,0 0 0,-18-17 0,17 17 0,1 0 15,-18-18-15,17 18 0,1 0 0,0 0 0,-1 0 16,1 0-16,0 0 0,-1 0 16,-17-18-16,18 18 15,0 0-15,-1 0 0,1 0 16,0-17-16,-1 17 0,-17-18 0,18 18 0,-1 0 0,1 0 16,0 0-16</inkml:trace>
  <inkml:trace contextRef="#ctx0" brushRef="#br0" timeOffset="32666.648">4957 6491 0,'0'-18'125,"52"18"-110,-34 0-15,0 0 0,-1 0 0,1 0 0,0-17 0,-1 17 0,1 0 16,-18-18-16,18 18 0,-1 0 0,1 0 0,-1 0 0,19-17 16,-19 17-16,1 0 0,0 0 0,-1 0 0,1 0 0,0 0 0,-1 0 15,19 0-15,-19-18 0,1 18 0,-1 0 0,1 0 0,0 0 0,-1 0 0,19 0 0,52-18 16,-53 18-16,-17 0 0,-1 0 0,54 0 0,-36 0 0,-17 0 0,17 0 0,0 0 0,1 0 0,122 0 15,-122 0-15,-1 0 0,0 0 0,-17 0 0,0 0 0,-1 0 0,36 0 0,-35 0 0,35 0 0,-18 0 16,18 0-16,0 0 0,35 0 0,-53 0 0,36 18 0,-54-18 0,19 0 0,17 0 0,0 18 16,17-18-16,54 17 0,-72-17 0,-16 0 0,-19 18 0,19-18 0,-1 0 0,0 0 15,53 0-15,-52 0 0,-36 17 0,35-17 0,-17 0 0,35 0 0,-36 0 0,1 0 16,17 0-16,-17 0 0,52 18 0,-52-18 0,17 0 0,-17 18 0,-1-18 0,1 0 0,0 0 16,-1 0-16,1 0 0,17 0 0,36 0 0,-18 0 0,-36 0 0,19 0 0,-1 0 15,0 17-15,1-17 0,-1 0 0,53 18 0,-70-18 0,17 18 16,18-18-16,-36 0 0,19 0 0,-19 0 0,1 0 0,70 17 0,-52-17 0,-19 0 0,36 0 0,-18 0 15,-17 0-15,0 18 0,17-18 0,-17 0 0,-1 18 0,89-18 0,-71 17 0,-17-17 16,0 0-16,-1 0 0,1 0 0,-1 0 0,1 0 0,17 0 0,1 0 0,-19 0 0,19 0 0,-19 0 16,1 0-16,0 0 0,-1 0 0,18 0 0,1 0 0,34 0 15,-52 0-15,0 0 0,-1 0 0,1 0 0,-1 0 0,1 0 0,35 0 16,0 0-16,-35 0 0,-1 0 0,1 0 0,-1 0 0,1 0 0,0 0 0,52 0 16,-52 0-16,17 0 0,-17 0 0,0 0 0,-1 0 0,1 0 0,-1 0 0,1 0 0,0 0 0,17 0 0,-17 0 0,35 0 15,-36 0-15,18 0 0,1-17 0,-19 17 0,1 0 0,17 0 16,-17 0-16,0 0 0,-1 0 0,1 0 15,-1 0 32,1 0-31,0 0-16,-1 0 0,1 0 0,0 0 16,-1 0-16,19 0 0,-1 0 0,-17 0 0,-1-18 0,1 18 0,-1 0 0,1 0 0,0 0 15,-1 0-15,19 0 0,-19 0 0,1 0 0,0-18 16</inkml:trace>
  <inkml:trace contextRef="#ctx0" brushRef="#br0" timeOffset="34810.21">16528 9172 0,'17'0'47,"-17"-17"-47,18 17 0,0 0 0,-1 0 16,1-18-16,-1 18 0,1 0 0,0 0 0,-1-18 0,1 18 0,0 0 0,-1 0 0,1 0 0,0 0 15,-1 0-15,1 0 0,0 0 0,52-17 0,-35-1 0,1 18 0,-19 0 0,1-18 0,17 18 0,-17 0 16,17 0-16,-17-17 0,17 17 0,-17 0 0,17 0 0,18-18 0,17 0 0,-17 18 0,18-17 15,-53 17-15,70-18 0,53 1 0,-124 17 0,107-18 0,-106 18 0,52-18 0,-35 18 0,36-17 16,-53 17-16,52 0 0,-17 0 0,-18-18 0,36 18 0,52-18 0,-87 18 0,-1-17 0,88 17 0,-87 0 16,70 0-16,-18-18 0,-35 18 0,-18 0 0,18 0 0,0 0 0,0 0 0,211-18 0,-176 18 0,-52 0 15,87 0-15,-70 0 0,-18 0 0,1 0 0,17 0 0,88 0 0,-106 0 0,212 0 0,35 0 16,-176 0-16,35 0 0,-17 0 0,70 0 0,-124 0 0,36 0 0,317 0 16,-370 0-16,88 0 0,-52 0 0,-37 0 0,1 0 0,0 0 0,88 0 0,-35 0 0,53 0 15,-36 0-15,-70 0 0,0 0 0,0 0 0,18 0 0,-18 0 0,0 0 0,52 0 0,-87 0 0,70 0 0,142 0 16,-160 0-16,-52 0 0,52 0 0,1 0 0,-18 0 0,-18 0 0,0 0 0,-17 0 0,53 18 0,34-18 15,1 18-15,-71-18 0,1 17 0,17-17 0,-18 0 0,18 18 0,35-18 16,-35 0-16,-18 18 0,-17-18 0,0 0 0,17 17 0,-18-17 0,36 0 16,-53 18-16,18-18 0,0 0 0,-1 0 0,1 0 0,0 0 0,-1 0 0,1 0 15,-1 0-15,1 0 0,0 0 0,-1 0 0,1 0 16,0 0-16,-1 0 0,1 0 0,17 0 16,-17 0-16,-1 0 0,1 0 0,0 0 15,-1 0-15,1 0 0,-18-18 0,18 18 0,-1 0 16,1 0-16,0-17 0,-1 17 0,1 0 0,0 0 15,-1 0-15,1 0 0,-1 0 0,-17-18 0,18 18 0,0 0 0,-1 0 16,1 0-16,0 0 0,-1 0 0,1 0 0,0 0 0,-1 0 0,1 0 16,-1 0-16,1-18 0,0 18 0,-1 0 15,1 0 17</inkml:trace>
  <inkml:trace contextRef="#ctx0" brushRef="#br0" timeOffset="48073.37">18662 6544 0,'-18'0'31,"18"-18"-31,-17 18 15,17-17-15,-18 17 0,-17-36 0,17 19 0,0 17 0,1 0 16,17-18-16,-18 18 0,-17-17 0,35-1 0,-18 18 0,1-18 0,-1 1 0,0 17 16,18-18-16,-35 18 0,0-18 0,35 1 0,-18-1 0,1 18 15,17-18-15,-18 18 0,0-17 0,1-1 0,-1 18 0,0-17 16,1 17-16,-1-18 0,0 18 0,-17-18 0,35 1 0,-17-1 16,-1 18-16,0 0 0,1 0 0,-1-18 0,18 1 0,-18 17 0,1 0 0,17-18 15,-18 18-15,0-18 0,1 1 0,-1 17 0,0-18 0,1 18 16,-1 0-16,18-17 0,-17 17 0,-1 0 15,0-18-15,1 18 110,-1 0-110,0 0 0,18 18 0,-17-18 15,-1 0-15,0 0 0,18 17 0,-17 1 16,17-1-16,-18 1 0,1-18 0,17 18 0,-18-18 16,0 17-16,18 1 0,0 0 0,0-1 0,-17-17 0,17 18 0,0 0 15,0-1-15,-18-17 0,18 18 0,0-1 0,0 1 0,0 0 16,0-1-16,0 1 0,0 0 0,0-1 0,0 1 16,0 0-16,0-1 0,0 1 0,0 17 0,0-17 0,0-1 15,0 1-15,-18 0 0,18-1 0,-17 36 0,17-35 0,-18 0 16,18-1-16,-18 1 0,18-1 0,0 1 0,0 0 0,-17-18 15,17 17-15,-18-17 0,18 18 0,-17-18 0,17 18 0,0-1 63,0 1-63,0 0 16,0-1-16,0 18 0,0-17 0,0 0 0,0 17 0,0-17 15,0 35-15,0-36 0,0 36 0,0-35 0,0-1 0,0 1 0,0 0 0,0-1 16,0 1-16,0 0 0,0 17 0,0 0 0,0-17 0,0-1 0,0 1 15,0 0-15,0-1 16,17-17 31,1 0-31,-1 0-16,1 0 0,0 0 0,-1 0 0,1 0 0,0 0 15,-1 0-15,1 0 0,0 0 0,-1 0 0,1 0 0,17 0 16,-17 0-16,-1 0 0,1 0 0,0 0 15,-1 0-15,1 0 47,0 0-47,-1 0 0,1-17 16,-1 17-16,1 0 16,0 0-16,-18-18 0,17 18 0,1 0 171,0 0-139</inkml:trace>
  <inkml:trace contextRef="#ctx0" brushRef="#br0" timeOffset="49523.8">17903 4551 0,'-17'0'31,"17"17"-31,-18-17 0,18 18 15,-17-18-15,-1 18 0,-17-18 0,-1 53 16,19-53-16,17 17 0,-18-17 16,18 18-16,0 17 0,0-17 62,0 70-46,0-70-16,18-18 0,-18 17 0,17 1 0,-17 0 0,18-1 0,-18 1 15,0 0-15,0-1 0,0 1 0,0-1 0,18 1 0,-18 0 0,17 17 16,1-17-16,-18-1 0,0 1 0,18-18 0,-18 18 16,17-1-16,-17 1 0,0-1 15,18-17-15,-1 0 0,1 0 16,0 0-16,-1 0 0,1 0 16,0 0-16,-1 0 0,1 0 0,0 0 15,-1 0-15,1-17 0,0-1 0,-1 18 0,1 0 16,-1 0-16,19-17 0,70-36 15,-89 53-15,1-18 0,-1 18 0,-17-18 16,18 18-16,0 0 0,-18-17 0,0-1 16,0 0-16,17 18 0,-17-17 0,0-1 15,0 1-15,0-1 16,0 0 0,0 1-16,0-1 0,0 0 15,0 1-15,0-1 0,0 0 0,0 1 16,-17 17-16,17-18 0,0 1 0,-18 17 0,18-18 0,-18 0 0,1 1 15,17-1-15,-18 18 0,18-18 0,0 1 0,-17 17 0,17-18 16,0 0-16,-18 18 0,18-17 0,-18 17 0,1-18 16,17 0-16,-18 18 0,18-17 15,-18 17 1,18-18-16,-17 18 16,17-17-16,-18 17 78,0 0-78,1 0 0,-1 0 0,1 0 15,-1 0-15,0 0 0,1 0 16,-1 0-16,0 0 16,1 0-16,-1 0 31,0 0-16,1 0 1,-1 0-16</inkml:trace>
  <inkml:trace contextRef="#ctx0" brushRef="#br0" timeOffset="51031.03">18821 4851 0,'17'0'78,"1"0"-78,0 0 0,-1 0 0,1 0 0,0-18 16,-1 18-16,1 0 0,-1-18 0,1 18 0,0 0 15,-1 0-15,1 0 0,-18-17 0,53 17 0,-35 0 0,-1 0 16,1 0-16,-1 0 0,-17-18 0,18 18 0,17 0 0,-17 0 15,0 0-15,-1 0 16,1 0-16,0 0 16</inkml:trace>
  <inkml:trace contextRef="#ctx0" brushRef="#br0" timeOffset="52232.15">20197 4498 0,'0'-18'172,"0"1"-157,0-1 1,0 0-16,0 1 15,-18 17 64,0 0-79,1 0 0,-1 0 0,0 0 15,18 17-15,-17-17 0,17 18 0,0 0 31,0-1-31,0 1 16,0 0-16,0-1 0,0 1 16,0-1-16,0 1 15,0 0-15,0-1 16,0 1-16,17-18 16,1 0-1,0 0-15,-1 0 16,-17 18-16,18-18 0,-18 17 15,0 1-15,18 0 0,-1-18 0,18 17 16,-17-17-16,0 18 16,-1-18-16,1 0 0,0 0 0,-1 0 15,1 0-15,0 0 0,-1 0 32,1 0-17,-18-18-15,17 18 0,1 0 16,-18-17-16,18 17 0,-18-18 0,0 0 15,0 1 1,17 17 15,-17-18-31</inkml:trace>
  <inkml:trace contextRef="#ctx0" brushRef="#br0" timeOffset="52277.07">20532 4604 0,'17'-36'16,"1"36"-16</inkml:trace>
  <inkml:trace contextRef="#ctx0" brushRef="#br0" timeOffset="52861.21">20567 4568 0,'18'-17'125,"-18"-1"-109,17 18-16,-17-17 0,18 17 0,-18-18 0,18 18 16,-18-18-16,52 1 0,-52-1 31,0 36 109,0-1-124,0 1-16,0 0 0,0-1 0,-17-17 16,17 18-16,0-1 0,0 1 0,-18-18 0,18 18 0,0-1 15,0 1-15,0 0 0,-17-1 0,17 1 0,0 0 0,0-1 16,0 1-16,-18 0 0,18 17 0,0-18 0,0 1 16,0 0-16,0-1 0,0 1 0,0 0 0,0-1 15,0 1-15,0 0 0,0-1 16,0 54-16,0-54 15,18-17-15,-18 18 0,0 0 0,17-1 0,-17 1 16,0 0-16,0-1 0,18-17 16</inkml:trace>
  <inkml:trace contextRef="#ctx0" brushRef="#br0" timeOffset="53296.8">21431 5027 0,'18'0'47,"-18"18"-47,0-1 16,18-17-16,-18 18 0,17-18 15,-17 18-15,0-1 0,0 1 0,0 0 0,18-18 16,-18 17-16,0 1 0,0-1 15,0 1-15</inkml:trace>
  <inkml:trace contextRef="#ctx0" brushRef="#br0" timeOffset="53833.94">21308 4657 0,'0'0'0,"-18"0"16,1 0-1,17 17-15</inkml:trace>
  <inkml:trace contextRef="#ctx0" brushRef="#br0" timeOffset="59688.56">7355 9384 0,'18'0'125,"0"0"-109,-1 0-16,-17-18 0,36 18 0,-19 0 0,1 0 0,0 0 0,-1 0 0,1 0 15,-1-17-15,1 17 0,53 0 0,-54 0 0,1 0 16,0 0-16,17-18 0,-18 18 0,1 0 0,17 0 0,1 0 0,-36-18 15,17 18-15,1 0 0,0 0 0,-1 0 0,19-17 0,-19 17 0,1 0 0,-1 0 16,1 0-16,0 0 0,-18-18 0,17 18 0,1 0 0,0 0 0,-1-18 0,1 18 0,0 0 16,-1 0-16,1 0 0,-18-17 0,17 17 0,19 0 0,-19 0 0,1 0 15,0 0-15,-1 0 0,1 0 0,-18-18 0,18 18 0,-1 0 0,1 0 16,17-17-16,-17 17 0,-1 0 0,1 0 0,0-18 0,-1 18 0,36-18 16,-35 18-16,0 0 0,-1 0 0,1 0 0,-1 0 0,1-17 0,0 17 15,-1 0-15,1 0 0,0 0 0,-18-18 0,17 18 0,1 0 0,17 0 16,-17 0-16,-1 0 0,1 0 0,0 0 0,-1 0 0,19 0 15,-19 0-15,1 0 0,17 0 0,-17 0 0,17 0 0,36 0 0,-18 0 16,-36 18-16,19-18 0,-1 17 0,18-17 0,-36 0 0,19 18 0,-19-18 0,1 0 0,17 0 0,0 18 16,71-1-16,-88-17 0,0 0 0,-1 0 0,1 0 0,-1 0 0,1 0 0,0 0 15,17 0-15,-17 0 0,17 0 0,-17 0 0,-1 0 0,1 0 0,0 0 16,-1 0-16,1 0 0,-1 0 62,-17 18-62,18-18 0,0 0 0,-1 17 0,-17 1 0,18-18 16,0 0-16,-18 18 0,17-18 0,1 17 16,0-17-16,-1 0 0,1 0 0,-18 18 0,35-18 0,0 0 0,-35 18 0,18-18 15,0 0-15,-1 0 0,-17 17 0,18-17 0,0 0 0,17 0 0,-18 0 0,-17 18 0,18-18 16,0 0-16,-1 0 0,-17 18 0,18-18 0,0 0 0,-1 0 0,1 17 0,17-17 16,-17 0-16,0 0 0,-1 0 0,1 18 0,-1-18 0,36 0 15,-35 0-15,0 0 31</inkml:trace>
  <inkml:trace contextRef="#ctx0" brushRef="#br0" timeOffset="61052.78">11236 8625 0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8-26T02:03:54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26970 12453 0,'0'18'0,"0"-1"15,0 1-15,0 0 0,0-1 0,0 1 0,0 0 16,0 17-16,0-18 0,0 1 0,0 0 15,0 35-15,0-36 0,0 1 16,18 0-16,-1-1 0,1-17 0,-1 35 16,1-17-16,0-18 0,-18 18 0,17-1 0,-17 1 0,18-18 15,-18 18-15,18-18 0,-18 17 0,17-17 0,1 18 0,0-18 0,-18 18 0,0-1 16,17 1-16,1 0 0,-1-1 0,1 1 0,0-18 31,-1 0-31,1 0 16,0 0-16,-1 0 0,1 0 15,0-18-15,-1 18 0,1 0 0,17-17 16,-17-1-16,-1 18 0,-17-18 0,18 18 0,0 0 0,-1-17 0,19 17 16,-36-18-16,17 18 0</inkml:trace>
  <inkml:trace contextRef="#ctx0" brushRef="#br0" timeOffset="384.919">27393 12488 0,'0'18'0,"0"-36"0,0 54 0,-17-36 0,17 17 16,-18-17-16,0 0 0,18 18 0,-17-18 0,-1 18 0,18-1 0,-18 1 0,1 17 15,-1-35-15,0 0 0,18 18 0,-17-1 0,-1 1 0,18 0 0,0-1 0,-17-17 16,-1 18-16,0 0 0,18-1 0,-17-17 0,17 18 0,0-1 16,-18-17-16,18 18 0,-18-18 0,18 18 0,0-1 15,-17-17-15,17 18 0,0 0 0,-18-18 0,18 17 0,0 1 16,-18-18-16,1 35 0,17-17 0,-18 0 0,18-1 15,-17-17-15,17 18 0,0-1 0,0 1 0,0 0 0,0-1 0,0 1 16,0 0-16,0-1 31</inkml:trace>
  <inkml:trace contextRef="#ctx0" brushRef="#br0" timeOffset="909.87">27817 12771 0,'17'0'0,"1"0"62,-1 0-62,1-18 16,0 18-16,-1 0 0,1 0 0,0 0 0,-1 0 15,1 0-15,0 0 0,-1 0 0,1 0 0,-1 0 0,19 0 16,-19 0-16,54 0 0,-53 0 0,-1 0 0,1 0 16,0 0-16,-1 0 0,1 18 0,17-18 0,-17 17 0,-1-17 0,1 0 0,0 18 15,-1-18-15,-17 17 0,36-17 0,-19 0 0,-17 18 0,18-18 0,-1 0 0,1 0 16,0 0-16,-1 18 0,36-1 0</inkml:trace>
  <inkml:trace contextRef="#ctx0" brushRef="#br0" timeOffset="1594.96">28028 13070 0,'18'0'78,"-1"0"-78,1 0 0,0 0 0,-1 0 16,1 0-16,0 0 0,-1 0 0,1 0 0,0 0 15,-1 0 1,1 0-16,0 0 0,-18-17 0,17 17 0,1 0 15,-1 0-15,-17-18 0,18 18 0</inkml:trace>
  <inkml:trace contextRef="#ctx0" brushRef="#br0" timeOffset="2239.69">29087 12435 0,'-18'0'15,"0"0"-15,1 0 16,17 18-16,-18-18 0,0 18 0,1-1 0,17 1 0,-18-18 0,18 18 15,0-1-15,-18-17 0,18 18 0,0 0 0,-17-1 0,17 1 0,0-1 0,0 1 0,-18-18 0,18 18 16,-17 17-16,-1 18 0,18-35 0,0-1 0,-18 18 0,18-17 0,0 0 0,0-1 0,-17 1 16,17 17-16,0 1 0,0-19 0,0 1 0,0 35 0,-18-36 0,18 1 0,0 17 0,0-17 15,-18 35-15,18-18 0,-17 0 0,17-17 0,-18 17 16,18 1-16,0-19 0,-18 1 0,18 0 0,0-1 0,0 1 16,0-1-16</inkml:trace>
  <inkml:trace contextRef="#ctx0" brushRef="#br0" timeOffset="3083.72">29157 12418 0,'18'17'0,"-1"-17"16,1 0-16,-18 18 0,18-18 15,-18 18-15,17-18 0,-17 17 0,18-17 16,-18 18-16,0 0 62,-18-18-62,18 17 0,0 1 16,-17-18-16,-1 0 0,0 0 16,18 18-16,-17-18 0,17 17 0,0 1 15,-18-18-15,18 17 0,-18-17 0,18 18 16,0 0-16,-17-18 0,-1 0 0,1 0 15,17 17-15,-18-17 0,0 0 0,18 18 16,-17-18-16,-1 0 0,0 0 0,18 18 0,-17-18 16,-1 0-16,18 17 0,-18-17 0,18 18 0,-17-18 15</inkml:trace>
  <inkml:trace contextRef="#ctx0" brushRef="#br0" timeOffset="3560.47">29333 13088 0,'18'0'32,"0"0"-32,17 53 15,-35-35-15,18-18 0,-18 17 0,17-17 0,-17 18 0,0 0 16,0-1-16,0 1 0,0-1 0,18-17 0,-18 18 0,18 53 0,-18-54 15,0 1-15,0 0 0,0-1 0,0 1 0,0 17 16,0-17-16,0-1 0,0 1 0,0 0 0</inkml:trace>
  <inkml:trace contextRef="#ctx0" brushRef="#br0" timeOffset="4560.82">29510 11994 0,'0'-17'47,"0"-1"-31,0 1-16,-18 17 0,1-18 15,-1 18-15,18-18 0,0 1 0,0-19 16,-18 36-16,18-17 0,-17 17 0,-1-18 16,18 0-16,-18 18 0,18-17 15,-17 17-15,17-18 16,-18 18-16,0 0 47,-17 0-32,18 0-15,17 18 0,-18-18 16,18 17-16,-18-17 0,18 18 0,0 0 0,0-1 0,-17 1 16,17 0-16,-18-1 0,18 1 0,0 0 0,0-1 0,-18 1 0,18-1 0,0 1 15,0 0-15,0-1 0,0 1 0,-17 0 0,17 17 0,0 0 16,0-17-16,0-1 0,0 1 0,0 0 0,0-1 0,17-17 15,1 0-15,-18 18 0,18-18 0,-1 0 16,1 0 0,0 0-16,-1 0 0,1 0 0,-1 0 15,1-18-15,0 18 0,-18-17 0,17 17 16,-17-18-16,18 18 0,-18-18 0,18 18 0,-1 0 16,-17-17-16,0-1 0,18 18 0,0 0 15,-18-17-15,17 17 0,-17-18 16,18 0-16,0 1 0,-18-1 15,17 18-15,-17-18 0,18 18 0,-1 0 0,-17-17 16,18 17-16,-18-18 0,18 0 16,-18 1-16,0-1 15,0 1 1,17 17-16,-17-18 0,0 36 78,0-1-78,0 1 0,0-1 16,0 1-16,-17-18 0,17 18 0,-18 35 15,18-36-15,0 1 0,0 0 0,-18-18 16,18 17-16,0 1 16</inkml:trace>
  <inkml:trace contextRef="#ctx0" brushRef="#br0" timeOffset="5153.18">29774 12277 0,'0'17'62,"0"1"-62,0 0 16,-17-18-16,17 17 31,0 1-15,0 0-1,0-1 1,0 1-1</inkml:trace>
  <inkml:trace contextRef="#ctx0" brushRef="#br0" timeOffset="5437.59">29863 11942 0</inkml:trace>
  <inkml:trace contextRef="#ctx0" brushRef="#br0" timeOffset="5908.96">29863 11977 0,'0'17'47,"0"1"-47,-18-18 0,18 18 0,-18 17 16,18 0-16,0-17 0,0 0 15,-17-18-15,17 17 0,0 1 0,-18-1 16,18 1-16,0 0 0,-18-1 0,18 1 0,0 0 15,0 17-15,0-17 0,-17-18 0,17 17 16,0 1-16</inkml:trace>
  <inkml:trace contextRef="#ctx0" brushRef="#br0" timeOffset="6506.78">29563 12065 0,'0'18'16,"0"-1"-16,0 1 15,0 0-15,0-1 0,0 1 16,0-1-16,0 1 0,0 0 0,0-1 0,0 1 16,0 17-16,-18-17 0,18 0 0,0-1 15,-17 1-15,17 17 0,0-17 0,0-1 0,0 1 16,0 0-16,0-1 0,0 1 0,0 0 16,0-1-16</inkml:trace>
  <inkml:trace contextRef="#ctx0" brushRef="#br0" timeOffset="7691.65">30551 12453 0,'0'18'0,"0"-1"0,-18-17 16,18 18-16,0 0 0,-18-18 0,18 17 0,0 1 0,0 0 0,-17 34 15,17-34-15,-18 0 0,18-1 0,0 1 0,0 0 0,0-1 0,0 1 0,0 0 16,0 34-16,0-34 0,0 0 0,0 17 0,0-17 15,0-1-15,0 1 0,0 0 0,0-1 0,0 1 0,0 0 0,0-1 0,0 1 16,0-1-16,18 1 0,-18 0 0,0-1 0,0 1 0,0 0 16,0-1-16,0 1 0,0 0 0,0-1 0,0 1 0,0-1 0,0 1 15,0 0-15,0-1 0,0 1 0,0 0 0,0-1 16,17-17 0</inkml:trace>
  <inkml:trace contextRef="#ctx0" brushRef="#br0" timeOffset="8581.349">30639 12577 0,'17'0'62,"1"0"-46,-18 17-16,0 1 0,18-18 16,-18 17-1,0 1-15,0 0 0,0-1 16,17-17-16,-17 18 0,0 0 0,0-1 0,18-17 0,-18 18 15,0 0-15,0-1 0,0 1 0,0-1 16,0 1-16,0 0 0,0-1 16,0 1-16,0 0 0,0-1 15,0 1-15,0 0 16,0-1-16,0 1 0,0 0 0,0-1 16,-18-17-1,1 0-15,-1 0 16,0 0-16,1 0 15,17 18-15,-36-18 0,1 17 0,18-17 16,17 18-16,-18-18 0,0 0 0,1 0 0,17 18 0,-36-1 0,19 1 16</inkml:trace>
  <inkml:trace contextRef="#ctx0" brushRef="#br0" timeOffset="9006.59">31186 13388 0,'0'18'16,"0"-36"-16,0 53 0,0-17 0,0-1 0,-18-17 0,18 18 16,0 0-16,0-1 0,0 1 0,0 0 15,-18-18-15,18 17 0,0 1 16,0 0-16,-17-18 0,17 17 16,-18 1-16,18 0 15,-18-18-15,1 0 16,17 17-16,0 1 15,-18-18-15,18 17 0,-18-17 0,1 0 16,17 18-16,-18-18 0,1 0 0,-1 0 16</inkml:trace>
  <inkml:trace contextRef="#ctx0" brushRef="#br0" timeOffset="9490.27">31062 13070 0</inkml:trace>
  <inkml:trace contextRef="#ctx0" brushRef="#br0" timeOffset="11730.44">31821 12559 0,'0'18'47,"0"-1"-47,0 1 0,0-1 16,0 1-16,0 0 0,-18-18 0,18 17 0,0 1 0,0 0 0,-18-18 0,18 53 15,-17-53-15,17 17 0,0 1 0,0-1 0,-18-17 0,18 18 0,0 17 16,0-17-16,-18 17 0,18-17 0,0 0 0,0-1 0,0 1 0,0 0 0,0 70 15,0-71-15,0 1 0,-17-18 0,17 35 0,0-17 0,0 0 0,0 34 16,0-34-16,0 0 0,0-1 0,0 1 0,0 0 0,0-1 0,0 1 16,0 17-16,0-17 0,0-1 0,0 1 0,0 0 15,0-1-15</inkml:trace>
  <inkml:trace contextRef="#ctx0" brushRef="#br0" timeOffset="12573.34">31856 12612 0,'17'0'47,"107"17"-31,-71-17-16,35 36 0,53-19 0,-35 1 15,53 0-15,-106-1 0,-18-17 0,36 0 0,34 36 16,-105-19 62,0 1-78,-17-18 16,-1 17-16,-17 1 0,17-18 0,1 0 0,-1 0 15,0 18-15,-17-1 0,0 1 0,17-18 0,0 0 0,1 18 0,-1-18 16,-17 17-16,0 1 0,17-18 0,0 0 0,1 18 15,-1-18-15,18 17 0,-18-17 0,1 0 16,17 18-16,-18-18 16,0 0-16,18 18 0,-17-18 15,-1 0-15,1 0 0,17 17 0,-18-17 0,0 0 0,1 0 16,17 18-16,-18-18 0,0 0 0,1 0 0,-1 0 0,0 0 16,1 0-16,17 17 0,-18-17 62,1 0-62,-1 0 16,-17 18-1,17-18-15</inkml:trace>
  <inkml:trace contextRef="#ctx0" brushRef="#br0" timeOffset="13139.32">32314 13370 0,'18'0'47,"0"0"-47,-1 0 0,1 0 16,0 0-16,-1 0 15,1 0-15,0 0 0,-18 18 47,0 0-31,0-1-16,-18 1 0,18-1 0,-18-17 15,18 18-15,0 0 0,0-1 0,0 1 0,0 0 0,0-1 16,-17-17 0,17 18-1,-18-18-15,0 0 0,1 0 16,17 18-16,17-18 78,1 0-62,0 0-16,-1 0 0,1 0 0,0-18 0,-1 18 15,1 0-15</inkml:trace>
  <inkml:trace contextRef="#ctx0" brushRef="#br0" timeOffset="14386.89">32650 11730 0,'-18'0'31,"0"0"-16,1 18 1,-1-18-16,18 17 16,-18-17-16,1 0 0,17 18 0,-18-18 0,18 17 15,-35 1 1,35 0 0,0-1-1,0 1-15,0 0 0,0-1 16,0 1-16,0 0 15,17-18 32,1 0-47,0 0 0,-1 0 16,1 0-16,-18-18 0,18 18 0,-18-18 16,17 18-16,-17-17 0,18 17 0,-18-18 0,18 18 0,-18-18 0,17 18 15,-17-17-15,18 17 0,0 0 16,-18-18-16,0 0 0,0 1 15,17 17-15,1-18 0,-1 1 0,1-1 0,0 18 0,-1 0 0,1-53 16,0 53-16,-1-18 0,1 1 16,0-1-16,-18 36 78,0-1-78,0 1 0,0 0 0,0-1 15,-18-17-15,18 18 0,0 0 0,0-1 0,0 1 16,-18-1-16,18 1 0,-17 0 0,17 17 0,-18-35 0,18 18 0,0-1 0,0 1 16,-18 0-16,18-1 0,0 1 0,0-1 0,0 19 0,-17-19 0,17 1 15,0 0-15,0-1 0,0 1 0,0 0 0,0-1 0,0 18 0,0-17 16,0 0-16,0-1 0,0 1 0,0 0 0,0-1 0,0 1 16,0 0-16,0-1 0,17-17 15</inkml:trace>
  <inkml:trace contextRef="#ctx0" brushRef="#br0" timeOffset="14933.89">33002 12206 0,'18'0'78,"0"0"-46,-18 18 46,0-1-78,-18-17 0,18 36 0,0-19 15,0 1-15,0 0 0,0-1 0,0 1 0,0 0 0,0-1 16,0 1-16,0-1 0,-18-17 0,18 18 0,0 0 0,0-1 16,0 1-16,0 0 15,-17-18-15,34 0 63,-17-18-48,18 18-15,0 0 0,-1 0 0,1 0 0,-18-18 0,18 18 16,-1 0-16,1 0 0,-1 0 16</inkml:trace>
  <inkml:trace contextRef="#ctx0" brushRef="#br0" timeOffset="15282.08">33214 13106 0</inkml:trace>
  <inkml:trace contextRef="#ctx0" brushRef="#br0" timeOffset="15542.34">33496 13035 0,'-17'0'31,"17"18"-15,0-1 0,0 1-16</inkml:trace>
  <inkml:trace contextRef="#ctx0" brushRef="#br0" timeOffset="15816.83">33637 13053 0,'0'17'15</inkml:trace>
  <inkml:trace contextRef="#ctx0" brushRef="#br0" timeOffset="21353.22">31080 13035 0,'0'18'125,"0"-1"-110</inkml:trace>
  <inkml:trace contextRef="#ctx0" brushRef="#br0" timeOffset="29397.56">27023 14411 0,'0'18'32,"0"-1"-32,-18-17 15,18 36-15,0-19 0,0 1 0,0-1 16,0 1-16,0 0 0,0-1 0,0 1 0,0 0 15,0-1-15,0 1 0,0 0 0,0-1 0,0 1 0,0-1 16,0 1-16,18 0 0,-18-1 0,0 1 0,0 0 0,17-1 0,-17 1 16,18 0-16,-18-1 0,18 19 0,-18-19 0,17-17 0,-17 18 0,0-1 15,18-17-15,-18 18 0,0 0 0,0-1 0,0 1 16,18-18 0,-1 0 46,1 0-62,0 0 16,-1 0-1</inkml:trace>
  <inkml:trace contextRef="#ctx0" brushRef="#br0" timeOffset="34853.87">26846 13917 0</inkml:trace>
  <inkml:trace contextRef="#ctx0" brushRef="#br0" timeOffset="35559.68">27817 14676 0,'17'0'94,"-17"-18"-94,18 18 0,-1 0 15,1 0-15,0 0 16,-1-35-16,1 35 0,-18-18 0,18 18 16</inkml:trace>
  <inkml:trace contextRef="#ctx0" brushRef="#br0" timeOffset="36190.15">27728 14834 0,'18'0'78,"0"0"-78,-1 0 0,71 0 15,-70 0-15,0 0 0,-1 0 0,1 0 16,0-17-16,-1 17 0,1 0 0,0 0 0,-1 0 0,1-18 0,-1 18 16,1 0-16,0 0 0,-1 0 0,1 0 0</inkml:trace>
  <inkml:trace contextRef="#ctx0" brushRef="#br0" timeOffset="37566.25">28928 14358 0,'17'0'0,"-17"18"16,0-1-16,18-17 0,-18 18 0,0 0 0,0-1 15,0 1-15,0 0 0,0-1 0,0 1 0,0-1 16,0 1-16,0 0 0,0-1 0,0 1 0,0 0 0,0-1 0,0 19 15,0-19-15,0 1 0,0-1 0,0 1 0,0 0 0,0 35 16,18 0-16,-18-36 0,0 1 0,0 0 0,0-1 0,17 1 16,-17 17-16,0 18 0,0-35 0,0-1 0,0 1 0,0 0 0,0-1 0,0 1 15,0 17-15,-17-35 0,17 18 0,0-1 0,0 1 16,-18-18-16</inkml:trace>
  <inkml:trace contextRef="#ctx0" brushRef="#br0" timeOffset="38397.87">29034 14358 0,'17'0'31,"1"0"-31,0 0 16,52 0-1,-52 0-15,-1 0 79,1 0-64,0 0-15,-18 18 63,0-1-48,0 1-15,0 0 0,0-1 0,0 1 16,-18-18-16,18 35 0,0-17 0,0-1 0,-18-17 0,18 18 16,-17 0-16,-1-1 0,18 1 0,-18-18 0,18 18 15,-17-18-15,-1 0 0,1 17 0,-1-17 0,0 0 16,1 0-16,17 18 0,-18-18 0,-17 0 0,35 18 15</inkml:trace>
  <inkml:trace contextRef="#ctx0" brushRef="#br0" timeOffset="38797.97">29704 14852 0,'0'0'0,"18"0"0,-18 18 15,0-1-15,0 1 0,0 0 0,0-1 16,0 1-16,0-1 0,0 1 0,0 0 0,0 17 15,0-17-15,0-1 0,0 1 0,0 0 0,0-1 0,0 1 0,-18-18 0,18 35 16,0-17-16,0-1 0,0 1 0,-18 0 0,18-1 0,0 1 0,-17 0 16,17 17-16,0-18 0,-18-17 15,18 18-15</inkml:trace>
  <inkml:trace contextRef="#ctx0" brushRef="#br0" timeOffset="39875.33">29863 14005 0,'0'0'0,"-18"0"0,0 0 15,18-17-15,-17 17 78,17-18-78,-18 18 0,0 0 0,1 0 0,-1 0 0,1 0 16,-1 0-16,0 0 16,1 0-16,-1 0 0,18 18 15,-18-18-15,18 17 31,-17-17-31,17 18 47,0 0-31,17-18-16,-17 17 0,18-17 0,0 0 16,-1 0 15,1 0-16,0 0 1,-1 0 0,1 0-16,-1 0 15,1 0 17,0 0-17,-18-17-15,17 17 0,19-18 0,-19 18 16,1-18-16,0 18 0,-1 0 15,-17-17 48,18 17-63,-1 0 47,-17 17 0,0 1-32,0 0-15,0-1 0,0 1 0,0-1 16,0 1-16,0 0 0,0-1 0,0 1 0,0 0 16,0-1-16,0 1 0,0 0 0,0-1 0,0 1 0,-17-18 0,17 18 0,0-1 0,0 1 15,0-1-15,-18 19 0,18-19 0,0 1 0,0 0 0,0-1 0,0 1 16,0 0-16,0-1 0</inkml:trace>
  <inkml:trace contextRef="#ctx0" brushRef="#br0" timeOffset="40219.05">30251 14199 0,'17'0'0,"-17"18"32,-17-18-32,17 18 0,0-1 0,-18-17 15,18 18-15,0 0 0,0-1 0,-18-17 0,18 18 0,0-1 16,0 1-16,0 0 0,0-1 0,-17-17 0,17 36 16,0-19-16,0 1 0,0 0 0,0-1 0</inkml:trace>
  <inkml:trace contextRef="#ctx0" brushRef="#br0" timeOffset="41553">30639 14482 0,'0'17'16,"0"1"-16,0-1 15,0 1-15,0 0 0,17-18 0,-17 17 0,0 1 0,0 0 16,0-1-16,0 1 0,0 0 0,0-1 16,0 1-16,0-1 0,0 1 0,0 0 0,0-1 15,0 1-15,0 0 0,0-1 0,0 1 0,0 0 0,0 17 0,0 18 16,0-36-16,0 1 0,0 0 0,-17-18 0,17 53 0,-18 0 15,0-36-15,18 1 0,-17-1 0,17 1 0,0 0 0,-18-1 0,1 1 0,17 35 16,0-35-16,-18-1 0,0 1 0,18-1 0,-17 1 0,17 0 0,0-1 0,-18-17 0,0 36 16,18-19-16,-17 1 0,17 0 0,-18-18 15</inkml:trace>
  <inkml:trace contextRef="#ctx0" brushRef="#br0" timeOffset="42286.48">30639 14482 0,'17'0'15,"1"0"-15,17 0 16,1 0-16,-19 0 0,1 0 0,35 0 0,-18 17 16,36-17-16,-54 0 0,1 0 0,35 18 0,-18-18 0,0 17 15,-17-17-15,0 0 0,-1 0 0,1 0 0,0 18 0,17-18 0,0 0 16,-35 18-16,18-18 0,-1 17 0,1-17 0,-18 18 62,18-18-46,-18 18 0,0-1-16,0 1 0,-18 0 15,0-18-15,1 17 0,17 1 0,-18-18 0,0 0 0,1 0 16,-1 17-16,1-17 0,-1 18 0,-70 35 15,88-35-15,-18-18 0,0 0 16,1 0-16,17 17 0,-18-17 0,18 18 0,-17-18 0,17 18 16,-18-18-16,0 17 15,18 1-15,-17-18 0,-1 0 0,18 18 0,-18-18 16,1 0-16,-1 17 0,0 1 0,1-18 0,-1 17 16,1-17-16,17 18 0,-18-18 0,0 0 0,18 18 0,-17-18 15,-1 0-15,0 0 0,1 0 0</inkml:trace>
  <inkml:trace contextRef="#ctx0" brushRef="#br0" timeOffset="42933.98">31256 15064 0,'18'0'109,"-18"17"-93,17 1-1,-17 0-15,18-18 16,0 0-16,-1 17 0,-17 18 0,18-17 16,-18 17-16,0-17 0,0 0 0,0-1 15,0 1-15,0 0 0,0-1 0,-18-17 16,18 18-16,-17-18 0,17 17 0,-18-17 15,0 0-15,18 18 0,-17-18 0,17 18 16,-18-18 0,36 0 109,52 0-110,-52-18-15,0 18 0,-18-18 16,17 18-16,1 0 0,0 0 0,-18-17 0,17 17 0,1 0 0,-1 0 16,1 0-16,0-18 15,-1 1-15</inkml:trace>
  <inkml:trace contextRef="#ctx0" brushRef="#br0" timeOffset="43966.659">31644 14129 0,'0'-18'15,"-17"18"17,17-18-17,-18 18 1,0 0-1,18-17 1,-17 17-16,-1 0 16,-88 35-1,89-17-15,-1-1 16,0 1-16,1 0 0,17-1 0,0 1 16,0 0-16,17-18 109,1 0-93,0 0-16,-1 0 0,-17-18 0,18 18 0,-1 0 15,1 0-15,0 0 0,-18-18 0,17 18 0,1-17 0,0 17 16,-18-18-16,0 0 0,17 18 0,1 0 0,-18-17 0,18-1 15,-1 18-15,1 0 0,-18-18 0,0 1 0,17 17 0,1 0 0,0-18 0,17 1 16,-17-1-16,-1 0 0,-17 36 63,0 0-48,0-1-15,0 1 0,0-1 0,0 1 16,0 0-16,0-1 0,-17-17 0,17 18 0,0 0 0,-18-1 15,18 1-15,-18-18 0,18 18 0,-17-18 16,17 17-16,-18 1 0,18 0 0,-18-18 16,18 17-16,0 1 15,0-1 1,0 1-16,-17-18 16,17 18-16,0-1 15,-18-17-15,18 18 0</inkml:trace>
  <inkml:trace contextRef="#ctx0" brushRef="#br0" timeOffset="44588">31873 14323 0,'0'-18'0,"0"36"140,0-1-140,-17 1 0,17 0 16,0-1 0,-18-17-16,18 18 15,18-18 141,-1 0-156,1 0 16,0 0-16,-1 0 78</inkml:trace>
  <inkml:trace contextRef="#ctx0" brushRef="#br0" timeOffset="45061.78">32226 15011 0,'0'17'62,"0"1"-62,18-18 0,-18 18 16,18-1-16,-18 1 0,17-18 16,-17 18-16,0-1 0,18-17 0,-18 18 15,17-18-15</inkml:trace>
  <inkml:trace contextRef="#ctx0" brushRef="#br0" timeOffset="45339">32685 14993 0</inkml:trace>
  <inkml:trace contextRef="#ctx0" brushRef="#br0" timeOffset="45653.77">33002 14940 0,'18'0'32,"-18"18"-32,0-1 15,18-17-15,-1 0 16,-17 18-16,0 0 15,18-18-15,-18 17 0,18-17 16,-18 18-16,0 0 0,0-1 16,17-17-16,-17 18 0,0 0 0,0-1 15,18-17 1</inkml:trace>
  <inkml:trace contextRef="#ctx0" brushRef="#br0" timeOffset="48354.02">26846 13899 0,'-17'0'0,"-1"0"16,0 0-16,1 18 15,-1-18 1,18 18-16,0-1 16,0 1-16,0 0 78,18-18-78,-18 17 15,17-17-15,1 0 0</inkml:trace>
  <inkml:trace contextRef="#ctx0" brushRef="#br0" timeOffset="48527.09">26882 14005 0</inkml:trace>
  <inkml:trace contextRef="#ctx0" brushRef="#br0" timeOffset="49274.03">26882 13988 0,'-18'0'422,"18"17"-422,-18-17 15</inkml:trace>
  <inkml:trace contextRef="#ctx0" brushRef="#br0" timeOffset="52211.41">26970 16651 0,'0'18'109,"0"-1"-93,0 1-16,0 0 0,-18-18 0,18 17 0,-17 19 16,17-19-16,0 1 0,0 0 0,-18-18 0,18 17 0,-18 18 15,18-17-15,0 0 0,0-1 16,0 1 93,0 0-109,-17-1 0,17 1 0,0 0 16,-18-1-16,18 1 0,0-1 0,0 1 0,-18 0 16,18-1-16,0 1 0,0 17 0,-17-17 0,17 0 15,0-1-15,0 1 0,0-1 0,0 1 0,0 0 16,0-1 31,0 1-47,0 0 0,0-1 0,0 1 15,0 0-15,0-1 16,0-34 109,0-1-109,0 0-16,0 1 15,0-1-15,0 0 0,-18 18 16</inkml:trace>
  <inkml:trace contextRef="#ctx0" brushRef="#br0" timeOffset="53337.78">26952 16298 0,'0'18'171,"-17"-18"-171,34 0 110,1 0-110,0 0 0,-1 0 0,1 0 0,-1 0 15,1-18-15,0 18 0,-18-17 16,-18 17 203,0 0-219,1 0 47,-1 0-47,1 0 15,-1 0-15,18 17 0,-18-17 0,18 18 16,-17-18-16</inkml:trace>
  <inkml:trace contextRef="#ctx0" brushRef="#br0" timeOffset="53993.68">27270 16281 0,'0'17'78,"0"1"-78,0 0 16,17-1-16,-17 1 0,0 0 15,0-1-15,0 1 16,0-1 93,0 1-93</inkml:trace>
  <inkml:trace contextRef="#ctx0" brushRef="#br0" timeOffset="54869.5">27675 17039 0,'18'0'47,"0"0"-47,-1 0 15,1 0-15,0 0 0,-18-17 0,17 17 0,1 0 16,0 0-16,-1 0 0,1 0 16,-1 0-16,1 0 0,-18-18 0,18 18 15,-1 0-15,1 0 16,0 0-16,-1 0 0,1 0 15,0 0-15,-1 0 0,1 0 0,-1 0 0,1-18 16,-18 1-16,18 17 0,-1 0 0,1 0 0,0 0 0</inkml:trace>
  <inkml:trace contextRef="#ctx0" brushRef="#br0" timeOffset="55384.9">27587 17392 0,'-17'0'0,"34"0"47,1 0-47,0 0 0,-1 0 0,1 0 15,-18-18-15,17 18 0,1 0 0,0 0 0,-1 0 0,19-17 16,-19 17-16,1 0 0,0 0 0,-1 0 0,1 0 0,-1 0 16,72-18-16,-72 18 15,1 0-15,0-18 0,-1 18 0,1 0 16,-1 0-16,1 0 15,-18-17 1,18 17-16,-1 0 16,1 0-16</inkml:trace>
  <inkml:trace contextRef="#ctx0" brushRef="#br0" timeOffset="56887.34">28893 16545 0,'0'18'31,"0"0"-31,-18-1 0,18 1 0,0-1 16,0 1-16,-18-18 0,18 35 0,0-17 0,0 0 15,0-1-15,0 1 0,0 0 0,0-1 0,0 1 0,0 0 16,0-1-16,0 1 0,0-1 0,0 1 0,0 0 0,-17-1 0,17 36 16,0-35-16,0 0 0,0-1 0,0 1 0,0-1 0,0 19 15,0-19-15,-18 1 0,18 0 0,0-1 0,0 1 0,0 0 16,0-1-16,-18-17 15</inkml:trace>
  <inkml:trace contextRef="#ctx0" brushRef="#br0" timeOffset="58212.13">28910 16528 0,'35'0'0,"-35"-18"0,18 18 15,0 0-15,-1 0 0,-17-18 0,18 18 16,0 0-16,-1 0 0,1 0 0,0 0 0,-1 0 141,-17 18-110,18-18-31,-18 18 0,17-18 16,-17 17-16,0 1 0,0 0 0,0-1 15,0 1-15,0-1 0,0 1 16,0 0-16,0-1 0,0 1 0,-17 0 0,17-1 15,0 1-15,0 0 0,-18-1 0,18 1 16,0 0-16,0-1 63,-17-17-48,17 18-15,-18-18 0,0 0 16,1 17-1,17 1-15,-18-18 0,0 18 16,1-18-16,17 17 16,-18-17-16,0 0 78,1 0-78,-1 0 15</inkml:trace>
  <inkml:trace contextRef="#ctx0" brushRef="#br0" timeOffset="58636.82">29580 17004 0,'0'35'16,"-17"-35"-16,17 18 15,0-1-15,-18 1 0,18 0 0,-17-18 0,17 17 16,0 1-16,0 0 0,-18-1 0</inkml:trace>
  <inkml:trace contextRef="#ctx0" brushRef="#br0" timeOffset="58911.21">29510 17180 0,'0'18'31,"-18"-18"-31,18 18 16,0-1 0</inkml:trace>
  <inkml:trace contextRef="#ctx0" brushRef="#br0" timeOffset="60384.71">29386 15752 0,'-17'0'0,"-1"0"16,0 0 31,1 17-32,-1-17 1,18 18-16,-17-18 0,17 17 0,-18-17 15,18 18 1,-18-18 15,18 18-31,0-1 32,0 1-17,0 0-15,0-1 16,0 1-16,0 0 0,0-1 0,0 1 15,0-1-15,0 1 0,0 0 16,0-1-16,18-17 16,0 0 15,-1 0-31,1 0 16,-1 0-16,1 0 0,0 0 15,-1-17-15,1-1 0,17 18 16,-17 0-16,0 0 15,-18-18-15,17 1 0,1-1 0,0 18 16,-18-17-16,17 17 0,-17-18 0,0 0 16,18 18-16,-1-17 15,-17-1-15,0 0 16,0 1-16,0-1 0,0 0 16,0 1-16,0-1 15,0 1 1,0 34 78,0 1-79,0-1-15,0 1 0,0 0 16,0-1-16,0 1 0,0 0 0,0-1 0,0 1 15,0 17-15,0-17 0,0-1 0,0 1 16,0 0-16,0-1 0,0 1 0,0 0 0,0-1 16,0 1-16,0 0 0,0-1 15,0 1-15,0 0 16,0-1-16,0 1 16,0-1 30</inkml:trace>
  <inkml:trace contextRef="#ctx0" brushRef="#br0" timeOffset="60703.228">29792 16157 0,'0'18'31,"-18"-18"-15,18 18-16,-17-18 15,17 17-15,0 1 0,-18-18 16,18 17-16,-17 1 0,17 0 0,0-1 0,-18-17 0,18 18 16,-18-18-16,18 18 0,0-1 15</inkml:trace>
  <inkml:trace contextRef="#ctx0" brushRef="#br0" timeOffset="61121.39">29968 16051 0,'18'0'125,"0"0"-125,-1 0 0,1 0 16,0 0-16,70 0 15,-70 0-15,-18-17 0,17 17 16,1 0-16</inkml:trace>
  <inkml:trace contextRef="#ctx0" brushRef="#br0" timeOffset="61593.42">30409 15840 0,'-17'17'31,"17"1"-31,-18-18 0,18 18 0,0-1 16,-17-17-16,-1 0 0,18 18 0,0 0 15,-18-18-15,18 17 0,0 1 0,0-1 0,0 1 16,0 0-16,0-1 0,-17-17 0,17 18 0,0 0 15,0-1-15,0 1 16,0 0-16,0-1 0,0 1 16,0 0-1,-18-18-15,18 17 16</inkml:trace>
  <inkml:trace contextRef="#ctx0" brushRef="#br0" timeOffset="63231.89">30815 16369 0,'-17'18'15,"17"-1"-15,0 1 0,0-1 0,0 1 0,0 0 16,0-1-16,0 1 0,0 0 0,0-1 0,0 1 15,0 17-15,0 0 0,0-17 0,17 0 0,1 17 16,-18-17-16,17 17 0,-17-17 0,0-1 0,0 1 0,0 0 0,0-1 0,-17-17 16,17 18-16,0-1 0,0 1 0,-18 0 0,18-1 0,-17-17 0,17 18 0,-18 0 0,0-1 0,1 1 15,-1-18-15,0 53 0,1-36 0,17 1 0,-18-18 0,18 18 0,-18-1 0,1 1 0,-1 0 16,18-1-16,-35 19 0,35-19 0,-18 1 0,18-1 16,-17 1-16</inkml:trace>
  <inkml:trace contextRef="#ctx0" brushRef="#br0" timeOffset="64064.68">30850 16298 0,'18'0'0,"-36"0"0,54 0 16,-36-17-16,17 17 0,1 0 0,0 0 15,-1 0 48,1 0-63,0 0 0,-18 17 16,17-17-16,-17 18 15,0 0 32,0-1-31,0 1-16,0 0 15,0-1 1,0 1 0,0-1-1,18-17-15,-18 18 0,0 0 0,0-1 16,0 1-16,17 35 15,1-35-15,-18-1 16,0 1-16,0-1 0,18-17 0,-18 18 16,0 0-16,0-1 15,0 1-15,0 0 0,-18-18 0,18 17 16,-18 1-16,1-18 0,17 18 0,-18-18 16,1 0-1,17 17 1,-18-17 15,0 0-31,-17 0 0,35 18 16,-18-18-16,1 0 0,-1 18 0,0-18 0,1 17 15,17 1-15,-18-18 0,1 0 16,17 17-16</inkml:trace>
  <inkml:trace contextRef="#ctx0" brushRef="#br0" timeOffset="64900.48">31327 17057 0,'0'17'78,"0"1"-62,0 0-16,0-1 0,0 1 0,0 0 15,0-1-15,0 1 0,0 0 0,0-1 16,0 1-16,17-18 0,-17 17 16,0 1-16,0 0 15,0-1-15,0 1 0,0 0 0,0-1 16,0 54-1,0-53-15,0-1 0,0 1 0,0-1 0,0 1 16,0 0-16,0-1 0,0 1 0,0 0 0,0-1 0,0 1 16,0 0-16,-17-18 0,-1 17 0,18 1 15,-18-18-15,18 17 0,-17-17 0,-1 0 0,0 0 16,1 0 46,-1-17-46,1 17-16,17-18 0,-18 18 0,18-17 16,-18 17-16,1-18 0,17 0 0</inkml:trace>
  <inkml:trace contextRef="#ctx0" brushRef="#br0" timeOffset="65380.8">31256 16757 0,'0'18'62</inkml:trace>
  <inkml:trace contextRef="#ctx0" brushRef="#br0" timeOffset="66146.36">31838 16281 0,'0'17'47,"18"36"-31,-1 0-16,-17-35 0,0-1 0,18 19 15,-18-19-15,0 19 0,0-19 0,0 1 0,0 0 0,0-1 16,0 1-16,0-1 0,0 19 0,0-1 0,0-17 0,0 17 0,-18-17 15,18-1-15,-17 1 0,17 17 0,0-17 0,0-1 0,-18 1 16,18 0-16,0-1 0,0 1 16</inkml:trace>
  <inkml:trace contextRef="#ctx0" brushRef="#br0" timeOffset="67144.39">31962 16263 0,'17'0'203,"1"0"-203,-18 18 0,18-1 16,-18 1-16,0 0 0,17-18 0,-17 35 0,18-35 15,-18 18-15,0-1 0,0 1 16,18-18 31,-18 17-32,17-17-15,-17 18 0,0 0 16,18-18-16,-18 17 16,0 1-16,0 0 31,0-1-16,0 1 1,-18 0 0,-17-18-16,35 17 0,-18 1 15,1-18-15,-19 35 0,19-17 16,-1-1-16,18 1 0,-18 0 0,1-1 16,17 1-16,-18-18 0,18 18 0,-18-18 0,1 0 15</inkml:trace>
  <inkml:trace contextRef="#ctx0" brushRef="#br0" timeOffset="67988.28">32138 16916 0,'18'0'63,"-1"0"-48,1 0 32,0 0 0,-18 17-47,0 1 0,17 0 16,-17-1-16,0 1 15,0 0-15,0-1 16,0 1 15,0-1-15,-17-17-16,17 18 0,-18-18 0,0 0 0,1 0 15,17 18-15,-18-1 0,0 1 0,1-18 16,17 18-16,-18-1 0,1-17 0,17 18 0,0 0 16,-18-18-16,18 17 0,0 1 15,18-18 63,-1 0-78,1 0 16,-1 0-16,1 0 0,-18-18 0,18 18 16,-1 0-16,1 0 0,0 0 0,-18-17 0,17 17 0,1 0 0,0 0 15,-1 0-15,18-18 0,-17 18 0,0 0 0,-18-18 16,17 18-16,1 0 0,0 0 15,-18-17-15,17 17 0</inkml:trace>
  <inkml:trace contextRef="#ctx0" brushRef="#br0" timeOffset="69189.47">32438 15857 0,'0'0'0,"0"-17"0,0-1 16,0 0-16,-18 18 0,18-17 15,0-1-15,-17 18 0,17-17 0,0-1 16,0 0-16,-18 18 0,18-17 0,0-1 15,-18 18 1,1 0 31,-1 0-47,0 0 0,1 0 0,-1 0 0,1 0 16,17 18-16,-18-18 0,18 17 0,-18-17 0,18 18 15,-17-18-15,17 18 16,-18-18-1,0 0-15,18 17 16,0 1-16,0-1 0,-17-17 0,17 18 0,0 17 16,0-17-16,0 0 0,0-1 0,0 1 15,0 0-15,0-1 0,0 1 16,0-1-16,0 1 0,0 0 0,0-1 16,17-17-16,1 0 46,0 0-46,-1 0 0,1 0 16,0 0-16,-1-17 16,1 17-16,-1 0 0,-17-18 0,18 18 0,-18-18 15,18 18-15,-18-17 0,17 17 16,-17-18-16,18 18 16,-18-35-16,0 17 0,18 18 15,-18-17-15,0-1 0,0 36 125,-18-18-125,18 17 0,0 1 0,0 0 16,0-1-16,0 1 0,0-1 0,0 1 15,0 0-15,0-1 0,0 1 0,0 0 0,0-1 0,0 1 16,0 0-16,0-1 0,0 1 16,0 0-16</inkml:trace>
  <inkml:trace contextRef="#ctx0" brushRef="#br0" timeOffset="69776.8">32614 16087 0,'0'17'125,"0"1"-94,18 0-15,-18-1-16,0 1 16,0 0-16,0-1 0,0 1 15,0-1-15,0 1 0,0 0 16,0-1-16,0 1 15,-18-18-15,1 0 0,17 18 0,-18-1 16,18 1-16,-18-18 0,18 18 0,-17-18 0,17 17 16,0 1-16,-18-1 0,18 1 15,18-18 95,-1 0-95</inkml:trace>
  <inkml:trace contextRef="#ctx0" brushRef="#br0" timeOffset="70324.95">32949 16775 0,'0'17'63,"0"1"-48,0 0-15</inkml:trace>
  <inkml:trace contextRef="#ctx0" brushRef="#br0" timeOffset="70873.03">33161 16828 0,'18'17'16,"-1"-17"109,1 0-125,-18 18 0,18-18 0,-1 0 15</inkml:trace>
  <inkml:trace contextRef="#ctx0" brushRef="#br0" timeOffset="71292.64">33532 16739 0,'17'0'125</inkml:trace>
  <inkml:trace contextRef="#ctx0" brushRef="#br0" timeOffset="84799.65">26970 15363 0,'18'0'62,"-1"0"-46,1 0-16,-1 0 0,1 0 0,0 0 16,-1 0-16,1 0 0,0 0 0,-1 0 0,1 0 15,0 0-15,-1 0 0,1 0 0,-1 0 0,19 0 0,-19 0 0,19 0 16,-19 0-16,1 0 0,0 0 0,17 0 0,0 0 0,0 0 0,1 0 0,87 0 16,-70 0-16,18 0 0,52 0 0,71 18 15,-141-18-15,18 0 0,-1 0 0,1 18 0,-54-18 0,124 0 16,-88 17-16,-17-17 0,34 0 0,-52 0 0,-1 0 0,19 0 0,-19 18 0,19-18 0,-1 0 0,18 0 0,-35 0 0,52 0 15,-17 18-15,-35-18 0,-1 0 0,1 17 0,0-17 0,-1 0 0,1 0 0,17 0 0,0 0 16,1 0-16,34 18 0,-35-18 0,-17 0 0,17 0 0,18 18 16,18-18-16,-53 0 0,-1 17 0,1-17 0,17 0 0,-17 0 0,17 0 15,-17 18-15,17-18 0,-17 0 0,-1 0 0,1 0 0,17 0 0,-17 0 0,-1 0 16,1 0-16,0 0 0,35 18 0,-36-18 0,1 0 0,-1 0 0,1 0 0,0 0 0,-18 17 0,17-17 16,1 0-16,17 0 0,1 18 0,-19-18 0,19 0 0,-19 0 15,1 17-15,17-17 0,0 0 0,-17 0 0,0 0 0,-1 0 16,1 0-16,0 0 0,-1 0 0,36 0 0,-35 0 0,17 0 0,0 0 15,1 0-15,-19 0 0,1 0 0,35 0 0,-36 0 0,1 0 0,0 0 16,-1 0-16,1 0 0,0 0 0,-1 0 0,1 0 0,52 18 0,-34-18 16,-19 0-16,19 0 0,-1 0 0,-17 18 0,17-18 0,0 0 15,-17 0-15,-1 0 0,1 0 0,0 0 0,17 0 16,-17 0-16,-1 17 0,1-17 0,-1 0 0,1 0 0,0 18 0,-1-18 0,1 0 0,17 18 0,1-18 0,-19 0 16,19 0-16,-19 0 0,1 17 0,-1-17 0,1 0 0,17 0 0,-17 0 0,17 0 0,1 0 0,16 18 15,19-18-15,-36 0 0,18 18 0,0-18 0,71 17 16,-107-17-16,19 0 0,-1 0 0,0 0 0,18 0 0,-35 0 0,35 18 0,17-18 15,-17 0-15,-18 0 0,-17 0 0,17 0 0,-17 0 0,-18 17 0,17-17 0,19 0 16,17 0-16,-36 0 0,1 0 0,0 0 0,-1 0 16,1 0-16,0 0 0,-1 0 15,1 0-15,-1 0 16,1 0-16,0 0 0,-1 0 0,1 0 16,0 0-16,35 0 0,-36 0 0,1 0 15,-1 0-15,1 0 0,17 0 0,-17 0 16,0 0-16,-1 0 0,1 0 0,0 0 0,-1 0 15,1 0-15,-1 0 0,1 0 0,0 0 16,-1 0-16,1 0 0,-18-17 0,18 17 0,-1 0 16,1 0-16,-18-18 0,18 18 0,-1 0 0</inkml:trace>
  <inkml:trace contextRef="#ctx0" brushRef="#br0" timeOffset="95330.03">26723 17992 0,'18'0'94,"-1"0"-78,-17-18-16,18 18 0,-1 0 0,1 0 0,0 0 0,-1 0 0,1 0 0,35 0 15,0 0-15,-35 0 0,17 0 0,0 0 0,-17 0 0,35 0 0,-18 0 0,18 18 0,141-1 16,-159 1-16,-17-18 0,88 18 0,-36-1 0,54 1 0,140 17 16,-123-35-16,-105 18 0,87-1 0,-88-17 0,71 0 0,-53 0 0,159 18 15,-18 0-15,-141-1 0,17-17 0,54 0 0,-36 0 0,35 0 0,-52 36 0,-18-36 0,159 0 16,70 17-16,-229-17 0,105 0 0,-16 18 0,-107-18 0,35 0 0,71 0 0,-70 0 16,-36 0-16,142 0 0,158 18 0,-194-18 0,-18 0 0,-34 0 0,52 0 0,35 0 15,-123 0-15,176 0 0,-193 17 0,17-17 0,70 0 0,-70 0 0,35 0 0,36 0 16,-89 0-16,18 0 0,-18 0 0,53 0 0,-52 0 0,16 0 0,-16 0 0,-1 0 0,53 0 0,-53 0 0,1 0 0,34 0 15,-34 0-15,-1 0 0,53 0 0,-17 0 0,-54 0 0,19 0 0,-19 0 0,18 0 0,1 0 0,-19 0 0,19 0 16,-19 0-16,19 0 0,34 0 0,-52 0 0,-1 0 0,1 0 16,-18-17-1,0-1 1,0 0 15,0 1-15,0-1-16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8-26T02:34:57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16916 13653 0,'0'-18'0,"0"0"0,17 18 15,-17-17-15,0-1 0,18 0 0,-18 1 16,18 17-16,-18-18 0,0 0 0,0 1 0,0-1 15,17 0-15,-34 18 47,-1 0-31,-17 0-16,17 0 0,0 0 0,1 0 16,-54 0-16,54 0 15,-1 0-15,18 18 0,-18-18 16,18 18-16,-17-18 0,17 17 0,-18-17 0,18 18 15,-18 0-15,1-18 0,-1 0 0,18 17 0,-18-17 0,18 18 16,-17 0-16,17 17 0,-18-17 0,18-1 16,-17 1-16,17-1 0,0 1 0,0 0 0,-18-18 0,18 17 0,0 1 15,0 0-15,0-1 16,0 1-16,0 0 16,18-18-16,-1 0 15,1 0 1,-1 0-16,1 0 0,0 0 15,-1 0-15,1 0 0,0 0 0,-1 0 16,1 0-16,0 0 0,-18-18 0,17 18 16,1 0-16,0 0 0,-1 0 0,-17-18 0,18 18 15,17 0-15,-17-17 0,-1 17 0,36-18 16,-53 0-16,18 18 0,0 0 0,-1 0 0,1-17 0,-1 17 0,1-18 16,-18 0-16,18 1 0,-1 17 0,-17-18 0,18 18 0,0 0 0,-18-17 15,17-1-15,1 0 0,-18 1 0,0-1 0,18 0 16,-1-35-16,-17 36 15,0 34 126,-17-17-141,17 18 0,-18-18 0,0 18 16,1-18-16,-1 17 0,0 1 0,1 0 0,17-1 0,-18 19 15,0-19-15,1 18 0,-1-17 0,18 0 0,-17-1 0,-1 19 16,18-1-16,0-17 0,0-1 0,-18 1 0,18-1 0,0 1 0,0 0 0,0-1 0,-17 1 16,17 0-16,0-1 0,0 1 0,0 0 0,-18-1 0,18 1 0,0-1 0,0 1 0,0 0 0,0-1 15,0 1-15,-18 17 0,18-17 0,0 0 0,0-1 0,0 1 0,0 17 16,-17-35-16,17 18 0,0-1 0,0 1 15,-18-18 17,18-18-1,-18 18-31,1 0 0,-1 0 16,1 0-16,17-17 0,-36 17 0,36-18 15,-17 18-15,-1-17 0,0 17 0,1 0 0,-1 0 16,0 0-16,1-18 0,-1 18 0,0-18 0,1 18 0,-1-17 15,18-1-15,-17 18 0,-1-18 16</inkml:trace>
  <inkml:trace contextRef="#ctx0" brushRef="#br0" timeOffset="690.839">17621 13423 0,'0'-17'15,"18"17"17,0 0-32,-1 0 15,1 0-15,-1 0 0,1 0 0,0 0 16,-1 0-16,1 0 0,0 0 0,-1 0 0,1 0 15,35-18-15,-36 18 0,1 0 0,0 0 0,-1 0 0,1 0 16,0 0-16,-1 0 0,1 0 0,35 0 0,-35 0 0,-1 0 0,1 0 16,-1 0-16,1-18 15</inkml:trace>
  <inkml:trace contextRef="#ctx0" brushRef="#br0" timeOffset="2205.13">18221 13070 0,'-18'0'15,"1"0"63,-1 0-78,0 0 0,1 0 16,-1 0-16,1 0 16,-1 0-16,0 0 0,1 0 15,-1 0-15,18 18 0,-18-18 0,-17 18 16,17-18-16,18 17 0,-17-17 16,-1 0-16,18 18 0,-18-18 0,1 0 15,17 18-15,-18-18 0,18 17 0,-17-17 16,-1 0-16,0 0 0,18 36 15,0-19-15,-17-17 0,17 18 16,0-1 15,0 1-31,0 0 16,0-1-16,0 1 0,0 0 0,0-1 16,0 1-16,0 0 0,0-1 0,0 1 0,0-1 15,0 1-15,0 0 0,0-1 0,0 1 0,-18 0 0,18-1 0,0 1 0,0 0 0,0-1 16,0 1-16,-18 0 0,18-1 0,0 1 0,0-1 0,0 1 0,-17 17 0,17-17 15,0 0-15,0-1 0,0 1 0,0 0 0,0-1 0,0 1 16,0-1-16,0 1 0,0 0 0,0-1 109,0 1-93,0 0-16,0-1 16,-18-17-16,18 18 15,-18-18 1</inkml:trace>
  <inkml:trace contextRef="#ctx0" brushRef="#br0" timeOffset="3789.24">18856 13388 0,'0'18'78,"-18"-18"-78,18 17 0,-17 1 0,-1-18 16,0 0-16,18 17 0,-17-17 0,17 18 0,-53 17 0,35-35 15,1 18-15,-1-18 0,18 18 0,-18-18 0,1 17 0,-1 1 0,-17 17 0,17-17 16,18 0-16,-18-18 0,1 35 0,-1-18 0,18 1 15,-17 0-15,17-1 0,17 1 219,1-18-219,-1 18 0,-17-1 0,18-17 16,0 0-16,-1 18 0,1-18 0,0 0 0,-1 0 0,-17 18 15</inkml:trace>
  <inkml:trace contextRef="#ctx0" brushRef="#br0" timeOffset="6897.83">19350 13088 0,'-18'18'31,"1"-1"-31,17 1 0,0 0 16,0-1-16,0 1 0,0 0 0,0-1 15,0 54-15,-18-71 16,18 17-16,-18-17 0,18 18 0,0 0 15,0-1-15,0 1 16,0 0-16,0-1 0,0 1 16,0-36 109,0 1-110,0-1-15,0 0 0,18 1 0,-18-1 0,0 0 0,18-35 16,-18 18-16,35-35 16,-17 34-16,-18 19 0,17 17 0,-17-18 0,0 0 0,18 1 15,-18-18-15,0 17 0,0 0 0,0 1 0,0-1 16,17 0-16,-17 1 0,18 17 0,0 0 62,-1 0-30,1 0-1,-18 17-16,0 19 1,0-19-16,0 1 0,-35 158 16,35-158-16,0 0 0,0 17 15,0-18-15,0 1 0,0 0 0,0-1 0,0 1 0,0 0 16,0-1-16,0 1 0,0 0 0,0-1 16,0 1-1,0-1-15,0 1 16</inkml:trace>
  <inkml:trace contextRef="#ctx0" brushRef="#br0" timeOffset="7407.51">18962 13705 0,'17'0'31,"1"0"-31,0 0 0,-1-17 0,1 17 16,0 0-16,-1 0 0,1 0 0,0 0 0,-1-18 16,18 18-16,-17 0 0,0-17 0,-1 17 0,1 0 0,35-18 15,-35 18-15,-1 0 0,1 0 0,0 0 0,-1 0 0,1 0 0,-1 0 0,72 0 16,-72-18-16,1 18 0,0 0 0,-1 0 0,1 0 0,35-17 16,-36 17-16,-17-18 0,18 18 0,0 0 0,-18-18 15,17 18 1</inkml:trace>
  <inkml:trace contextRef="#ctx0" brushRef="#br0" timeOffset="7847.53">19209 13811 0,'0'18'31,"0"0"-31,0-1 0,0 1 0,0-1 16,0 1-16,17-18 0,-17 18 0,0-1 0,18 1 0,-18 0 15,18-18-15,-18 17 0,0 1 0,35 17 0,-35-17 0,0-1 0,0 1 0,18 0 0,-1-1 16,-17 1-16,18 0 0,-18-1 0,18 19 0,-1-36 0,-17 17 0,18-17 0,-18 18 16,0 0-16,17-1 0,-17 1 0,18-18 0,-18 17 0,18-17 0,-1 18 15,1 0-15,-18-1 0,18-17 0,-18 18 0,17 0 0,1-18 16,0 0-16,-18 17 78,0 1-62,-18-18-16,0 0 0,1 0 15</inkml:trace>
  <inkml:trace contextRef="#ctx0" brushRef="#br0" timeOffset="8399.43">19667 13970 0,'-17'0'15,"-1"0"-15,0 0 16,1 0-16,-1 0 0,1 18 0,-1-1 16,0-17-16,1 18 0,-1-18 0,0 0 0,1 35 15,-1-35-15,0 0 0,18 18 0,-17-1 0,-1 1 0,1 0 0,-1-18 0,0 17 16,1 1-16,17 0 0,-18-1 0,0-17 0,18 18 0,-17 0 0,-1-18 0,-17 0 0,-1 53 16,-52-18-16,71-18 0,-19 1 0,1 0 0,17-18 0,-17 53 0,0-18 15,17-35-15,1 18 0,17-1 0,-18-17 0,18 18 0,-18-18 16</inkml:trace>
  <inkml:trace contextRef="#ctx0" brushRef="#br0" timeOffset="9044.71">20355 13141 0,'0'18'47,"0"-1"-32,0 1-15,18-18 0,-18 35 0,0-17 0,18-1 0,-18 36 16,17-35-16,-17 0 0,18-18 0,-1 35 0,-17-17 0,0 17 0,18-18 15,-18 19-15,0-19 0,0 36 0,0-35 0,0 0 0,18-1 0,-18 1 16,0 0-16,0-1 0,0 1 0,0 17 0,0-17 0,0-1 0,0 1 0,0 0 16,0-1-16,0 1 0,0 0 0,-18-1 0,18 1 0,-18-1 0,1-17 0,17 18 15,-18 0-15,18-1 0,0 1 0,-17 0 0,17-1 0,-18 1 0,18 0 0,-18-1 16,18 1-16,0-1 0,-17 19 0,-1-19 0,18 19 16,-18-36-16,18 17 0,0 1 0,0 0 0,-17-1 0,17 1 15,-18 0-15,0-1 0,-34 36 16,34-35-16,0-18 0,18 17 0,-17-17 0,-1 0 0,-17 0 15,17 18-15,0-18 0,1 0 16,-1 0-16,1 0 0,-1 0 0</inkml:trace>
  <inkml:trace contextRef="#ctx0" brushRef="#br0" timeOffset="9795.92">20902 13564 0,'18'0'63,"-1"0"-63,1 0 0,0 0 0,-1 0 15,1 0-15,0 0 0,-1 0 0,1 0 0,17 0 16,-17 0-16</inkml:trace>
  <inkml:trace contextRef="#ctx0" brushRef="#br0" timeOffset="10173.16">20920 13776 0,'17'0'63,"1"0"-63,0 0 0,-1 0 0,1 0 0,0 0 0,-1 0 15,1 0-15,-1 0 0,1 0 0,-18-18 0,18 18 0,-1 0 0,1 0 16,0 0-16,-1 0 0,-17-17 0,18 17 0</inkml:trace>
  <inkml:trace contextRef="#ctx0" brushRef="#br0" timeOffset="10715.27">21784 13600 0,'18'0'15,"-1"0"-15,72 0 16,16 0-16,-52 0 0,-17 0 0,34 0 0,-35 0 16,54 0-16,-54 0 0,-18 0 0,1 0 0,0 17 0,-1-17 0,19 0 0,17 0 0,-18 18 15,35-18-15,-34 0 0,-1 0 0,0 18 0,18-18 0,-35 0 0,-1 0 0,54 17 0,-36-17 0,18 0 16,53 0-16,18 18 0,-107-18 0,1 0 0,17 0 0,18 0 0,-18 17 0,-17-17 0,35 0 0,17 0 15,19 18-15,-37-18 0,-34 0 0,17 0 0,-17 0 0,17 0 16,-17 0-16,17 0 0,18 0 0,-35 0 0,17 18 0,-17-18 0,-1 0 0,1 0 0,0 0 0,17 0 16,-17 0-16,34 0 0,-34 17 0,0-17 0,17 0 0,-17 0 0,52 18 0,-52-18 0,17 18 0,36-18 15,-18 0-15,-18 17 0,18-17 0,53 18 0,-36 0 0,54-18 0,17 17 16,-18 1-16,36-18 0,-88 17 0,-54-17 0,18 0 0,1 0 16,-1 0-16,0 0 0,1 0 0,-19 0 0</inkml:trace>
  <inkml:trace contextRef="#ctx0" brushRef="#br0" timeOffset="16291.41">15152 12859 0,'0'17'0,"0"1"0,0 0 15,0 70 1,0-53-16,0-17 0,0-1 0,0 1 0,0 17 15,0-17-15,0 0 0,0-1 0,-18-17 0,18 18 0,0 0 0,0-1 0,0 1 16,0 17-16,0-17 0,0-1 0,0 1 0,0 0 0,0-1 0,0 1 0,0 0 16,0-1-16,0 36 0,0-35 0,0-1 0,0 1 0,0 0 0,0-1 0,0 1 15,0 0-15,0-1 0,0 36 0,0-35 0,0-1 0,0 1 0,0 0 16,0-1-16,0 1 0,0 0 0,0-1 0,0 1 16,0 0-16,0-1 62,0 1-62,0-1 16,0 1-16,0-36 125,18 18-125,-18-17 0,0-1 15,17 18-15,-17-17 0,0-1 0,18 18 0,-18-18 0,18 18 16,-18-17-16,17-1 0,-17 0 0,0 1 0,18-1 16,-18 0-16,0 1 0,0-1 0,0 1 0,18 17 15,-18-18-15,0 0 0,0 1 0,0-1 0,0 0 0,17 18 0,-17-17 0,18 17 16,-18-18-16,0 0 0,18 1 0,-18-1 15,17 18-15,1-18 0,-1 18 0,-17-17 0,0-1 16,18 18-16,0 0 16</inkml:trace>
  <inkml:trace contextRef="#ctx0" brushRef="#br0" timeOffset="16717.59">15399 13423 0,'17'0'31,"1"0"16,-18 18-47,18-18 0,-1 0 15,-17 17 1,18-17 31,-18 18-31,0 0-16,0-1 0,18-17 0,-18 18 0,17-18 15,1 18-15,-18-1 0,18 1 0,-18 17 16,17-17-16,-17 0 0,0-1 0,18-17 0,-18 18 0,0-1 0,17 1 0,1 0 15,-18-1-15,0 1 0,18-18 0,-18 18 0,17-1 0,-17 1 16,0 0-16,0-1 16,18-17 62</inkml:trace>
  <inkml:trace contextRef="#ctx0" brushRef="#br0" timeOffset="17161.16">15998 13423 0,'0'0'0,"0"18"0,-17-1 0,17 1 0,0 0 15,-18-1-15,18 1 0,-17 0 16,17-1-16,0 1 0,0 0 0,0-1 0,-18-17 0,18 18 0,0 0 16,0-1-16,0 1 0,0-1 0,0 1 15,0 0-15,0-1 0,0 1 16,0 0-16,0-1 0,0 1 0,0 0 16,18-18-16,-18 17 15,0 1-15,17-18 0,-17 17 16,18-17-16,-1 0 15,-17 18-15,18-18 0,-18 18 0,18-18 0,-1 0 0,1 17 16,0-17-16,-1 0 0,1 0 0,0 18 16,-1-18-16,1 0 0,-18 18 0,18-18 0,-1 0 15,1 0-15</inkml:trace>
  <inkml:trace contextRef="#ctx0" brushRef="#br0" timeOffset="17693.7">16210 13476 0,'0'18'0,"0"-1"16,0 1-16,0 0 16,0-1-16,0 1 15,0 0-15,0-1 0,0 1 0,0 0 16,0-1-16,0 1 0,18-18 0,-18 17 15,17-17-15,-17 18 0,18 0 0,-18-1 16,18-17-16</inkml:trace>
  <inkml:trace contextRef="#ctx0" brushRef="#br0" timeOffset="18096.93">16351 13547 0,'0'0'0,"-17"0"16,-19 17-16,19 1 16,-1-18-16,18 18 0,-18-1 0,18 1 0,-17-18 0,-1 0 0,1 18 15,17-1-15,0 1 0,-18-18 0,0 17 0,1 19 0,-1-36 16,18 17-16,-18-17 0,18 18 0</inkml:trace>
  <inkml:trace contextRef="#ctx0" brushRef="#br0" timeOffset="18753.49">16404 13282 0,'0'18'31,"0"-1"0,0 1-31,0 0 0,18-18 16,-18 17-16,0 1 0,0 0 0,0-1 0,0 1 16,0-1-16,0 1 0,0 0 0,0-1 0,0 1 0,0 0 15,17-1-15,-17 1 0,0 0 0,0-1 0,0 1 0,0 0 0,0 17 16,0-18-16,0 1 0,0 0 0,0-1 0,0 1 0,0 0 0,18 35 15,-18-36-15,0 1 0,0-1 0,0 1 0,0 0 16,0-1-16,0 1 0,0 0 0,0-1 16,0 1-16,0 0 0,0-1 15,-18-17-15,18 18 0,-17-18 16,17 17-16,-18 19 0,18-19 0,-17-17 0,-1 0 0,-17 36 16,17-19-16,0 1 0,1 0 0,-1-1 0,0-17 0,1 0 15,17 18-15,-18-18 0,1 35 0,17-17 0,-18-18 0,18 17 0,0 1 16,-18-18-16,18 18 0,-17-18 0,17 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8-26T02:57:24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14587 1199 0,'18'0'0,"0"0"16,-1 0-16,1 0 15,0 0-15,-1 36 16,-17-19-16,0 1 0,18 0 16,-18 17-16,0 0 0,0-17 15,0-1-15,0 1 0,17 17 0,-17-17 0,0 0 0,0-1 0,18-17 0,-18 18 16,0 0-16,0-1 0,0 1 0,18-18 0,-18 18 0,17-18 16,1 0-16,-18 17 0,18-17 78,-1 0-63,1-17-15,-18-1 0,0 0 16,18 1-16,-18-1 0,17 18 0,-17-18 0,18 1 0,0-1 0,-1-35 0,-17 35 16,0-17-16,18 18 0,-18-1 0,0 0 0,17 1 0,-17-1 0,0 0 0,0 1 0,18-19 15,-18 1-15,0 18 0,18-1 0,-18-17 0,17 17 0,1-35 16,0 35-16,-1 1 0,1 17 0,0-18 15,-1 18-15,-17-17 0,18 17 0,-1 0 16,1 0 0,0 0 46,-1 17-62,19-17 0,-36 18 0,0-1 0,35 1 16,-17 17-16,-1-35 0,-17 36 0,53-1 0,-53-17 0,18 17 15,-18-18-15,0 1 0,35 17 0,-35-17 0,0 0 0,18-18 0,-18 17 0,0 1 16,0 0-16,0-1 0,17 18 0,-17 1 0,0-19 0,0 1 0,0 0 16,0-1-16,0 1 0,0 0 0,0 35 0,0-36 15,0 1-15,0-1 0,0 19 0,0-1 0,0-17 16,0-1-16,0 1 0,0 0 0,0-1 0,0 1 0,0-1 0,0 19 0,0-19 16,0 1-16,18 0 0,-18-1 0,0 1 0,0 0 15</inkml:trace>
  <inkml:trace contextRef="#ctx0" brushRef="#br0" timeOffset="398.16">14728 2134 0,'0'0'15,"18"0"-15,0 0 0,-1 0 0,1 0 0,0 0 0,-1 0 0,-17-17 0,18 17 0,0-18 0,-1 18 0,19 0 0,-19-18 16,18 18-16,18 0 0,-35 0 0,0-17 0,-1 17 0,1 0 0,0 0 16,-1 0-16,1 0 0,35-18 0,-36 18 0,1 0 0,0 0 15,-1 0-15,1 0 0,17 0 0,-17 0 0,17 0 0,-17 0 0,-1 0 16,19 0-16,-19 0 0,36 18 0,0-18 0,-35 0 0,-18 17 0,17-17 0,1 0 0,0 0 15,-1 0-15,1 0 0,17 0 0,-17 0 0,0 0 16</inkml:trace>
  <inkml:trace contextRef="#ctx0" brushRef="#br0" timeOffset="844.949">15046 2452 0,'0'17'62,"18"-17"-62,-18 18 0,17-18 0,-17 18 0,18-1 16,-18 1-16,0 0 0,18-18 0,-18 17 0,0 1 0,17-18 0,-17 18 0,18-1 0,-18 1 16,35 17-16,-17-17 0,-18-1 0,0 1 0,17 0 0,1-18 0,-18 17 0,0 1 0,18-18 15,-1 35-15,1-17 0,0 0 0,-1-1 0,-17 1 0,18-18 0,-1 17 16,1-17-16,0 18 0,-1-18 0,-17 18 0,18-18 0,0 0 16,-1 0-16,1 0 0,0 0 0,-1 0 15,-17-18-15,18 18 0,0-18 0,-18 1 0,0-1 0</inkml:trace>
  <inkml:trace contextRef="#ctx0" brushRef="#br0" timeOffset="1125.08">15575 2381 0,'-17'0'15,"-1"0"1,0 0-16,1 0 0,-1 0 16,0 0-16,1 0 0,17 18 0,-18-18 0,18 18 0,-18-18 0,18 17 0,-17-17 15,17 18-15,-36-18 0,19 0 0,-1 0 0,18 17 0,0 1 0,-17-18 0,-1 18 0,0-18 0,1 17 16,-1 1-16,0 0 0,1-18 0,-1 17 0,-35 36 0,36-18 0,-36 1 16,-18 52-16,-35 0 0,53-35 0,36-35 0,-19 35 15,1-18-15,-18 0 0,-35 71 0,70-88 0,-35 35 0,36-18 0,-36 18 16,18 17-16,17-52 0,0 35 0,1-53 0,17 18 0,-18-1 0,0-17 0,18 18 0,-17-1 15,-1 1-15,18 0 0,0 17 0,-17-35 0,-1 0 0,18 18 0</inkml:trace>
  <inkml:trace contextRef="#ctx0" brushRef="#br0" timeOffset="1855.44">14323 1446 0,'0'18'31,"0"0"-31,0-1 0,-18 1 16,18 17-16,-17 1 0,17-19 0,0 18 0,-18-35 0,18 36 0,0-1 0,-18-35 0,18 18 15,0 17-15,-17 18 0,-1 53 0,0-71 0,18-17 0,0 17 0,0 35 0,0-52 0,0 17 0,0-17 16,0 35-16,0 0 0,0 53 0,0-71 0,0 35 0,0-34 15,18 52-15,0-18 0,-18-52 0,0 17 0,17 1 0,-17-19 16,18 1-16,-18 17 0,18 18 0,-18-35 0,0 17 0,0-17 0,0-1 0,0 1 16,0 0-16,0-1 0,0 1 0,0 0 0,0-1 0,0 1 0,0-1 15,0 1-15,0 0 0,0-1 16,17-17 109,1 0-125,-1 0 0,1 0 16,0 0-16,-1 0 0,1 0 0,0 0 0,-1 0 0,1 0 0,0 0 15,-1 0-15,18 0 0,-17 0 0,0 0 0,-1 0 0,-17-17 16,18 17-16,0 0 0,-1 0 0,19 0 0</inkml:trace>
  <inkml:trace contextRef="#ctx0" brushRef="#br0" timeOffset="2883.62">16140 1393 0,'0'18'15,"-18"0"-15,-17 52 16,35-52-16,0 0 0,0-1 0,-18 1 0,18 17 0,0-17 15,0-1-15,-18 19 0,18-19 0,0 1 0,0 17 0,0-17 0,0 17 0,0 0 16,0 1-16,0-19 0,0 1 0,0 0 0,0-1 0,0 1 0,0 17 0,0 0 0,0-17 16,0 0-16,0-1 0,0 19 0,0-19 0,0 19 0,0-19 0,0 19 0,0-19 0,0 1 0,0-1 15,0 36-15,0-35 0,0 17 0,0-17 0,0 0 0,0 17 0,0-18 0,0 1 16,0 0-16,0 52 0,0-17 0,0-35 0,0-1 0,0 1 0,0 0 0,0-1 16,0 1-16,0 0 0,0 52 0,0-52 0,0 0 0,0 17 15,0 0-15,0-17 0,0-1 0,0 1 0,18-18 16,-18 18-16,0-1 0,0 1 0,18 0 0,-18-1 0,0 1 15,-18-18 142,0 0-157,1 0 0,-1 0 0,0 0 0,1 0 15,-1 0-15,1 0 0,17 17 0,-18-17 0,0 0 16,-17 18-16,17-18 0,1 18 0,-1-1 16,0-17-16,18 18 0,-17-18 0,-1 0 15,1 18-15,-1-18 0,0 0 0,1 0 16,-1 17-16,0-17 0,1 18 0,-1-18 0,18 18 0,-18-18 15,1 0-15,-1 0 0,18 17 0,-17-17 0</inkml:trace>
  <inkml:trace contextRef="#ctx0" brushRef="#br0" timeOffset="4216.37">19332 2558 0,'18'0'16,"-18"17"0,18-17-16,-18 18 0,17 0 0,-17-1 0,0 1 0,18-1 0,-18 1 15,17 17-15,-17-17 0,0 17 0,18-17 16,-18 17-16,0 1 0,18-19 0,-18 1 0,17-1 0,-17 1 15,0 0-15,18-1 0,0 1 0,-1 0 0,-17-1 0,18 1 0,-18 0 0,0-1 16,18 1-16,-1-18 0,1 17 0,-1 1 0,-17 0 0,18-18 0,-18 17 16,18-17-16,-18 18 0,17-18 0,1 0 0,0 0 15,-1 0-15,1 0 16,0 0-16,-1 0 16,1 0-16,-1 0 0,1 0 0,0-35 15,-1 35-15,-17-18 0,18 18 0,0 0 0,-1-18 0,1 18 0,0 0 0,-1 0 0</inkml:trace>
  <inkml:trace contextRef="#ctx0" brushRef="#br0" timeOffset="4747.35">20267 2734 0,'0'18'47,"0"-1"-47,0 1 16,0 0-16,0-1 15,0 1-15,0 0 0,0-1 0,-18 1 16,18-1-16,0 1 0,0 17 0,0-17 0,0 0 16,0-1-16,18-17 0,-18 18 0,0 0 15,0-1-15,0 1 0,0-1 16,0 1-16,0 0 16,0-1-1,-18-17-15,18 18 0,-17-18 0,-1 0 16,18 18-16,0-1 15,0 1-15</inkml:trace>
  <inkml:trace contextRef="#ctx0" brushRef="#br0" timeOffset="5531.49">20126 2663 0,'-18'18'62,"1"-18"-62,17 18 0,-18-18 0,0 17 0,18 1 16,0 0-16,-17-18 0,17 17 0,-18-17 0,1 0 0,17 18 0,-18 0 0,18-1 16,-18-17-16,18 18 0,0 0 0,0-1 15,-17-17-15,17 18 0,0-1 0,0 1 16,0 0-16,0-1 0,0 1 0,-18-18 16,18 18-16,0-1 0,-18-17 0,18 18 0,-17 0 0,17-1 0,-36-17 15,19 35-15,17-17 0,-18 0 0,0-1 0,1 1 0,-18 0 16,17-1-16,18 1 0,0 0 15</inkml:trace>
  <inkml:trace contextRef="#ctx0" brushRef="#br0" timeOffset="6083.56">21061 2223 0,'17'0'16,"-17"17"-16,0 1 0,18-18 0,-18 17 16,0 1-16,18-18 0,-18 18 0,0-1 0,0 1 0,0 0 0,0 17 15,0-17-15,0-1 0,17 1 0,-17-1 0,0 1 0,18 53 16,0-54-16,-18 1 0,0 0 0,17-1 0,-17 1 0,18 17 0,-18 0 0,0 18 15,0-35-15,18 35 0,-18-18 0,0-17 0,0-1 0,0 1 0,0 0 0,0-1 0,0 19 0,17 34 16,-17-17-16,0-35 0,0-1 0,0 1 0,0 0 0,0-1 0,0 1 0,0 0 16,0-1-16,0 1 0,-17-1 0,17 1 0,0 0 0,0-1 0,-18-17 15,18 18-15</inkml:trace>
  <inkml:trace contextRef="#ctx0" brushRef="#br0" timeOffset="6498.24">21855 2611 0,'17'0'110,"1"0"-110,0 0 0,-1 0 0,1 0 0,-1 0 15,1 0-15,0 0 0,-1 0 0,1 0 0,0 0 0,-1 0 16,1 0-16,0 0 0,-1 0 16,1 0-1,-18-18-15</inkml:trace>
  <inkml:trace contextRef="#ctx0" brushRef="#br0" timeOffset="7394.75">22948 2275 0,'0'18'31,"0"0"-31,0-1 0,0 1 0,0 0 0,0-1 0,0 1 0,0 0 16,0-1-16,0 1 0,-17 17 0,17 18 0,0-35 0,0 17 0,0 0 0,0-17 0,0-1 0,0 54 15,0 35-15,0-88 0,0-1 0,0 18 0,0 1 0,0-19 16,0 19-16,0-19 0,-18 54 0,18-36 0,0-17 0,0-1 15,0 1-15,0 0 0,0-1 0,0 1 0,-18-18 16,18-18 47,0-17-63,0-36 15,0 36-15,0 18 0,0-1 0,18 0 0,0-17 0,-18-36 16,0 54-16,0-1 0,0-17 0,17 17 0,-17-35 0,18 18 0,-18-18 15,17 35-15,1 1 0,-18-1 0,0 1 0,0-1 0,18-17 0,-1 35 16,-17-18-16,0 0 0,0 1 0,18 17 16,-18-18-16,0 0 0,18 18 0,-1-17 0,1 17 15,0 0-15,-1 0 0,1 0 16,0 0-16,-1 0 0,1 0 0,-1 0 0,-17-18 16,18 18-16,-18-17 0,18 17 0,-1 0 0,1 0 0,-18-18 15,18 18-15,-1 0 63,1 0-48,0 0 1,-18 18-16,17-18 0,1 0 0,-18 17 16,17 1-1,1-1-15,-18 1 0,0 0 0,0-1 0,0 1 0,18 0 0,-18-1 16,0 19-16,0-19 0,0 1 0,0-1 0,0 19 0,0-19 0,0 19 15,0-19-15,17 36 0,-17-35 0,0 17 0,0-17 0,0-1 0,0 1 0,0 17 0,0 18 16,0-35-16,0 0 0,18-1 0,-18 1 0,0-1 0,0 1 0,0 0 0,18 35 16,-18-36-16,17-17 0,1 18 0,-18 0 0,0-1 0,0 1 15,0-1-15,0 1 0</inkml:trace>
  <inkml:trace contextRef="#ctx0" brushRef="#br0" timeOffset="20003.43">17180 4128 0,'0'17'47,"0"1"-47,0-1 0,0 1 0,0 0 0,0-1 0,0 1 0,0 17 16,0-17-16,0 0 0,0-1 0,0 18 0,0 1 0,0-19 0,0 19 15,0 17-15,18-1 0,-18-16 0,0-19 0,18 1 0,-18 17 0,17-17 16,-17 17-16,0-17 0,18 35 0,-18-36 0,0 19 0,0-19 0,0 1 16,17 0-16,-17-1 0,18-17 0,0 53 0,-18-35 0,17-1 15,-17 1-15,0 0 0</inkml:trace>
  <inkml:trace contextRef="#ctx0" brushRef="#br0" timeOffset="20411.36">17339 4445 0,'-18'0'16,"-17"18"-16,0-18 16,35 17-16,-35 1 0,17-18 0,18 18 0,-35-1 15,17 1-15,0-18 0,18 17 0,-17-17 0,-1 0 0,18 18 0,-18-18 16,18 18-16,-17-18 0,17 17 0,-18-17 0,18 18 0,-17-18 0,17 18 0,-18-18 0,0 0 15,18 17-15,-17-17 0,17 18 0,0 0 16,17-18 0</inkml:trace>
  <inkml:trace contextRef="#ctx0" brushRef="#br0" timeOffset="20925.87">17780 4833 0,'18'0'31,"-1"0"-31,1 0 0,0 0 16,17-18-16,-18 18 0,1-17 0,0 17 0,-1 0 0,1 0 0,0-18 16,-1 18-16,1 0 0,0 0 0,17 0 0,-35-17 0,18 17 0,-1 0 0,1-18 0,17 18 15,18-18-15,53 1 0,-36-1 0,-52 18 0,35 0 0,0-18 16,0 18-16</inkml:trace>
  <inkml:trace contextRef="#ctx0" brushRef="#br0" timeOffset="21471.29">19226 3881 0,'0'17'32,"0"1"-32,-17-1 0,-1-17 15,18 18-15,0 0 0,-18-18 0,18 17 0,-17 19 0,17-19 16,0 1-16,0 0 0,-18-18 0,18 17 0,0 1 0,0 0 0,0 17 16,0-18-16,0 1 0,0 0 0,0-1 0,0 19 15,0-19-15,0 19 0,0-19 0,0 1 0,0-1 0,0 19 16,0-19-16,0 1 0,0 0 0,0-1 15,-17-17-15,17 18 0,0 0 0,0-1 16,0 1-16,17-18 16,1 0-16,-1 0 0,1 17 15,0-17-15,-18 18 0,17-18 0,1 0 0,-18 18 16,0-1-16,18-17 0,-18 18 16,0 0-16,17-18 0,1 0 0,-18 17 0,0 1 15,0 0 1</inkml:trace>
  <inkml:trace contextRef="#ctx0" brushRef="#br0" timeOffset="21841">19244 4304 0,'18'0'78,"-1"0"-78,1 0 0,0 0 16,-1 0-16,1 0 0,0 0 15,-1 0-15,18 0 0</inkml:trace>
  <inkml:trace contextRef="#ctx0" brushRef="#br0" timeOffset="22420.72">19879 4057 0,'18'0'31,"123"0"-16,-106 0-15,-17 0 0,35 0 16,-18 0-16,-17 0 0,17 0 0,-18 0 0,1 0 0,17 0 0,-17 0 0,17 0 0,-17 0 0,52 0 16,-52 0-16,17 0 0,-17 0 0,0 0 0,-1 0 15</inkml:trace>
  <inkml:trace contextRef="#ctx0" brushRef="#br0" timeOffset="23550.6">19826 4110 0,'0'18'15,"0"-1"1,0 1-16,0-1 0,0 1 0,0 17 0,0-17 0,0 0 16,0-1-16,0 1 0,0 0 0,0-1 0,0 1 0,0-1 0,0 1 15,0 0-15,0-1 0,0 1 0,0 0 0,0-1 0,0 1 0,0 17 0,0-17 16,0-1-16,0 1 0,0 0 0,0-1 0,0 1 0,0 0 16,-18-18-16,18 17 0,0 1 0,-17-18 0,17 18 15,0-1-15,0 1 0,0 0 16,-18-18-1,18 17-15,0 1 0,0-1 0,0 1 0,0 17 32,-17-17-32,17 0 0,-18-18 140,18-18-108,-18 18-17,1 0 1,-1 0-1,0 0 1,1 0-16,-1 18 0,0-18 0,1 17 0,-1 1 0,1 0 16,-1-18-16,18 17 0,-18 1 0,1 17 0,-19 0 0,19-35 0,-1 36 15,0-19-15,18 1 0,-17 0 0,-1-1 0,18 1 16,0-1-16,0 1 0,0 0 0,-17-18 0,17-18 94,0 0-94,0 1 15,17-1 1</inkml:trace>
  <inkml:trace contextRef="#ctx0" brushRef="#br0" timeOffset="24374.18">20285 4251 0,'17'0'16,"1"0"-16,-18 18 15,18-18-15,-18 17 0,0 1 0,0 0 16,0-1-16,0 1 0,0-1 0,0 1 0,0 0 0,0-1 16,0 1-16,0 0 0,0 17 0,0-17 0,0-1 0,0 18 15,-18-17-15,18 17 0,0-17 0,-18-18 0,18 18 0,0-1 0,0 1 0,-17 35 16,17-35-16,0-1 0,0 1 0,0-1 0,0 1 0,0 0 15,0-1-15,-18-17 79,18-17-79,0-1 0,0 0 0,0 1 0,0-1 15,0 1-15,0-1 0,-18 0 0,18 1 16,0-1-16,0 0 0,0 1 0,0-1 0,0 0 15,0 1-15,0-1 0,0 0 0,0 1 16,0-1 0,0 1-16,0-1 0,18 18 15,-18-18 1,35 18-16,-17-17 0,0 17 16,-1-18-16,1 18 0,0 0 0,-1 0 15,1-18-15,-1 18 0,1 0 16,0 0 46,-1 0-30,1 0-17,-18 18-15,18 0 0,-18-1 0,0 1 16,17 0-16,-17-1 0,0 1 0,0-1 0,18 1 0,-18 0 0,0-1 15,0 1-15,18-18 0,-18 35 0,0-17 0,17 17 0,-17-17 0,0 0 16,0-1-16,0 1 0,0-1 0,0 1 0,0 0 0,0-1 0,0 1 0,0 0 0,0-1 0,0 1 0,0 0 16,0-1-16,0 18 0,0-17 0,0 0 15,0-1-15,0 1 0,18-18 0,-18 18 0,0-1 0,0 1 0,0 0 16</inkml:trace>
  <inkml:trace contextRef="#ctx0" brushRef="#br0" timeOffset="27147.84">22737 3986 0,'17'0'79,"1"0"-79,-1 0 0,1 0 0,0 0 0,-1 0 15,1 0-15,0 0 0,-1 0 0,1 0 0,0 0 0,-1 0 0,1 0 0,-1 0 0,1 0 0,35 0 16,-18 0-16,-17 0 0,0 0 0,17 0 0,-17 0 0,-1 0 0,18 0 0,1 0 15,-19 0-15,1 0 0,0 0 0,-1 0 0,1-17 32</inkml:trace>
  <inkml:trace contextRef="#ctx0" brushRef="#br0" timeOffset="28433.14">22631 4022 0,'0'17'157,"0"1"-157,0 0 0,0-1 0,0 19 0,0-19 15,0 1-15,0-1 0,0 1 0,0 0 0,0-1 0,0 1 16,0 0-16,0-1 0,0 1 0,0 0 0,0-1 0,0 1 15,0-1-15,0 1 0,0 0 0,0-1 0,0 1 0,0 0 0,0 17 16,0-17-16,0-1 0,0 1 0,-18-1 0,18 1 0,0 0 16,0 17-16,0-17 0,-18-1 0,18 1 0,0 0 0,0-1 15,-17 1-15,17 17 0,-18-35 0,18 18 0,0-1 0,0 1 0,-17 0 16,17-1-16,0 1 0,0 0 0,0-1 0,0 1 0,0 0 16,0-1-16,-18-17 0,18 18 0,0-1 0,0 1 15,-18 0-15,18-1 0,0 1 16,-17 0-16,17-1 0,-18-17 78,0 0-78,1 0 0,-1 0 16,0 0-16,1 0 0,-1 0 0,0 0 15,18-17-15,-17 17 0,17-18 31,-18 18-31,1 0 16,17-18-16,-18 18 0,0 0 0,1 0 0,-1-17 16,18-1-16,-18 0 0,1 18 0,17-17 0,-18 17 0,0-18 15,1 18-15,-1 0 0,18-17 0,0-1 0,-17 18 0,-1-18 16,0 18-16,18-17 0,-17 17 16,17 17 93,0 1-109,0 0 0,0-1 16,0 1-16,0-1 0,0 1 0,0 0 0,0-1 0,0 19 0,17-1 15,-17 0-15,0-17 0,0-1 0,0 1 0,18 0 0,-18-1 0,0 1 0,0 0 16,0-1-16,0 1 0,18-18 0,-18 18 15</inkml:trace>
  <inkml:trace contextRef="#ctx0" brushRef="#br0" timeOffset="29334.148">22878 4269 0,'0'17'47,"0"1"-47,-18 17 16,18-17-16,0-1 0,-18 19 0,1-19 16,-1 89-16,18-88 15,0-1-15,0 1 0,0 0 0,0-1 0,0 1 0,-18 0 0,18-1 16,0 1-16,-17-18 0,17 18 0,0-1 0,0 1 0,0 0 0,0-1 15,0 1-15,0-1 0,0 1 0,0 0 16,-18-18 0,18-18 46,0-35-46,0 36-16,0-1 15,0-17-15,0 17 0,0 0 0,0 1 0,0-1 0,18 0 16,-18 1-16,0-1 0,0 0 0,17 18 0,-17-17 0,0-1 0,0 1 16,0-1-16,0-17 0,0 17 0,18 0 0,-18 1 15,0-1-15,18 18 0,-18-18 0,0 1 0,17 17 0,-17-18 16,18 18-16,-18-17 0,18 17 0,-18-18 0,17 18 0,1 0 16,0-18-16,-1 18 0,1 0 0,-1 0 0,1 0 0,0-17 15,52 17-15,-52 0 0,0 0 0,17 0 0,-17 0 0,-1 0 0,1 0 16,17 0-16,-17 0 0,-1 0 0,1 0 0,0 0 0,-1 0 0,1 0 0,0 0 15,-1 0-15,1 0 0,-18 17 47,17-17-47,-17 18 0,18-18 0,-18 18 0,18-1 16,-1-17-16,-17 18 0,18-18 0,-18 17 0,18 1 0,-18 0 0,17-18 0,-17 17 0,0 1 16,0 0-16,18-18 0,-18 17 0,0 1 0,18-18 0,-1 35 0,-17-17 15,18-1-15,-18 1 0,0 0 0,0-1 0,17 1 16,-17 0-16,0-1 0,0 1 0,18 0 0,-18-1 15,0 1-15,0 0 0,0-1 0,0 1 0,0-1 16,0 1-16,0 0 0,0-1 0,0 1 0,0 0 16,0-1-16,0 1 0,0 0 0</inkml:trace>
  <inkml:trace contextRef="#ctx0" brushRef="#br0" timeOffset="33697.11">17145 8043 0,'18'0'110,"-1"0"-110,19 0 0,-19 0 0,18 0 15,-17 0-15,0 0 0,-1 0 0,19 0 0,-19 0 16,1 0-16,0 0 0,-1 0 0,1 0 0,0 0 0,-1 0 0,1 0 15,-1 0-15,1 0 0,0 0 0,-1 0 0,1 0 16,0 0 0,-1 0 31,1 0-47</inkml:trace>
  <inkml:trace contextRef="#ctx0" brushRef="#br0" timeOffset="34870.9">17198 8026 0,'0'17'16,"0"1"-16,18-18 16,-18 18-16,0-1 0,17 1 0,-17 0 0,18 17 0,-18-18 15,0 1-15,0 0 0,17 17 0,-17-17 0,0 17 0,0-17 16,0 17-16,0-18 0,0 1 0,0 0 0,0-1 0,0 19 15,0-19-15,0 1 0,0 0 0,0-1 0,0 1 0,0 0 0,0-1 0,0 1 0,0 17 16,0-17-16,-17-1 0,17 1 0,0 0 0,0-1 0,-18-17 0,18 18 0,0 0 0,0 17 16,0-18-16,-17 1 0,17 0 0,0-1 0,0 1 0,-18 17 15,18-17-15,0 0 0,0-1 0,0 1 0,0-1 16,-18 1-16,18 0 0,0-1 0,0 1 0,-17-18 16,-19 0 93,1 0-109,17-18 16,1 18-16,17-17 0,-18 17 0,1-18 0,-1 0 0,0 1 15,1 17-15,-1-18 0,0 1 16,18-1-16,-17 0 0,-19-17 15,36 17-15,0 1 0,0-1 0,0 0 16,-17 1-16,17-1 0,0 1 0,-18 17 16,18 17 93,0 18-109,0 18 0,0-17 16,0-19-16,0 19 0,0-19 0,0 1 15,0-1-15</inkml:trace>
  <inkml:trace contextRef="#ctx0" brushRef="#br0" timeOffset="35963.33">17621 8467 0,'0'17'16,"0"1"-16,0 0 0,0-1 0,0 1 0,0 0 0,0 17 15,18 35-15,0-52 0,-18 0 0,17-1 0,-17 1 0,0 0 16,18-1-16,-18 1 0,0-1 0,17 1 0,-17 0 0,18-18 16,-18 17-16,0 1 0,18-18 0,-18-18 109,0 1-109,0-1 0,0 0 0,0 1 0,0-1 16,0 1-16,0-1 0,0 0 0,0 1 0,0-1 0,0-17 0,0-18 0,0 18 15,0 17-15,0 0 0,0 1 0,17-1 0,-17 0 0,0 1 0,18-19 0,-18 1 16,0 17-16,0 1 0,0-1 0,18 18 0,-18-35 0,0 17 15,17 1-15,1 17 0,-18-18 0,0 0 16,0 1-16,18 17 31,-1 0 47,1 0-62,-18 17-16,0 1 0,17-18 0,1 18 0,-18-1 16,18-17-16,-18 18 0,17 0 0,-17-1 15,18-17-15,-18 18 0,18-18 0,-18 17 16,17-17-16,-17 18 0,18-18 0,-18 18 0,0-1 16,0 1-16,18-18 0,-18 18 0,17-18 0,-17 17 15,18-17-15,-18 18 0,0 0 0,18-1 0,-18 1 16,0 0-16,17-18 0,-17 17 0,0 1 0,18-1 0,-1 1 15,-17 0-15,18-18 0,-18 17 0,0 1 16,0 0-16,0-1 0,18 1 0,-18 0 16,0-1-16,0 1 0,0-1 0,0 1 15,0 0-15,0-1 0,17-17 0,-17 18 0,0 0 0,0-1 16,0 1-16,0 0 0,0-1 0,0 1 16,0-1-1</inkml:trace>
  <inkml:trace contextRef="#ctx0" brushRef="#br0" timeOffset="36369.51">18680 8696 0,'17'0'78,"1"0"-78,0 0 0,-1 18 0,1-18 0,-1 0 0,1 0 16,0 0-16,-1 0 0,1 17 0,17-17 0,-17 18 0,0-18 15</inkml:trace>
  <inkml:trace contextRef="#ctx0" brushRef="#br0" timeOffset="37322.43">19791 8467 0,'-18'0'0,"18"17"0,0 1 0,-17 0 0,17-1 15,0 1-15,0 0 0,0-1 0,-18 1 16,18-1-16,0 1 0,-18-18 0,18 18 0,0-1 16,-17 1-16,17 0 0,-18-18 15,18 17-15,0 1 0,-18 0 0,18-1 0,-17-17 16,17 18-16,0-1 0,0 1 0,0 17 0,-18-17 16,18 0-16,0-1 0,0 1 0,0 0 0,0-1 0,-18-17 15,18 18-15,0-1 0,0 1 0,0 0 16,0-36 46,0 0-62,0 1 0,18 17 0,-18-18 16,0 1-16,18 17 0,-18-18 0,17 18 0,-17-18 0,18 18 0,-18-17 0,18 17 0,-18-18 0,17 18 16,1-18-16,-18 1 0,0-1 0,0 0 0,18 18 0,-18-17 15,17 17-15,-17-18 0,18 18 0,-18-17 0,0-1 0,17 18 0,-17-18 0,18 18 0,-18-17 16,18-1-16,-18 0 0,17 1 0,1 17 0,-18-18 0,18 0 0,-1 1 0,1 17 0,0-18 15,-18 1-15,35-1 0,-17 0 0,-1 1 0,1-1 16,-18 0-16,17 18 0,-17 18 78,0 0-78,18-1 16,-18 1-16,0 0 0,0-1 15,0 1-15,0-1 0,0 1 0,18-18 0,-18 18 16,0-1-16,0 1 0,0 0 0,0-1 0,0 1 0,0 0 16,0-1-16,0 1 0,0-1 0,0 1 0,0 17 15,0-17-15,0 0 0,0-1 0,0 1 0,0 0 0,0 17 16,0-18-16,0 1 0,0 0 0,0-1 0,-18-17 0,18 18 0,0 17 16,0-17-16,-18 0 0,18-1 0,0 1 15,0 0-15,0-1 0,0 1 16</inkml:trace>
  <inkml:trace contextRef="#ctx0" brushRef="#br0" timeOffset="38556.41">21661 8167 0,'0'17'31,"0"1"-31,0 0 0,0-1 0,0 1 0,0 0 16,17 105-16,-17-105 15,0-1-15,0 19 0,0-19 0,0 19 0,0-1 0,0-17 0,0-1 16,0 1-16,0-1 0,0 19 0,0-19 0,0 1 0,0 0 16,0-1-16,0 1 0,0 0 0,0-1 0,0 36 0,0-35 0,0-1 0,0 1 0,0 0 15,0-1-15,0 1 0,0 17 0,0-17 0,0-1 0,0 19 0,0-19 16,0 1-16,0 17 0,0 1 0,0-1 0,0-17 15,18-18 48,-1 0-63,1 0 16,-18-18-16,18 18 0,-1 0 0,1 0 0,0 0 15,-1 0-15,1 0 16,0 0-16,-1 0 0,1 0 0,0 0 15,-1 0 1,1 0-16,-1 0 0,-17-18 16</inkml:trace>
  <inkml:trace contextRef="#ctx0" brushRef="#br0" timeOffset="39207.07">22313 8061 0,'0'18'63,"0"-1"-48,0 1-15,0 0 0,0-1 0,0 1 0,0-1 16,0 1-16,0 0 0,0-1 0,-17-17 0,17 18 0,0 0 0,0-1 16,0 1-16,0 0 0,0-1 0,-18-17 0,18 18 0,0-1 0,0 1 15,0 0-15,0-1 0,0 1 16,0 0-16,-18-18 47,18-18-32,0 0-15,0 1 0,0-1 16,0 0-16,0 1 0,0-1 16,18 18-16,-18-17 0,18-1 0,-1 18 0,-17-18 0,0 1 0,18 17 0,-18-18 15</inkml:trace>
  <inkml:trace contextRef="#ctx0" brushRef="#br0" timeOffset="39524.21">22754 8043 0,'18'0'47,"-1"36"-47,1-19 15,-18 1-15,0 0 0,0-1 0,0 1 16,18-1-16,-18 1 0,0 0 0,0-1 0,0 1 15,0 0-15,0-1 0,0 1 16,0 0-16,0-1 0,0 1 16,0-1-1,0 1-15,0 0 0,0-1 16,-18-17 0,18 18-16,0 0 15,0-1-15,-18-17 0,18 18 16,0 0-16,0-1 0,-17-17 15</inkml:trace>
  <inkml:trace contextRef="#ctx0" brushRef="#br0" timeOffset="40259.32">22102 8749 0,'17'0'78,"1"0"-78,-1 0 0,36-18 0,-35 18 16,17 0-16,-17 0 0,17 0 0,0 0 0,-17-17 0,17 17 0,54 0 0,-72-18 16,1 18-16,17 0 0,-17 0 0,-1 0 0,1 0 0,0-18 0,17 18 0,0-17 15,-17 17-15,0 0 0,-1-18 0,1 18 0,-1 0 16,1 0-16,-18 18 62,0-1-46</inkml:trace>
  <inkml:trace contextRef="#ctx0" brushRef="#br0" timeOffset="40632.28">22225 8996 0,'18'0'47,"-1"0"-47,1 0 0,-18 17 0,18-17 0,-1 36 15,-17-19-15,18 1 0,-1-18 16,-17 18-16,18-18 0,0 35 0,-1-17 0,1-1 16,-18 1-16,18-18 0,-18 18 0,17-1 15,-17 1-15,18-18 0,-18 17 0,18-17 0,-18 18 0,17-18 0,-17 18 0,18-18 16,0 0-16,-1 0 0,-17 17 0,18-17 0,-1 0 0,1 0 16,0 0-16,-1 0 0,1 0 0,0 0 15,-1 0-15,1 0 0,0 0 16,-1 0-1,1 0-15,-18-17 0,17 17 16,1 0-16</inkml:trace>
  <inkml:trace contextRef="#ctx0" brushRef="#br0" timeOffset="40934.75">22789 9102 0,'-17'0'47,"-1"0"-47,1 0 0,17 17 0,-18-17 0,0 0 16,18 18-16,-17-18 0,-1 0 0,18 18 0,-18-18 0,1 17 0,-1 1 0,0-18 15,18 18-15,-17-1 0,-1 1 0,1-18 0,-1 35 0,0-17 16,18-1-16,-17-17 0,17 18 0,-18-18 0,18 18 0,0-1 16,-18-17-16</inkml:trace>
  <inkml:trace contextRef="#ctx0" brushRef="#br0" timeOffset="41706.85">23319 8326 0,'17'0'62,"-17"17"-62,0 1 16,0-1 0,0 1-16,0 0 0,0-1 0,0 1 0,0 0 15,0-1-15,0 1 0,0 0 0,0-1 0,0 19 0,18-19 16,-18 18-16,0-17 0,0 0 0,0-1 0,0 19 0,0-19 0,0 1 0,0 0 15,0-1-15,0 1 0,0-1 0,0 1 0,0 0 0,18-1 0,-18 1 16,0 0-16,0-1 0,0 1 0,0 0 16,0-1-16,0 1 156,0-1-156,0 1 16,-18-18-16,0 0 0,1 0 0,17 18 0,-18-18 15,0 0-15,1 0 0,-1 17 0,0-17 0,1 18 16,-18-18-16,35 18 0,-36-18 15,19 0-15,17 17 0,-18-17 0,0 0 0,1 36 0,17-19 16,-18-17-16,0 0 16</inkml:trace>
  <inkml:trace contextRef="#ctx0" brushRef="#br0" timeOffset="42870.35">24377 8378 0,'-18'18'0,"1"-18"0,-1 18 0,18-1 0,-35 19 0,-18-1 16,35 0-16,1-17 0,-1 0 0,-17 17 0,17 0 0,0 0 0,-17 1 0,0 34 15,-36 36-15,36-53 0,17 0 0,1 0 0,-19 70 16,1-70-16,35-35 0,0 17 0,0-17 0,-17 35 0,17-36 0,0 19 0,0-19 0,-18 18 16,18 18-16,-18 0 0,18-35 0,0 35 0,0-36 0,0 19 0,0-19 0,0 1 15,0 17-15,0-17 0,-35 53 0,35-36 0,-18-35 0,18 17 0,0 1 16,0 0-16,-17-1 0,17 1 0,-18 0 0,0-18 0,1 0 62,-1 0-62</inkml:trace>
  <inkml:trace contextRef="#ctx0" brushRef="#br0" timeOffset="43225.119">24271 9031 0,'0'-18'62,"18"18"-46,-1 0-16,1 0 0,0 0 0,-1 0 0,1 0 16,0 0-16,-1 0 0,-17-17 0,18 17 0,0 0 0,-1 0 0,1 0 0,35 0 15,-36 0-15,1 0 0,0 0 0,17 0 0,18 0 16,-36 0-16,1 0 0</inkml:trace>
  <inkml:trace contextRef="#ctx0" brushRef="#br0" timeOffset="43897.88">25224 8361 0,'17'0'78,"54"0"-78,-1 0 16,-17 0-16,-17 0 0,34-18 15,-52 18-15,-1 0 0,19-17 0,-19 17 16,1 0-16,0 0 0,-1 0 15,1 0 1,0 0 0,-1 0-16</inkml:trace>
  <inkml:trace contextRef="#ctx0" brushRef="#br0" timeOffset="44933.31">25294 8502 0,'0'18'16,"0"-1"-16,0 1 0,-17-18 15,17 18-15,0-1 0,0 1 0,0-1 16,0 1-16,0 0 0,-18-18 0,18 17 0,0 1 16,0 0-16,0-1 0,0 1 0,-18-18 0,18 18 0,0-1 0,-17 36 0,17-35 15,0-1-15,0 1 0,0 0 0,0-1 0,0 19 0,-18-1 0,18 35 16,-18-52-16,18 17 0,-17 1 0,17-1 0,-18 18 0,18-36 16,-18 36-16,18-35 0,0 17 0,0-17 0,0 0 0,-17-18 0,17 35 15,0-18-15,0 1 0,-18 17 0,18-17 0,0 0 0,0-1 16,0 1-16,-17-18 109,17-18-109,-18 1 0,0-1 16,18 0-16,0 1 0,-17 17 0,17-18 0,0 0 0,-18 1 15,18-1-15,-18 18 0,18-17 0,0-19 0,0 19 16,-17 17-16,17-18 0,0 0 0,0 1 0,0-1 0,-18 18 16,18-18-16,0 1 0,-18 17 15,1 0 63,-1 0-62,0 0-16,1 0 0,17 17 16,-18-17-16,18 18 0,-17-18 0,17 18 0,-18 17 15,18-17-15,-18-18 0,18 17 16,0 1-16,-17-18 0,17 18 0,0-1 16,0 1-16,-18-18 0,18 17 0,-18 1 15,18 0-15</inkml:trace>
  <inkml:trace contextRef="#ctx0" brushRef="#br0" timeOffset="45965.65">25629 8819 0,'0'18'31,"0"0"-15,-17-18-16,17 17 0,-18 1 15,18 0-15,0-1 0,0 1 0,-18 0 0,18-1 0,0 1 16,0-1-16,0 19 0,-17-19 0,17 1 0,0 0 16,0-1-16,0 1 0,0 0 0,0-1 0,0 1 0,0 0 15,0-1-15,0 1 16,0-36 62,0 1-78,0-1 16,0 0-16,0 1 0,0-1 0,0 0 15,0 1-15,17 17 16,-17-18-1,18 18-15,-18-18 0,18 18 16,-18-17-16,0-1 0,17 18 0,-17-18 0,18 18 0,-18-17 0,0-1 16,18 1-16,-18-1 15,17 18-15,1-35 0,-18 17 0,18 18 0,-1 0 16,-17-18-16,18 1 0,-18-1 0,17 18 0,-17-18 16,18 18-16,0 0 0,-18-17 0,17 17 15,-17-18-15,18 18 0,-18-17 16,18 17-16,-1 0 0,19-18 15,-19 18-15,1 0 0,-18-18 0,17 18 16,1 0 47,0 0-48,-1 0-15,1 0 16,0 0-1,-18 18 1,0 0-16,0-1 0,0 1 16,0-1-16,0 1 0,0 0 0,0-1 0,17-17 0,-17 18 15,0 17-15,0 1 0,18-19 0,-18 1 16,0-1-16,0 1 0,18-18 0,-18 18 0,0-1 0,0 1 0,17-18 0,-17 18 16,0-1-16,18 1 0</inkml:trace>
  <inkml:trace contextRef="#ctx0" brushRef="#br0" timeOffset="49067.08">28416 8273 0,'-17'0'16,"-1"0"-16,0 0 0,18-18 16,-17 18-16,-1 0 15,36 0 126,-1 0-126,1 0-15,0 0 0,-1 0 0,1 0 0,0 0 0,-1 0 0,1 0 0,-1 0 16,1 0-16,0 0 0,-1 0 0,19 0 0,-19 0 0,1 0 0,0 0 16,-1 0-16,1 0 0,-1 0 0,1 0 15,0 0-15,-1 0 0,19 0 0,-1 0 16,-17 0-16,-1 0 0,1 0 0,17 0 0,0 0 16,-17 0-16,0 0 0,-1 0 0,1 0 0,0 0 0,17 0 15,-17 0-15,-1 0 0,1 0 0,-1 0 0,1 0 0,0 0 16,-1 0-16,1 0 0,0 0 15</inkml:trace>
  <inkml:trace contextRef="#ctx0" brushRef="#br0" timeOffset="50535.33">28328 8255 0,'0'18'62,"0"-1"-46,0 1-16,0 0 0,-18-1 0,18 1 0,0 17 0,-17 0 16,17 1-16,0-19 0,0 1 0,-18 0 0,18-1 0,0 19 0,-17-1 15,17-18-15,0 19 0,0-19 0,0 1 0,-18 0 0,18-1 0,0 1 0,0 0 0,-18-1 0,18 54 16,-17-54-16,17 1 0,0 17 0,-18-17 0,18 0 0,0-1 15,0 1-15,0-1 0,0 1 172,0 0-172,0-1 0,0 1 0,-18-18 16,18 18-16,0-1 0,-17-17 0,17 18 0,0 0 0,0-1 0,0 1 16,0 0-16,0-1 0,0 1 0,0-1 0,-18-17 0,18 53 15,0-35-15,0 0 0,-18-1 0,18 1 0,0 0 16,0-1-16,-17 1 0,17-1 0,0 1 15,-18-18-15,18 18 0,0-1 16,-18-17 109,1-17-109,17-1-1,0 0-15,-18 18 0,18-17 0,0-1 16,0 1-16,-17 17 0,17-36 16,0 19-16,0-1 0,0 0 0,-18 1 0,0 17 0,18-18 15,0 0-15,-17 18 0,17-17 0,0-1 0,0 1 0,-18-1 0,18 0 16,-18 1-1,1 17-15,17 17 125,-18-17-125,18 18 16,-18 0-16,18-1 0,-17 1 0,17-1 0,-18 1 16,18 0-16,-17-18 0,17 17 0,0 1 0,-18-18 15,18 18-15,0-1 0,-18-17 0,18 18 0,-17 0 0,17-1 16,0 1-16,0-1 0,-18-17 0,18 36 0,0-1 0,-35 36 16,17-71-16,0 52 0,1-34 0,17 0 0,-18-1 0,18 19 15,-17-19-15,17 1 0,0 0 0,-18-1 0,0-17 0,18 18 16,-17-18-16,17-18 47,0 1-32</inkml:trace>
  <inkml:trace contextRef="#ctx0" brushRef="#br0" timeOffset="51797.49">28646 8784 0,'0'18'62,"0"-1"-62,0 1 16,0 0-16,0-1 0,0 1 15,0 0-15,0-1 0,0 1 16,0 0-16,-18-18 0,18 17 0,0 1 16,-18-1-16,1 1 0,17 0 0,0-1 0,0 1 0,-18-18 15,18 18-15,-18-1 0,18 1 0,0 0 0,0-1 16,-17-17-16,17 18 0,0 0 0,0-1 0,-18-17 15,18 18-15,0-36 94,0 1-94,0-1 16,0 0-16,0 1 0,0-1 0,0 0 0,0 1 15,0-1-15,0 0 0,0 1 0,0-1 0,0 0 0,18 18 0,-18-17 0,0-36 16,0 35-16,0 1 0,0-1 0,17 18 0,-17-18 0,18-17 16,-18 0-16,0 17 0,18 18 0,-1-17 0,-17-1 15,18 18-15,-18-18 0,0 1 0,18 17 0,-18-18 16,0 0-16,17 18 16,-17-17-1,18 17-15,-1 0 16,-17-18-16,18 18 0,0 0 15,-1 0-15,-17-18 0,71 18 16,-53-17-16,-1 17 0,-17-18 16,18 18-16,0 0 62,-1 0 1,-17 18-48,18-18-15,-18 17 0,17 1 0,-17 0 0,18-18 16,-18 17-16,0 1 0,0 0 16,0-1-16,0 1 0,0 0 0,0-1 0,0 1 15,0-1-15,18 1 0,-18 0 0,0-1 0,0 1 16,0 0-16,0-1 0,0 1 0,0 0 15,0-1-15,0 1 0,0-1 0,0 1 0,0 0 16,0-1-16,0 1 0,0 0 0,0-1 0,0 1 16,0 0-16,0-1 0,0 1 15,0 0-15,0-1 0,0 1 16,17-18 78</inkml:trace>
  <inkml:trace contextRef="#ctx0" brushRef="#br0" timeOffset="57514.74">19156 2240 0,'17'0'0,"1"0"15,0 0 1,-18 18-16,17-18 0,-17 17 16,18-17-16,-18 18 0,0 0 0,18-18 15,-1 17-15,1-17 0,-18 18 0,18 0 0,-1-1 16,1 1-16,17 35 0,-17-18 0,-1 0 0,19 1 0,-19-19 16,54 71-16,-36-52 0,0 17 0,-35-18 0,18 0 0,17-17 0,1 52 15,-19-70-15,19 53 0,-1-17 0,-35-1 0,17-17 0,19 17 0,-19-18 0,-17 1 16,18 0-16,35 35 0,0 17 0,-35-17 0,34 0 0,-16-35 15,17 52-15,-36-34 0,1-36 0,0 17 16,-18 1-16,17-18 16,-17 17-16,18-17 15,-18 18-15</inkml:trace>
  <inkml:trace contextRef="#ctx0" brushRef="#br0" timeOffset="58119.57">20338 2505 0,'-18'0'16,"0"0"0,1 0-16,-1 0 0,0 0 15,-17 0-15,35 17 0,-17 1 0,-1-18 0,18 18 0,-18-18 16,1 0-16,17 17 0,-18-17 0,0 0 0,1 36 0,17-19 0,-36 1 0,36-1 16,-17-17-16,17 18 0,-18-18 0,18 18 0,-35 17 0,35-17 0,0-1 15,-18 1-15,18 0 0,0-1 0,-17-17 0,17 18 0,0 0 16,0-1-16,0 1 0,0-1 0,-18 1 15,0-18-15,18 18 0,0-1 0,-17-17 0,17 18 16,-18-18-16,0 0 0,18 18 0,-17-1 0,-1 1 16,18 0-16,-18-18 0,18 17 0,-17-17 0,17 18 0,-18-18 15,18 17-15,-17-17 0,17 18 16,-18 17-16,18-17 0,-18-18 0,18 18 16,-17-18 15</inkml:trace>
  <inkml:trace contextRef="#ctx0" brushRef="#br0" timeOffset="59122.49">20867 3598 0,'17'0'63,"19"0"-63,-1 0 0,0 0 0,-17 0 0,0 0 0,-1 0 0,36 0 16,18 0-16,-54 0 0,1 0 0,17 0 0,-17 0 0,35 0 0,-36 0 0,19 0 15,-1 0-15,-17 0 0,17 0 0,0 0 0,0 0 0,-17 0 0,17 0 0,54 0 16,-37 0-16,19 0 0,0 0 0,-18 0 0,-36 0 0,54 0 15,-54 0-15,89 0 0,-35 0 0,-1 0 0,-34 0 0,52 0 0,-53 0 0,36 18 0,17-18 16,-35 0-16,35 0 0,71 0 0,-106 0 0,17 0 0,-35 0 0,1 0 0,52 0 0,-35 0 16,35 0-16,-35 0 0,-35 0 0,123 0 0,-71 0 0,-35 0 15,36 0-15,-36 0 0,1-18 0,34 18 0,-52-17 0,-1 17 0,1 0 16,-18-18-16</inkml:trace>
  <inkml:trace contextRef="#ctx0" brushRef="#br0" timeOffset="70351.73">20532 2064 0,'-18'0'140,"0"0"-124,1 0-16,17-18 0,-18 18 15,0 0-15,18-18 0,-17 18 0,-18 0 0,-1 0 16,1 0-16,17 0 0,-17 0 0,17 0 0,1 0 0,-1 0 0,1 0 16,-1 0-16,0 0 0,1 0 0,-1 0 0,0 0 15,1 0-15,-1 0 0,0 0 16,1 0-16,-1 0 0,1 0 16,-1 0-1,0 0-15,1 0 0,-1 0 16,18 18-16,-18-18 0,1 0 15,17 18-15,-18-18 0,0 0 16,1 17-16,-1-17 0,0 0 16,18 18-16,-17-18 15,-1 0-15,1 18 16,-1-18-16,0 0 0,1 0 0,17 17 16,-18 1-16,0-18 0,1 18 0,-1-18 0,0 17 0,1-17 15,17 18-15,-53 0 0,53-1 0,-18 1 16,1-18-16,-1 0 0,18 17 0,-18-17 0,1 18 0,-1-18 0,18 18 0,-18-18 15,18 17-15,-17-17 0,-1 0 0,1 0 0,-1 0 16,0 0-16,1 0 16,-1 0-16,18 18 0,0 0 0,-18-18 15,18 17-15,-17-17 0,-1 0 0,18 18 0,-18-18 0,1 18 16,-1-18-16,18 17 0,-18-17 0,1 0 0,17 18 0,-18-18 0,1 0 0,-19 35 16,36-17-16,0-1 0,-17-17 0,-1 0 0,0 0 0,1 18 15,-1 0-15,18-1 0,0 1 0,-18-18 0,18 18 16,0-1 46,0 1-46,0-1-16,0 1 0,0 0 0,0-1 0,0 1 16,0 0-16,0 17 0,0-17 0,0-1 0,0 1 0,0 0 15,0-1-15,0 1 0,0 17 0,0-17 0,0-1 16,0 1-16,0 17 0,18-35 0,-18 18 15,18-18 32,-18 18-47,17-1 0,1 1 0,0-18 16,-18 17-16,0 1 0,0 0 0,17-18 16,1 0-16,-18 17 0,18-17 0,-18 18 0,17 0 15,1-18-15,-18 17 0,17-17 0,-17 18 0,0 0 16,18-18-16,0 0 0,-18 17 0,17-17 0,-17 18 0,18-18 15,0 17-15,-18 1 0,17-18 0,-17 18 0,0-1 0,18-17 16,0 0-16,-18 18 16,17-18-16,1 0 0,-18 18 0,18-1 15,-1-17-15,1 18 0,17 0 0,-17-18 0,-1 17 0,1-17 0,17 0 16,1 18-16,-19-18 0,18 35 0,18-17 0,-35-1 0,53 1 0,-19 0 16,72 17-16,-71-17 0,-35-1 0,-1 1 0,18-18 0,-17 18 15,0-18-15,17 0 0,0 17 0,-17-17 0,0 18 16,-1-18-16,1 0 0,-1 0 0,1 17 0,0-17 15,-1 0-15,1 0 0,0 0 0,-1 0 0,1 0 0,0 0 16,-1 0-16,1 0 0,-1 0 0,1 0 0,-18-17 16,18 17-16,-1 0 0,1 0 0,0 0 0,-1 0 0,1-18 0,0 18 0,-1 0 15,1-17-15,0 17 0,-1 0 0,18 0 0,-35-18 0,18 0 0,35 1 0,0 17 16,-53-18-16,18 18 0,17 0 0,-18 0 0,1 0 0,-18-18 0,53 1 16,-18-1-16,-17 18 0,0 0 0,-1 0 0,1-18 15,-18 1-15,0-1 0,17 18 16,-17-17-16,18 17 0,-18-18 31,0 0-15,18 18-16,-18-17 0,0-1 15,0 0-15,0 1 0,0-19 16,0 1-16,0 0 0,0 17 16,0 1-16,0-1 0,0 0 0,0 1 0,0-1 15,0 0-15,0 1 0,0-1 0,0 0 0,0 1 16,0-1-16,0 1 0,0-1 0,0 0 0,0 1 15,-18 17-15,18-18 0,0 0 0,-18 18 0,18-17 16,0-1-16,0 0 0,0 1 16,0-1-16,-17 18 0,17-17 0,0-1 15,0 0-15,-18 18 0,18-17 0,-17-1 0,17 0 0,-18 18 16,18-17-16,0-1 0,-18 18 0,18-18 0,0 1 0,-17-1 16,17 0-16,-18 1 0,18-1 15,0 1-15,0-1 0,-18 18 16,18-18 62,-17 18-78,-1-17 16,18-1-16,-18 18 0,18-18 15,-17 18-15,17-17 0,0-1 0,0 0 16,-35 1-16,17-1 15,18 1-15,-18-1 0,1 0 16,-1 1-16,18-1 16,-18 18 46</inkml:trace>
  <inkml:trace contextRef="#ctx0" brushRef="#br0" timeOffset="99726.53">14076 741 0,'0'17'31,"0"19"-31,0-19 16,0 1-16,0 0 0,0-1 0,0 1 0,0 0 0,0-1 15,0 1-15,0 0 0,-18 17 0,18-18 0,0 19 0,0-1 0,0-17 16,0-1-16,0 19 0,0 16 0,0-34 0,0 0 0,0-1 0,0 19 0,0-19 0,0 36 16,0 18-16,0-54 0,0 1 0,0 0 0,0-1 0,0 19 0,0-19 0,0 1 0,0 17 15,0 0-15,0-17 0,0 53 0,0-54 0,0 1 0,0 17 0,0 0 0,0-17 0,0 0 0,0 17 16,-17 0-16,17 1 0,0 16 0,0-34 0,-18 35 16,18-35-16,0 35 0,0 17 0,0-52 0,0-1 15,-18 1-15,18 0 0,0-1 0,0 19 0,0-19 0,-17 19 0,17-19 16,0 1-16,0 17 0,0-17 0,0-1 0,0 1 0,0 0 0,-18-1 0,18 1 15,0 0-15,0-1 0,0 1 0,0 17 0,0 0 0,0-17 16,0 0-16,0 17 0,0 0 0,-18-17 0,18 17 0,0-17 16,0-1-16,0 1 0,0 0 0,0 35 0,0-36 0,0 1 15,0 0-15,0-1 0,0 1 0,0-1 0,-17 1 0,17 0 0,0-1 0,0 1 16,0 0-16,0-1 0,0 1 0,0 0 0,0-1 0,0 1 0,0 17 0,0-17 16,0-1-16,0 1 0,0 0 0,0 17 0,0-17 0,0-1 0,0 1 0,0 70 15,0-70-15,0-1 0,0 1 0,0 0 0,0-1 0,0 19 16,0-19-16,0 1 0,0-1 0,0 1 0,0 0 15,0-1-15,35 1 125,-35 0-125,18-18 0,-18 17 0,17 1 0,1-18 0,0 18 0,-1-18 0,36 35 0,-53-18 16,35 1-16,18 17 0,-17-17 0,17 35 0,52 0 0,1 0 16,-88-36-16,88 36 0,70 36 0,-17-19 0,-142-52 15,72 35-15,34-18 0,-52 18 0,52-36 0,-88 1 0,124 70 0,-53-52 0,0-1 16,0 18-16,-71-53 0,0 17 0,0-17 0,36 36 0,141 17 16,-124-36-16,-18 1 0,-34 0 0,17-18 0,0 17 0,52-17 15,-87 0-15,0 0 0,-1 0 0,1 0 203,-18 18-187,18-1-16,-18 1 0,17-18 16,1 18-16,-18-1 0,0 1 0,18 0 0,-18 35 15,0-36-15,17 1 0,-17-1 0,0 1 0,18-18 0,-18 18 0,0 17 0,17 18 0,1 53 16,-18-89-16,0 72 0,0-36 0,0 52 0,0-52 15,18-17-15,-18 16 0,0 1 0,0-17 0,0-1 0,0-17 0,0 35 0,0-18 0,0 71 16,0-89-16,0 36 0,0-18 0,0-17 0,0 0 0,0 35 0,0-36 0,0 36 0,0 18 16,0 17-16,0-35 0,0-18 0,0 0 0,0-17 0,0 17 0,0-17 0,0 17 0,0 1 0,0-1 15,0 0-15,0 36 0,0-54 0,0 19 0,0-1 0,0 18 0,-18-18 0,18-17 0,0-1 0,0 36 16,0-17-16,0-1 0,0 0 0,0 0 0,-18 1 0,18 52 16,0-71-16,0 19 0,0 70 0,0-89 0,-17 18 0,17-17 15,0 17-15,0 1 0,0-19 0,0 19 0,0-19 16,0 1-16,0 0 0,0-1 62,0 1-62,0-1 0,0 1 16,17 0-16,-17-1 0,0 1 0,0 0 0,18 17 16,-18 0-16,0-17 0,0 35 0,0-36 0,0 54 15,0-53-15,0-1 0,0 1 0,0-1 0,0 19 0,0-19 16,0 1-16,0 17 0,0-17 0,0 0 0,0-1 0,0 1 0,0 17 15,0-17-15,0-1 0,0 1 16,0 0 0,0-1-1,0 1-15,0 0 0,0-1 0,0 1 16,0 0-16,0-1 0,0 1 0,0-1 0,0 1 0,0 0 16,0-1-16,0 1 0,0 0 0,0-1 0,0 1 0,0 17 0,0-17 15,0 17-15,0-17 0,0 17 0,0-17 0,0-1 16,0 1-16,0 0 0,0-1 0,0 1 0,0 0 15,0-1-15,0 1 94,0-1-78,0 1-16,0 0 0,0-1 0,0 1 0,0 0 0,0-1 0,0 1 0,0 0 0,0 34 15,0-34-15,0 17 0,0-17 0,0 0 0,0-1 0,0 1 0,0 0 16,18-1-16,-18 1 0,0-1 0,0 1 16,0 0-16,17-18 31,1 0 47,0 0-78,-1 0 0,1 0 0,0 0 0,-1 0 16,1 0-16,-1 0 0,1 0 0,17 0 0,36 0 0,-53 0 15,70 0-15,-53 0 0,0 0 0,36-18 0,52 18 0,-87 0 16,69 0-16,37 0 0,-125 0 0,71 0 0,89 0 0,17 35 0,-71-35 16,18 18-16,-123-18 0,123 18 0,-17-1 0,-71-17 0,193 18 0,-193 0 0,71-18 15,158 35-15,-194-35 0,71 0 0,-18 18 0,-88-18 0,123 17 16,-87-17-16,34 0 0,-17 18 0,17-18 0,-87 0 0,122 0 15,-16 0-15,-72 0 0,1 0 0,17 0 0,-53 0 0,0 0 0,36 0 0,88 0 16,-106 0-16,-18 0 0,0 0 0,18-18 0,-18 18 0,18 0 0,18-17 0,-18 17 16,-18 0-16,159-36 0,-88 36 0,-53 0 0,53 0 0,-71 0 0,18 0 0,-18 0 0,0 0 0,18 0 0,71 0 15,-71 0-15,70 0 0,-17 0 0,0 0 0,-53 0 0,17 0 0,-17 0 16,71 0-16,-89 0 0,71 0 0,-36 18 0,1-18 0,-53 0 0,-1 0 0,54 18 0,-18-18 16,0 0-16,52 17 0,-52-17 0,-35 0 0,35 0 0,-18 0 15,-17 18-15,17-18 0,53 0 0,-70 0 0,0 0 0,35 0 0,-36 0 16,1 0-16,-1 0 0,1 0 0,17 0 0,54 0 0,-37 0 0,19 0 0,-53 0 15,70 0-15,-18 0 0,-52 0 0,106 0 0,-89 0 0,18 0 0,0 0 16,-18 0-16,-17 0 0,17 0 0,35 0 0,-17 0 0,53 0 0,-35 0 0,-36 0 0,36 0 16,-54 0-16,36 0 0,-35 0 0,-1 0 0,54 0 0,35 0 0,-36 0 0,-52 0 0,52 0 15,1 0-15,-53 0 0,35 0 0,-18 0 0,18 17 0,53-17 0,-71 0 0,18 0 16,-36 18-16,19-18 0,-1 0 0,-17 0 0,35 0 0,-36 0 0,36 0 0,18 18 16,-18-18-16,-18 0 0,0 0 0,53 17 0,-17-17 0,-53 0 15,70 0-15,-53 0 0,18 18 0,-18-18 0,18 0 0,-18 0 0,107 0 16,-90 0-16,-16 0 0,17 18 0,-18-18 0,0 0 0,-35 17 0,71-17 0,-18 0 15,-18 0-15,0 0 0,-17 0 0,-1 18 0,19-18 0,-19 0 0,19 0 0,-1 0 16,0 0-16,1 0 0,-19 0 0,1 18 0,17-18 0,-17 0 16,17 17-16,-17-17 0,17 0 15,-17 0-15,-1 0 0,1 0 0,-1 0 0,1 0 16,0 0-16,17 18 0,0-18 0,-17 0 0,0 0 0,-1 0 0,54 0 16,-36 0-16,-17 0 0,35 0 0,-36 17 0,1-17 0,17 0 0,0 0 0,18 0 15,36 0-15,-1 0 0,-53 0 0,0 0 0,36 0 0,-1 0 0,-17 18 16,-17-18-16,-19 0 0,54 0 0,105 18 0,-141-18 0,36 0 0,-36 0 0,36 0 15,-18 17-15,0-17 0,35 18 0,-35-18 0,35 0 0,-70 0 0,17 0 16,18 0-16,-18 0 0,-17 0 0,52 0 0,-52 18 0,17-18 0,0 0 0,-17 0 0,0 0 16,17 17-16,-17-17 0,-1 0 0</inkml:trace>
  <inkml:trace contextRef="#ctx0" brushRef="#br0" timeOffset="99918.209">30709 10195 0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52044-840E-4467-AB97-18194714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D0CCD1-4B0F-4C80-ADDF-FE0D8B53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B6B06-7D66-4B03-A1CA-0FEEAE28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375F-F0B0-4D2A-999B-D26B5EC7CBF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53F56-BA7B-4E3A-827B-9C152964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54E6B-8754-46F3-B155-AD59953A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705E-244D-4946-9DC2-66037A0B0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43EF-7F04-4496-8EF2-F45EDF1D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52B158-C6B1-455F-8C5E-71E071A59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B0A8B-674C-4BB5-992D-4FD29389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375F-F0B0-4D2A-999B-D26B5EC7CBF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83E7D-F30C-450F-A4D5-F7766E27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6210D-63AE-4CBD-A9EF-87B2A3DA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705E-244D-4946-9DC2-66037A0B0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5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A2998-3726-4944-8D62-3E655B80E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8F43B-38C2-488E-A3A0-45D734231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1DFF6-5034-4C54-86C5-88C4D8C6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375F-F0B0-4D2A-999B-D26B5EC7CBF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EA196-21B3-478D-8D24-4011C10B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1F4DD-ABC0-4787-9B58-B52F1654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705E-244D-4946-9DC2-66037A0B0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5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DE8D7-7BD9-4A77-8F46-CAE1A753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6D31B-8124-47F2-A614-72880CC5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206C1-EA10-431D-8940-A6720FB2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375F-F0B0-4D2A-999B-D26B5EC7CBF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0FCA6-1ED5-485D-80CA-0B64670A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C3835-9825-49CE-ADA9-ABC01D45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705E-244D-4946-9DC2-66037A0B0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0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1F2B0-E4D9-4E47-A265-C9B60372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EF014-20A6-49A3-869C-92ED7E3C3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8B4EA-70BE-48AF-B752-3456B435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375F-F0B0-4D2A-999B-D26B5EC7CBF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E896A-7692-405A-8D47-D0D212EC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6EF74-04CC-46F0-BF28-86791D29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705E-244D-4946-9DC2-66037A0B0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4021D-96C0-4DFE-8FF0-6EF060B8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3A3F3-66B4-46FE-82C4-454C6C164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853A27-6D9F-43B1-A684-168BFE5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4AF01-19B5-425F-B24C-18157EAD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375F-F0B0-4D2A-999B-D26B5EC7CBF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CDD89-5C6F-40E5-B526-A6E534B4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EAD7C-A2AD-4E54-82A6-9139EB9D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705E-244D-4946-9DC2-66037A0B0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5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CD49C-D26A-4A17-8076-C414898C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92D6C-D0FD-439D-BFD2-9AA0242D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FE7FD-0000-47F5-A863-44243F57D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E0BD5-2AE6-44EE-B480-F326A8E12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62CEAD-5416-48E6-8C96-943A5F960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DA6A2-1B2A-45E7-997B-C0D68935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375F-F0B0-4D2A-999B-D26B5EC7CBF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E31EC8-F626-4696-8FDA-E355C804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A4C5C3-94BF-4F25-9820-24EB49D8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705E-244D-4946-9DC2-66037A0B0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EFAB-8A9D-41D7-AC05-E1CE50D1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ACB8B9-BF23-4AC6-A9CA-5D6DF26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375F-F0B0-4D2A-999B-D26B5EC7CBF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7B1D51-CE88-4741-87F4-1CE6813E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882AD2-85FB-4030-AE12-6A8CF318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705E-244D-4946-9DC2-66037A0B0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5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261E5C-719D-44FF-933D-B0540EDC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375F-F0B0-4D2A-999B-D26B5EC7CBF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8D8BE2-A19D-4D73-83A9-C616F07C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B88E92-4F67-4624-9FEF-670B5D3F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705E-244D-4946-9DC2-66037A0B0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9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06AA2-5F4B-419C-AE4D-B428418E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0651F-3225-49B8-9B34-71F61508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E855E-E013-41A7-BC67-0EFA0554D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4CEF9-5F95-4F05-9CB8-35807C66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375F-F0B0-4D2A-999B-D26B5EC7CBF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E69BE-711C-45B3-A411-AC34DFD9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E0BF8-F4D8-44AD-AE69-406EC484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705E-244D-4946-9DC2-66037A0B0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7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3B55C-FEA8-4B17-B754-BADF749A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22952B-49B8-4102-91B9-ECB63A09E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EC6F2-36C8-434B-B02E-B80D4DC78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BFDAA-E460-46D7-A1F3-0FF4A4E1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375F-F0B0-4D2A-999B-D26B5EC7CBF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2E848-6B13-448E-B084-4449420A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419A8-E2D9-4481-A3FD-0D92DC47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705E-244D-4946-9DC2-66037A0B0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0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A00C7A-1570-427C-B694-A71E5CE4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C5AC5-71B4-4CB1-B11E-EC81D8A97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97B66-CEB6-45F6-8A67-8FF1A9AF2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8375F-F0B0-4D2A-999B-D26B5EC7CBF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DE8BC-1D2A-4DE6-8B8E-4B4ECB0D7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092D8-24CB-48C9-9AC0-1BB092AE7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705E-244D-4946-9DC2-66037A0B0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3.xml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ljt12138.blog.uoj.ac/blog/3524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114A5-9772-4658-A288-50EDE01A7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数论进阶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720AD0-539F-4800-AFE1-056A5E1B0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可能有点难</a:t>
            </a:r>
          </a:p>
        </p:txBody>
      </p:sp>
    </p:spTree>
    <p:extLst>
      <p:ext uri="{BB962C8B-B14F-4D97-AF65-F5344CB8AC3E}">
        <p14:creationId xmlns:p14="http://schemas.microsoft.com/office/powerpoint/2010/main" val="202796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50A3-CBEB-472D-AA0F-706DBF84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56C62-28B1-4111-B718-A4A0EA58B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对于多个方程组如何解决？</a:t>
                </a:r>
                <a:endParaRPr lang="en-US" altLang="zh-CN" dirty="0"/>
              </a:p>
              <a:p>
                <a:r>
                  <a:rPr lang="zh-CN" altLang="en-US" dirty="0"/>
                  <a:t>你会发现，对于两个方程组，我们得到的结果将是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→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𝑙𝑐𝑚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所以我们将两个方程合并为了一个方程，那么顺次合并即可。</a:t>
                </a:r>
                <a:endParaRPr lang="en-US" altLang="zh-CN" dirty="0"/>
              </a:p>
              <a:p>
                <a:r>
                  <a:rPr lang="zh-CN" altLang="en-US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那还学个锤子的</a:t>
                </a:r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CRT</a:t>
                </a:r>
                <a:r>
                  <a:rPr lang="zh-CN" alt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？</a:t>
                </a:r>
                <a:endParaRPr lang="en-US" altLang="zh-CN" i="1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zh-CN" altLang="en-US" dirty="0"/>
                  <a:t>建议熟练应用，至少考试不要忘。</a:t>
                </a:r>
                <a:r>
                  <a:rPr lang="zh-CN" alt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经验之谈</a:t>
                </a:r>
                <a:endParaRPr lang="en-US" altLang="zh-CN" i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56C62-28B1-4111-B718-A4A0EA58B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14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66D482-7129-4234-9706-94C117388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积性函数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136DF71-6296-4E48-9E23-215E25112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很重要的一种函数</a:t>
            </a:r>
          </a:p>
        </p:txBody>
      </p:sp>
    </p:spTree>
    <p:extLst>
      <p:ext uri="{BB962C8B-B14F-4D97-AF65-F5344CB8AC3E}">
        <p14:creationId xmlns:p14="http://schemas.microsoft.com/office/powerpoint/2010/main" val="396001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8931E-76CD-46CF-8104-C673BF95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1A96C6-C053-43E9-BD82-481405FD2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积性函数是满足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𝑔𝑐𝑑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zh-CN" altLang="en-US" sz="2400" dirty="0"/>
                  <a:t> 的一类函数。</a:t>
                </a:r>
                <a:endParaRPr lang="en-US" altLang="zh-CN" sz="2400" dirty="0"/>
              </a:p>
              <a:p>
                <a:r>
                  <a:rPr lang="zh-CN" altLang="en-US" sz="2400" dirty="0"/>
                  <a:t>如果不需要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（互质）的限制条件，那么它是完全积性函数。（并不重要）</a:t>
                </a:r>
                <a:endParaRPr lang="en-US" altLang="zh-CN" sz="2400" dirty="0"/>
              </a:p>
              <a:p>
                <a:r>
                  <a:rPr lang="zh-CN" altLang="en-US" sz="2400" dirty="0"/>
                  <a:t>对于一个数我们可以分解质因数，得到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为质数）</a:t>
                </a:r>
                <a:endParaRPr lang="en-US" altLang="zh-CN" sz="2400" dirty="0"/>
              </a:p>
              <a:p>
                <a:r>
                  <a:rPr lang="zh-CN" altLang="en-US" sz="2400" dirty="0"/>
                  <a:t>那么如果有一个函数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是积性函数，我们就可以将其分解：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如果是这样，意味着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公式是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个因子的乘积，且第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个因子只包含与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相关的内容。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对于涉及到</a:t>
                </a:r>
                <a:r>
                  <a:rPr lang="en-US" altLang="zh-CN" sz="2400" dirty="0"/>
                  <a:t>ACM</a:t>
                </a:r>
                <a:r>
                  <a:rPr lang="zh-CN" altLang="en-US" sz="2400" dirty="0"/>
                  <a:t>的数论，我们需要掌握两个重要的积性函数。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1A96C6-C053-43E9-BD82-481405FD2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4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3199C-E54B-4C28-9057-E9C187B7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5B191-651B-4E38-BD73-CFA9617F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欧拉欧拉欧拉欧拉欧拉欧拉欧拉欧拉欧拉欧拉！</a:t>
            </a:r>
          </a:p>
        </p:txBody>
      </p:sp>
    </p:spTree>
    <p:extLst>
      <p:ext uri="{BB962C8B-B14F-4D97-AF65-F5344CB8AC3E}">
        <p14:creationId xmlns:p14="http://schemas.microsoft.com/office/powerpoint/2010/main" val="235268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ED628-77B8-486A-A85C-1D444B84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230607-0613-40E3-AE28-F919FC108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𝑔𝑐𝑑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我们用“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[]</m:t>
                    </m:r>
                  </m:oMath>
                </a14:m>
                <a:r>
                  <a:rPr lang="zh-CN" altLang="en-US" dirty="0"/>
                  <a:t>”中括号来表示计数的概念。即当括号中的表达式成立时，式子的值记为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即，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的欧拉函数为小于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并且与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互质的数的数量。</a:t>
                </a:r>
                <a:endParaRPr lang="en-US" altLang="zh-CN" dirty="0"/>
              </a:p>
              <a:p>
                <a:r>
                  <a:rPr lang="zh-CN" altLang="en-US" dirty="0"/>
                  <a:t>对于互质，我们的定义是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时称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互质。</a:t>
                </a:r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是任何数的约数，并且与任何数互质。</a:t>
                </a:r>
                <a:endParaRPr lang="en-US" altLang="zh-CN" dirty="0"/>
              </a:p>
              <a:p>
                <a:r>
                  <a:rPr lang="zh-CN" altLang="en-US" dirty="0"/>
                  <a:t>显然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是质数）。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230607-0613-40E3-AE28-F919FC108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2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E79F-3B7E-4179-A6B6-0F710772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B2E39F-5128-425F-9712-635CE1912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公式：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，我们考虑减去与其互质的数。显然在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中，满足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的都是互质的数。这样的数显然有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r>
                  <a:rPr lang="zh-CN" altLang="en-US" b="0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B2E39F-5128-425F-9712-635CE1912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1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62D0-62B4-4E02-8D01-26167EC0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0EA4C7-559E-4D53-BA77-662C881383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312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2.</m:t>
                    </m:r>
                  </m:oMath>
                </a14:m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，考虑一个数对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，它的意义是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通过中国剩余定理，我们可以发现对于任意的两个数对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种，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种，则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种，则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。对于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zh-CN" altLang="en-US" dirty="0"/>
                  <a:t>的情况下同理。</a:t>
                </a:r>
                <a:endParaRPr lang="en-US" altLang="zh-CN" dirty="0"/>
              </a:p>
              <a:p>
                <a:r>
                  <a:rPr lang="zh-CN" altLang="en-US" dirty="0"/>
                  <a:t>实际上，对于欧拉函数还有一些更加优雅的证明，同学们可以自行查阅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0EA4C7-559E-4D53-BA77-662C88138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312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2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4A0F1-CC78-4258-8E66-9041AC0A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39C68B-56D0-4D3F-BC92-AB43C25456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  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 0    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质因数分解时的项数（本质不同的质因子个数）。</a:t>
                </a:r>
                <a:endParaRPr lang="en-US" altLang="zh-CN" dirty="0"/>
              </a:p>
              <a:p>
                <a:r>
                  <a:rPr lang="zh-CN" altLang="en-US" dirty="0"/>
                  <a:t>举例：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它的作用我们会在莫比乌斯反演的时候看到。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39C68B-56D0-4D3F-BC92-AB43C2545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73C9B25-FBC8-40B3-B734-7F8043FC023C}"/>
                  </a:ext>
                </a:extLst>
              </p14:cNvPr>
              <p14:cNvContentPartPr/>
              <p14:nvPr/>
            </p14:nvContentPartPr>
            <p14:xfrm>
              <a:off x="3200400" y="831960"/>
              <a:ext cx="7125120" cy="2965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73C9B25-FBC8-40B3-B734-7F8043FC02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1040" y="822600"/>
                <a:ext cx="7143840" cy="29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119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CC776-E188-4D8F-A529-3BBCD8A4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两个不那么重要的积性函数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9172A4-F6AF-4AED-AE9A-3BA998AB8E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约数个数和：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9172A4-F6AF-4AED-AE9A-3BA998AB8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8A17411-87B1-42A2-9DA6-F88FEBAF5EEA}"/>
                  </a:ext>
                </a:extLst>
              </p14:cNvPr>
              <p14:cNvContentPartPr/>
              <p14:nvPr/>
            </p14:nvContentPartPr>
            <p14:xfrm>
              <a:off x="1784520" y="1587600"/>
              <a:ext cx="7372440" cy="18100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8A17411-87B1-42A2-9DA6-F88FEBAF5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5160" y="1578240"/>
                <a:ext cx="7391160" cy="18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34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8E609-55DC-4B95-AC47-659EBB4A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约数和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F73CE2-7BE2-454A-B28A-20C7E2886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约数和：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F73CE2-7BE2-454A-B28A-20C7E2886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0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01D44-E75F-47A6-A296-FEC32D89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EE7C5-7303-4015-9515-AEA3F185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积性函数</a:t>
            </a:r>
            <a:endParaRPr lang="en-US" altLang="zh-CN" dirty="0"/>
          </a:p>
          <a:p>
            <a:r>
              <a:rPr lang="zh-CN" altLang="en-US" dirty="0"/>
              <a:t>欧拉定理</a:t>
            </a:r>
            <a:endParaRPr lang="en-US" altLang="zh-CN" dirty="0"/>
          </a:p>
          <a:p>
            <a:r>
              <a:rPr lang="zh-CN" altLang="en-US" dirty="0"/>
              <a:t>狄利克雷卷积</a:t>
            </a:r>
            <a:endParaRPr lang="en-US" altLang="zh-CN" dirty="0"/>
          </a:p>
          <a:p>
            <a:r>
              <a:rPr lang="zh-CN" altLang="en-US" dirty="0"/>
              <a:t>莫比乌斯反演</a:t>
            </a:r>
            <a:endParaRPr lang="en-US" altLang="zh-CN" dirty="0"/>
          </a:p>
          <a:p>
            <a:r>
              <a:rPr lang="en-US" altLang="zh-CN" dirty="0"/>
              <a:t>Miller-Rabin</a:t>
            </a:r>
          </a:p>
          <a:p>
            <a:r>
              <a:rPr lang="zh-CN" altLang="en-US" dirty="0"/>
              <a:t>其他</a:t>
            </a:r>
            <a:r>
              <a:rPr lang="en-US" altLang="zh-CN" dirty="0"/>
              <a:t>(BSGS</a:t>
            </a:r>
            <a:r>
              <a:rPr lang="zh-CN" altLang="en-US" dirty="0"/>
              <a:t>，原根，数论分块，卢卡斯定理，杜教筛）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5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19607-873A-4CB0-A00C-615617BB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00DDA-8977-4EA8-B4A4-36C14B607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对于已知公式的积性函数，我们可以用线性筛来处理他们的值，不管计算方法有多繁琐。只需要把握好数之间的质因数分解的关系。</a:t>
            </a:r>
            <a:endParaRPr lang="en-US" altLang="zh-CN" dirty="0"/>
          </a:p>
          <a:p>
            <a:r>
              <a:rPr lang="zh-CN" altLang="en-US" dirty="0"/>
              <a:t>首先对于一个线性筛，我们有</a:t>
            </a:r>
            <a:endParaRPr lang="en-US" altLang="zh-CN" dirty="0"/>
          </a:p>
          <a:p>
            <a:pPr marL="0" indent="0"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2027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96B7-49BF-475B-80DF-69716644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44437-9318-42EE-BC9B-3C81AC12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528" y="1027906"/>
            <a:ext cx="3875321" cy="5007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723816A-D977-498E-B6FD-77B62D8098CA}"/>
                  </a:ext>
                </a:extLst>
              </p:cNvPr>
              <p:cNvSpPr txBox="1"/>
              <p:nvPr/>
            </p:nvSpPr>
            <p:spPr>
              <a:xfrm>
                <a:off x="8239874" y="1984137"/>
                <a:ext cx="1167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723816A-D977-498E-B6FD-77B62D809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874" y="1984137"/>
                <a:ext cx="116705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9CF8B1-F51F-42A6-B998-2307C24AAF20}"/>
                  </a:ext>
                </a:extLst>
              </p:cNvPr>
              <p:cNvSpPr txBox="1"/>
              <p:nvPr/>
            </p:nvSpPr>
            <p:spPr>
              <a:xfrm>
                <a:off x="8393825" y="2552797"/>
                <a:ext cx="3453638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设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9CF8B1-F51F-42A6-B998-2307C24A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25" y="2552797"/>
                <a:ext cx="3453638" cy="412036"/>
              </a:xfrm>
              <a:prstGeom prst="rect">
                <a:avLst/>
              </a:prstGeom>
              <a:blipFill>
                <a:blip r:embed="rId4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C77E6B-0FC3-46B2-975F-C67F9FC8C11D}"/>
                  </a:ext>
                </a:extLst>
              </p:cNvPr>
              <p:cNvSpPr txBox="1"/>
              <p:nvPr/>
            </p:nvSpPr>
            <p:spPr>
              <a:xfrm>
                <a:off x="8531652" y="3462264"/>
                <a:ext cx="2369944" cy="421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C77E6B-0FC3-46B2-975F-C67F9FC8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52" y="3462264"/>
                <a:ext cx="2369944" cy="421334"/>
              </a:xfrm>
              <a:prstGeom prst="rect">
                <a:avLst/>
              </a:prstGeom>
              <a:blipFill>
                <a:blip r:embed="rId5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6B7AAD-F611-47FB-99B5-A011D5B701B8}"/>
                  </a:ext>
                </a:extLst>
              </p:cNvPr>
              <p:cNvSpPr txBox="1"/>
              <p:nvPr/>
            </p:nvSpPr>
            <p:spPr>
              <a:xfrm>
                <a:off x="8311445" y="4641177"/>
                <a:ext cx="2363404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6B7AAD-F611-47FB-99B5-A011D5B70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445" y="4641177"/>
                <a:ext cx="2363404" cy="412036"/>
              </a:xfrm>
              <a:prstGeom prst="rect">
                <a:avLst/>
              </a:prstGeom>
              <a:blipFill>
                <a:blip r:embed="rId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20D53B4-8CF4-4D85-BB49-AAC91CF1B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设要填写的三处位置为</a:t>
            </a:r>
            <a:r>
              <a:rPr lang="en-US" altLang="zh-CN" dirty="0"/>
              <a:t>123</a:t>
            </a:r>
            <a:r>
              <a:rPr lang="zh-CN" altLang="en-US" dirty="0"/>
              <a:t>，对于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09251E-716B-49C2-BF89-BE40C5DB62C7}"/>
                  </a:ext>
                </a:extLst>
              </p:cNvPr>
              <p:cNvSpPr txBox="1"/>
              <p:nvPr/>
            </p:nvSpPr>
            <p:spPr>
              <a:xfrm>
                <a:off x="2582364" y="213324"/>
                <a:ext cx="4148636" cy="1629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欧拉函数：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𝑝h𝑖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𝑝h𝑖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𝑝h𝑖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𝑝h𝑖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𝑝h𝑖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)∗(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09251E-716B-49C2-BF89-BE40C5DB6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64" y="213324"/>
                <a:ext cx="4148636" cy="1629164"/>
              </a:xfrm>
              <a:prstGeom prst="rect">
                <a:avLst/>
              </a:prstGeom>
              <a:blipFill>
                <a:blip r:embed="rId7"/>
                <a:stretch>
                  <a:fillRect l="-2353" t="-2622" b="-2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953FF3-5D5E-4592-913B-FA5C60676340}"/>
                  </a:ext>
                </a:extLst>
              </p:cNvPr>
              <p:cNvSpPr txBox="1"/>
              <p:nvPr/>
            </p:nvSpPr>
            <p:spPr>
              <a:xfrm>
                <a:off x="822296" y="5457080"/>
                <a:ext cx="29354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莫比乌斯函数：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)=−1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𝑚𝑢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𝑚𝑢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𝑚𝑢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953FF3-5D5E-4592-913B-FA5C60676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96" y="5457080"/>
                <a:ext cx="2935419" cy="1569660"/>
              </a:xfrm>
              <a:prstGeom prst="rect">
                <a:avLst/>
              </a:prstGeom>
              <a:blipFill>
                <a:blip r:embed="rId8"/>
                <a:stretch>
                  <a:fillRect l="-3326" t="-2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BACC40-7E38-4888-B816-07F33591168D}"/>
                  </a:ext>
                </a:extLst>
              </p:cNvPr>
              <p:cNvSpPr txBox="1"/>
              <p:nvPr/>
            </p:nvSpPr>
            <p:spPr>
              <a:xfrm>
                <a:off x="1363038" y="2867871"/>
                <a:ext cx="6149056" cy="2348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约数个数和：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的最小质因子的次数。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BACC40-7E38-4888-B816-07F335911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038" y="2867871"/>
                <a:ext cx="6149056" cy="2348656"/>
              </a:xfrm>
              <a:prstGeom prst="rect">
                <a:avLst/>
              </a:prstGeom>
              <a:blipFill>
                <a:blip r:embed="rId9"/>
                <a:stretch>
                  <a:fillRect l="-1587" t="-1813" b="-4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C7326BB-1D93-4E41-B2DF-DC0B218F3DC8}"/>
                  </a:ext>
                </a:extLst>
              </p:cNvPr>
              <p:cNvSpPr txBox="1"/>
              <p:nvPr/>
            </p:nvSpPr>
            <p:spPr>
              <a:xfrm>
                <a:off x="4165451" y="4042199"/>
                <a:ext cx="6282489" cy="271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约数和：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b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的最小质因子的次数。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C7326BB-1D93-4E41-B2DF-DC0B218F3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51" y="4042199"/>
                <a:ext cx="6282489" cy="2711127"/>
              </a:xfrm>
              <a:prstGeom prst="rect">
                <a:avLst/>
              </a:prstGeom>
              <a:blipFill>
                <a:blip r:embed="rId10"/>
                <a:stretch>
                  <a:fillRect l="-1455" t="-1573" b="-4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5321ECF-83B0-4A22-B011-7A784CE990EB}"/>
                  </a:ext>
                </a:extLst>
              </p14:cNvPr>
              <p14:cNvContentPartPr/>
              <p14:nvPr/>
            </p14:nvContentPartPr>
            <p14:xfrm>
              <a:off x="9620280" y="4184640"/>
              <a:ext cx="2565720" cy="24069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5321ECF-83B0-4A22-B011-7A784CE990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10920" y="4175280"/>
                <a:ext cx="2584440" cy="24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93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0" grpId="1"/>
      <p:bldP spid="11" grpId="0"/>
      <p:bldP spid="11" grpId="1"/>
      <p:bldP spid="18" grpId="0"/>
      <p:bldP spid="18" grpId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D10B8-B84A-4E28-9E52-47FF480B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E64F8C-A467-424C-8B33-445CE36DED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这是欧拉定理的一般形式。特别地，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所以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这个特殊形式也叫费马小定理，因为费马先发现了这个特殊形式。</a:t>
                </a:r>
                <a:endParaRPr lang="en-US" altLang="zh-CN" dirty="0"/>
              </a:p>
              <a:p>
                <a:r>
                  <a:rPr lang="zh-CN" altLang="en-US" dirty="0"/>
                  <a:t>证明：我们先考虑对于特殊情况下的证明。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我这里有一个绝妙的证明，可惜这里地方太小，写不下（）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E64F8C-A467-424C-8B33-445CE36DE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2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E45C-29C2-4CA4-BB9A-DA02AFB3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45F38E-39DC-4145-838B-A05AD7B61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09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我们构造一个序列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，那么序列有性质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因为每一个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都是</m:t>
                    </m:r>
                  </m:oMath>
                </a14:m>
                <a:r>
                  <a:rPr lang="zh-CN" altLang="en-US" b="0" dirty="0"/>
                  <a:t>独一无二的，且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𝑔𝑐𝑑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𝑔𝑐𝑑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所以每一个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都会不重不漏地与另一个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/>
                  <a:t>相对应。</a:t>
                </a:r>
                <a:endParaRPr lang="en-US" altLang="zh-CN" b="0" dirty="0"/>
              </a:p>
              <a:p>
                <a:r>
                  <a:rPr lang="zh-CN" altLang="en-US" b="0" dirty="0"/>
                  <a:t>得证。</a:t>
                </a:r>
                <a:endParaRPr lang="en-US" altLang="zh-CN" b="0" dirty="0"/>
              </a:p>
              <a:p>
                <a:r>
                  <a:rPr lang="zh-CN" altLang="en-US" dirty="0"/>
                  <a:t>对于一般情况的证明，与特殊情况类似。</a:t>
                </a:r>
                <a:endParaRPr lang="en-US" altLang="zh-CN" dirty="0"/>
              </a:p>
              <a:p>
                <a:r>
                  <a:rPr lang="zh-CN" alt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这里的证明比较粗略，有兴趣可以自行了解。</a:t>
                </a:r>
                <a:endParaRPr lang="en-US" altLang="zh-CN" b="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45F38E-39DC-4145-838B-A05AD7B61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093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8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AABAE-2784-4089-BE8A-88FDD2DB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F949BB-CE3D-48FB-8CEE-06EC36079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可以模去模数了。</a:t>
                </a:r>
                <a:endParaRPr lang="en-US" altLang="zh-CN" dirty="0"/>
              </a:p>
              <a:p>
                <a:r>
                  <a:rPr lang="zh-CN" altLang="en-US" dirty="0"/>
                  <a:t>不然你还以为有什么应用？</a:t>
                </a:r>
                <a:endParaRPr lang="en-US" altLang="zh-CN" dirty="0"/>
              </a:p>
              <a:p>
                <a:r>
                  <a:rPr lang="zh-CN" altLang="en-US" dirty="0"/>
                  <a:t>例题：上帝与集合的正确用法</a:t>
                </a:r>
                <a:r>
                  <a:rPr lang="en-US" altLang="zh-CN" dirty="0"/>
                  <a:t>(bzoj3884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但</a:t>
                </a:r>
                <a:r>
                  <a:rPr lang="en-US" altLang="zh-CN" dirty="0" err="1">
                    <a:solidFill>
                      <a:schemeClr val="bg1">
                        <a:lumMod val="75000"/>
                      </a:schemeClr>
                    </a:solidFill>
                  </a:rPr>
                  <a:t>bzoj</a:t>
                </a:r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已</a:t>
                </a:r>
                <a:r>
                  <a:rPr lang="en-US" altLang="zh-CN" dirty="0" err="1">
                    <a:solidFill>
                      <a:schemeClr val="bg1">
                        <a:lumMod val="75000"/>
                      </a:schemeClr>
                    </a:solidFill>
                  </a:rPr>
                  <a:t>bz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sSup>
                                              <m:sSup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p>
                                                <m:sSup>
                                                  <m:sSup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p>
                                                    <m:sSup>
                                                      <m:sSupPr>
                                                        <m:ctrlP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e>
                                                      <m:sup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e>
                                                          <m:sup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altLang="zh-C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en-US" altLang="zh-C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𝑛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sSup>
                                                                  <m:sSupPr>
                                                                    <m:ctrlPr>
                                                                      <a:rPr lang="en-US" altLang="zh-CN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pPr>
                                                                  <m:e>
                                                                    <m:r>
                                                                      <a:rPr lang="en-US" altLang="zh-CN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𝑛</m:t>
                                                                    </m:r>
                                                                  </m:e>
                                                                  <m:sup>
                                                                    <m:sSup>
                                                                      <m:sSupPr>
                                                                        <m:ctrlPr>
                                                                          <a:rPr lang="en-US" altLang="zh-CN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sSupPr>
                                                                      <m:e>
                                                                        <m:r>
                                                                          <a:rPr lang="en-US" altLang="zh-CN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𝑛</m:t>
                                                                        </m:r>
                                                                      </m:e>
                                                                      <m:sup>
                                                                        <m:r>
                                                                          <a:rPr lang="en-US" altLang="zh-CN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…</m:t>
                                                                        </m:r>
                                                                      </m:sup>
                                                                    </m:sSup>
                                                                  </m:sup>
                                                                </m:sSup>
                                                              </m:sup>
                                                            </m:sSup>
                                                          </m:sup>
                                                        </m:sSup>
                                                      </m:sup>
                                                    </m:sSup>
                                                  </m:sup>
                                                </m:sSup>
                                              </m:sup>
                                            </m:sSup>
                                          </m:sup>
                                        </m:sSup>
                                      </m:sup>
                                    </m:sSup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的值。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我们需要一些新东西来解决这道题。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F949BB-CE3D-48FB-8CEE-06EC36079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12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335FF-455D-492A-998B-9366DA3D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637A03-8CC5-4410-8009-D08DBAA41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注意最后一行，并不要求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互质。</a:t>
                </a:r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p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b="0" dirty="0"/>
                  <a:t>而不断的欧拉函数会使值变得越来越小，最后变为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dirty="0"/>
                  <a:t>，使得取模没有意义，这个时候就可以回溯下来了。虽然每次变小是可能是乘一个小于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的很大的值，但是还是在乘而不是减，所以复杂度还是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zh-CN" altLang="en-US" b="0" dirty="0"/>
                  <a:t>的。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637A03-8CC5-4410-8009-D08DBAA41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1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78AD6-D015-4E31-B591-9AB6AF81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[</a:t>
            </a:r>
            <a:r>
              <a:rPr lang="zh-CN" altLang="en-US" dirty="0"/>
              <a:t>六省联考</a:t>
            </a:r>
            <a:r>
              <a:rPr lang="en-US" altLang="zh-CN" dirty="0"/>
              <a:t>2017]</a:t>
            </a:r>
            <a:r>
              <a:rPr lang="zh-CN" altLang="en-US" dirty="0"/>
              <a:t>相逢是问候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D65D72-D844-43AC-965E-C5DDB22AE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367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的数组与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次操作</a:t>
                </a:r>
                <a:endParaRPr lang="en-US" altLang="zh-CN" dirty="0"/>
              </a:p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：将从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的每一个数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修改为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：求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D65D72-D844-43AC-965E-C5DDB22AE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3674"/>
              </a:xfrm>
              <a:blipFill>
                <a:blip r:embed="rId2"/>
                <a:stretch>
                  <a:fillRect l="-1043" t="-2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3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8E0EB-5DFD-4035-850C-ABBE0B27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[</a:t>
            </a:r>
            <a:r>
              <a:rPr lang="zh-CN" altLang="en-US" dirty="0"/>
              <a:t>六省联考</a:t>
            </a:r>
            <a:r>
              <a:rPr lang="en-US" altLang="zh-CN" dirty="0"/>
              <a:t>2017]</a:t>
            </a:r>
            <a:r>
              <a:rPr lang="zh-CN" altLang="en-US" dirty="0"/>
              <a:t>相逢是问候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4C4280-C9C1-43F5-8ED8-1729F0644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解法：对于某一个位置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，如果我们操作无限次，我们会发现变成了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zh-CN" altLang="en-US" dirty="0"/>
                  <a:t>，我们可以使用</a:t>
                </a:r>
                <a:r>
                  <a:rPr lang="en-US" altLang="zh-CN" dirty="0"/>
                  <a:t>EX</a:t>
                </a:r>
                <a:r>
                  <a:rPr lang="zh-CN" altLang="en-US" dirty="0"/>
                  <a:t>欧拉定理求得；在这个基础上再操作一次，因为有效层数其实是有限的，所以值不会变。换句话说，操作 有效层数 次之后其值将变为定值。</a:t>
                </a:r>
                <a:endParaRPr lang="en-US" altLang="zh-CN" dirty="0"/>
              </a:p>
              <a:p>
                <a:r>
                  <a:rPr lang="zh-CN" altLang="en-US" dirty="0"/>
                  <a:t>那么预处理出每一个位置被操作为定值前每一步的值，并且用线段树进行维护。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实际上代码非常不太好写。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4C4280-C9C1-43F5-8ED8-1729F0644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66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9AB991-934E-4DB2-82CF-EFA069160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CDD7578-CEE9-43A3-8449-E52D4789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莫反的前置知识</a:t>
            </a:r>
          </a:p>
        </p:txBody>
      </p:sp>
    </p:spTree>
    <p:extLst>
      <p:ext uri="{BB962C8B-B14F-4D97-AF65-F5344CB8AC3E}">
        <p14:creationId xmlns:p14="http://schemas.microsoft.com/office/powerpoint/2010/main" val="272545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FA545-DD8B-4C65-BB94-C7B9E8AF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狄利克雷</a:t>
            </a:r>
            <a:r>
              <a:rPr lang="en-US" altLang="zh-CN" dirty="0"/>
              <a:t>(Dirichlet)</a:t>
            </a:r>
            <a:r>
              <a:rPr lang="zh-CN" altLang="en-US" dirty="0"/>
              <a:t>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FAEAD-B89A-42F3-964C-4AFF32A2A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011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实际上你可以把“卷积”理解为一种函数间的“乘”。</a:t>
                </a:r>
                <a:endParaRPr lang="en-US" altLang="zh-CN" dirty="0"/>
              </a:p>
              <a:p>
                <a:r>
                  <a:rPr lang="zh-CN" altLang="en-US" dirty="0"/>
                  <a:t>比如对于一般的多项式，我们有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b="0" dirty="0"/>
                  <a:t>的结果就是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我们会注意到，对于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的每一项，我们都在把两个式子从前到后与从后到前的每一项乘起来加和，于是我们形象地叫做“卷”。（）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FAEAD-B89A-42F3-964C-4AFF32A2A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0110"/>
              </a:xfrm>
              <a:blipFill>
                <a:blip r:embed="rId2"/>
                <a:stretch>
                  <a:fillRect l="-1043" t="-2305" r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94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5FA275-87B7-457C-B67D-E9F694E0B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C54B0C1-0404-4141-83BE-8EB7D64F5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我永远的痛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27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82FA1-F9D1-4412-8D3E-84C8F330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317B4-224C-4578-AA72-03334DB57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而数论中有些不一样，我们总是涉及到整除与被整除。</a:t>
                </a:r>
                <a:endParaRPr lang="en-US" altLang="zh-CN" dirty="0"/>
              </a:p>
              <a:p>
                <a:r>
                  <a:rPr lang="zh-CN" altLang="en-US" dirty="0"/>
                  <a:t>所以我们对数论函数中的卷积有不同的规定：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对于</m:t>
                    </m:r>
                  </m:oMath>
                </a14:m>
                <a:r>
                  <a:rPr lang="zh-CN" altLang="en-US" dirty="0"/>
                  <a:t>多项式函数，因为每一项乘的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是未知数，很多时候系数比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远远重要。也就是说我们不去具体地计算一个多项式的值，而是需要知道它的每一项，所以最外层的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zh-CN" altLang="en-US" dirty="0"/>
                  <a:t>实际上是一种表达方式；</a:t>
                </a:r>
                <a:endParaRPr lang="en-US" altLang="zh-CN" dirty="0"/>
              </a:p>
              <a:p>
                <a:r>
                  <a:rPr lang="zh-CN" altLang="en-US" dirty="0"/>
                  <a:t>所以对于多项式从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的每一项，可以类比数论函数从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的每一个值。不同点在于，多项式在</a:t>
                </a:r>
                <a:r>
                  <a:rPr lang="zh-CN" altLang="en-US" b="1" dirty="0"/>
                  <a:t>加法的域</a:t>
                </a:r>
                <a:r>
                  <a:rPr lang="zh-CN" altLang="en-US" dirty="0"/>
                  <a:t>上枚举，而数论函数在</a:t>
                </a:r>
                <a:r>
                  <a:rPr lang="zh-CN" altLang="en-US" b="1" dirty="0"/>
                  <a:t>乘法的域</a:t>
                </a:r>
                <a:r>
                  <a:rPr lang="zh-CN" altLang="en-US" dirty="0"/>
                  <a:t>上枚举。</a:t>
                </a:r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（感性理解，我也不知道我说的是什么）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317B4-224C-4578-AA72-03334DB57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22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2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72DFE-D537-43C9-A022-BB3EBEAF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188769-50B7-48DB-8359-13FDF87DD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理解了这一点，我们需要考虑几个数论函数。</a:t>
                </a:r>
                <a:endParaRPr lang="en-US" altLang="zh-CN" dirty="0"/>
              </a:p>
              <a:p>
                <a:r>
                  <a:rPr lang="zh-CN" altLang="en-US" dirty="0"/>
                  <a:t>首先是狄利克雷卷积的单位元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。它应该满足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，所以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≠1)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而不是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这就好像对于多项式来讲，卷积的单位元是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而不是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是一样的。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188769-50B7-48DB-8359-13FDF87DD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82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C08DA-C1BD-4B8D-BF56-6019176D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109"/>
            <a:ext cx="10515600" cy="1325563"/>
          </a:xfrm>
        </p:spPr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D8FD0E-0CF8-43FE-AEB4-050DE2026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显然，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就是说显然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不那么显然，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分配率也是满足的，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D8FD0E-0CF8-43FE-AEB4-050DE2026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69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6C97D-5474-4D0F-AE13-90EAED03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狄利克雷卷积结合律证明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8E501C-0257-4A96-B70A-8A88FCFCD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852"/>
                <a:ext cx="10946258" cy="526354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  没有思路的时候就交换枚举顺序！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  可是后面的那个枚举太难看了，我们写好看点</a:t>
                </a:r>
                <a:endParaRPr lang="en-US" altLang="zh-CN" b="0" dirty="0"/>
              </a:p>
              <a:p>
                <a:r>
                  <a:rPr lang="zh-CN" altLang="en-US" dirty="0"/>
                  <a:t>  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b="0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，所以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b="0" dirty="0"/>
                  <a:t>（省略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）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  </a:t>
                </a:r>
                <a:r>
                  <a:rPr lang="zh-CN" altLang="en-US" dirty="0"/>
                  <a:t>这时很清楚地，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，后面其实是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  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，所以整体是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b="0" dirty="0"/>
                  <a:t>QED.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8E501C-0257-4A96-B70A-8A88FCFCD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852"/>
                <a:ext cx="10946258" cy="5263544"/>
              </a:xfrm>
              <a:blipFill>
                <a:blip r:embed="rId2"/>
                <a:stretch>
                  <a:fillRect l="-1003" r="-1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51E90F9-1E41-4E8E-91AA-2758CE9BFDDE}"/>
                  </a:ext>
                </a:extLst>
              </p14:cNvPr>
              <p14:cNvContentPartPr/>
              <p14:nvPr/>
            </p14:nvContentPartPr>
            <p14:xfrm>
              <a:off x="5448240" y="4629240"/>
              <a:ext cx="3727800" cy="597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51E90F9-1E41-4E8E-91AA-2758CE9BFD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8880" y="4619880"/>
                <a:ext cx="3746520" cy="6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49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3F571-99D1-4107-B8ED-577DBC6C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一些重要的</a:t>
            </a:r>
            <a:r>
              <a:rPr lang="en-US" altLang="zh-CN" dirty="0"/>
              <a:t>(</a:t>
            </a:r>
            <a:r>
              <a:rPr lang="zh-CN" altLang="en-US" dirty="0"/>
              <a:t>狄利克雷</a:t>
            </a:r>
            <a:r>
              <a:rPr lang="en-US" altLang="zh-CN" dirty="0"/>
              <a:t>)</a:t>
            </a:r>
            <a:r>
              <a:rPr lang="zh-CN" altLang="en-US" dirty="0"/>
              <a:t>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9060FD-99FD-4914-96DB-92ECE1653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12694" cy="4351338"/>
              </a:xfrm>
            </p:spPr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为单位元，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显然这些是最基础的积性函数</a:t>
                </a:r>
                <a:endParaRPr lang="en-US" altLang="zh-CN" dirty="0"/>
              </a:p>
              <a:p>
                <a:r>
                  <a:rPr lang="zh-CN" altLang="en-US" dirty="0"/>
                  <a:t>则有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9060FD-99FD-4914-96DB-92ECE1653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12694" cy="4351338"/>
              </a:xfrm>
              <a:blipFill>
                <a:blip r:embed="rId2"/>
                <a:stretch>
                  <a:fillRect l="-1015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0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48F102A-AB81-423C-B273-764B3423C5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证明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48F102A-AB81-423C-B273-764B3423C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D88665-E0AD-4B54-AE5E-31F7FE7E0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0371" cy="493477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（省略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。当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根据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  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   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。所以有意义的方案所有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这时你会注意到当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满足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数量为偶数，而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时，满足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数量为奇数；一共有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种可能，奇数与偶数的情况是对称的。因此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D88665-E0AD-4B54-AE5E-31F7FE7E0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0371" cy="4934771"/>
              </a:xfrm>
              <a:blipFill>
                <a:blip r:embed="rId3"/>
                <a:stretch>
                  <a:fillRect l="-989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03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979AD8D-9BC7-4AD0-ACD4-196FD055D8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zh-CN" altLang="en-US" b="0" dirty="0"/>
                  <a:t>证明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979AD8D-9BC7-4AD0-ACD4-196FD055D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943589-B858-42BB-A207-C350CAC3B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先用中国剩余定理证明积性；再尝试证明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=1+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QED.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943589-B858-42BB-A207-C350CAC3B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1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87DF7F3-53A8-4403-95EA-41461418E3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zh-CN" altLang="en-US" dirty="0"/>
                  <a:t>证明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87DF7F3-53A8-4403-95EA-41461418E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133276-47C8-4F78-B274-5455B9E6E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观察并理解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dirty="0"/>
                  <a:t>实际上这意味着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b="0" dirty="0"/>
                  <a:t>是卷积意义下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/>
                  <a:t>的逆元。</a:t>
                </a:r>
                <a:endParaRPr lang="en-US" altLang="zh-CN" b="0" dirty="0"/>
              </a:p>
              <a:p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lang="zh-CN" altLang="en-US" b="0" dirty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b="0" dirty="0"/>
                  <a:t> 的逆元，大家可以尝试自己证明。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133276-47C8-4F78-B274-5455B9E6E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52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7614B8-24AE-4678-8D55-D4790C57B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懵逼我死反演</a:t>
            </a:r>
          </a:p>
        </p:txBody>
      </p:sp>
    </p:spTree>
    <p:extLst>
      <p:ext uri="{BB962C8B-B14F-4D97-AF65-F5344CB8AC3E}">
        <p14:creationId xmlns:p14="http://schemas.microsoft.com/office/powerpoint/2010/main" val="3466663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5169E74-4287-4B39-A8E5-EB7F08E48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115D53B-C380-40A3-A0CF-7F9455693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加油啊，学</a:t>
            </a:r>
            <a:r>
              <a:rPr lang="en-US" altLang="zh-CN" dirty="0"/>
              <a:t>ACM</a:t>
            </a:r>
            <a:r>
              <a:rPr lang="zh-CN" altLang="en-US" dirty="0"/>
              <a:t>的大哥哥！</a:t>
            </a:r>
          </a:p>
        </p:txBody>
      </p:sp>
    </p:spTree>
    <p:extLst>
      <p:ext uri="{BB962C8B-B14F-4D97-AF65-F5344CB8AC3E}">
        <p14:creationId xmlns:p14="http://schemas.microsoft.com/office/powerpoint/2010/main" val="278613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ECB4F-D454-4C66-B026-B7D45A0E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B1FE7-F6E5-4B32-9008-4CE1F23D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有物不知其数，三三数之剩二，五五数之剩三，七七数之剩二。问物几何？</a:t>
            </a:r>
            <a:endParaRPr lang="en-US" altLang="zh-CN" dirty="0"/>
          </a:p>
          <a:p>
            <a:r>
              <a:rPr lang="zh-CN" altLang="en-US" dirty="0"/>
              <a:t>这是</a:t>
            </a:r>
            <a:r>
              <a:rPr lang="en-US" altLang="zh-CN" dirty="0"/>
              <a:t>《</a:t>
            </a:r>
            <a:r>
              <a:rPr lang="zh-CN" altLang="en-US" dirty="0"/>
              <a:t>孙子算经</a:t>
            </a:r>
            <a:r>
              <a:rPr lang="en-US" altLang="zh-CN" dirty="0"/>
              <a:t>》</a:t>
            </a:r>
            <a:r>
              <a:rPr lang="zh-CN" altLang="en-US" dirty="0"/>
              <a:t>中的一道题。这是一个同余方程组问题。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17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D1413-E388-4315-B6DB-23D5F9E7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0F11AB-EA87-4A05-BF63-998F71F0D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为两个数论函数。</a:t>
                </a:r>
                <a:endParaRPr lang="en-US" altLang="zh-CN" dirty="0"/>
              </a:p>
              <a:p>
                <a:r>
                  <a:rPr lang="zh-CN" altLang="en-US" dirty="0"/>
                  <a:t>形式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：如果有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形式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如果有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0F11AB-EA87-4A05-BF63-998F71F0D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30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00103-92D4-4895-83BB-8E6E6355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00C857-9361-4600-91E9-6557881DC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不理解？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实际上，就是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在卷积的意义上理解是显然的。所以所谓“反演”，它实际上是一种逆运算而已，莫比乌斯函数只是常函数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的逆元，相当于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。从这个角度理解，它和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  一样简单。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00C857-9361-4600-91E9-6557881DC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13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2ED02-491E-4132-9149-CCC0079F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5D0F4-7F39-4518-9A3C-AD47BE9A8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3126"/>
              </a:xfrm>
            </p:spPr>
            <p:txBody>
              <a:bodyPr/>
              <a:lstStyle/>
              <a:p>
                <a:r>
                  <a:rPr lang="zh-CN" altLang="en-US" dirty="0"/>
                  <a:t>一般来讲，更常用的是莫比乌斯反演的第二种形式。</a:t>
                </a:r>
                <a:endParaRPr lang="en-US" altLang="zh-CN" dirty="0"/>
              </a:p>
              <a:p>
                <a:r>
                  <a:rPr lang="zh-CN" altLang="en-US" dirty="0"/>
                  <a:t>那么如何应用莫比乌斯反演呢？</a:t>
                </a:r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实际上这是套路（）</a:t>
                </a:r>
                <a:endParaRPr lang="en-US" altLang="zh-CN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=1]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那么设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dirty="0"/>
                  <a:t>（要求的值）</a:t>
                </a:r>
                <a:endParaRPr lang="en-US" altLang="zh-CN" dirty="0"/>
              </a:p>
              <a:p>
                <a:r>
                  <a:rPr lang="zh-CN" altLang="en-US" dirty="0"/>
                  <a:t>然后套路地令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发现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/>
                  <a:t>竟然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zh-CN" altLang="en-US" b="0" dirty="0"/>
                  <a:t>（向下取整）</a:t>
                </a:r>
                <a:endParaRPr lang="en-US" altLang="zh-CN" b="0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应用数论分块可以达到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的复杂度（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5D0F4-7F39-4518-9A3C-AD47BE9A8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3126"/>
              </a:xfrm>
              <a:blipFill>
                <a:blip r:embed="rId2"/>
                <a:stretch>
                  <a:fillRect l="-1043" t="-2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786C618-3497-46DB-B024-E54C3F0DAE8C}"/>
                  </a:ext>
                </a:extLst>
              </p14:cNvPr>
              <p14:cNvContentPartPr/>
              <p14:nvPr/>
            </p14:nvContentPartPr>
            <p14:xfrm>
              <a:off x="5016600" y="266760"/>
              <a:ext cx="6039000" cy="34038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786C618-3497-46DB-B024-E54C3F0D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7240" y="257400"/>
                <a:ext cx="6057720" cy="34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16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9598A0-D384-465C-824B-AC5331800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Miller-</a:t>
            </a:r>
            <a:r>
              <a:rPr lang="en-US" altLang="zh-CN" dirty="0" err="1"/>
              <a:t>rabin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748BEC3-1716-460C-97C6-1E82829CE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板子</a:t>
            </a:r>
          </a:p>
        </p:txBody>
      </p:sp>
    </p:spTree>
    <p:extLst>
      <p:ext uri="{BB962C8B-B14F-4D97-AF65-F5344CB8AC3E}">
        <p14:creationId xmlns:p14="http://schemas.microsoft.com/office/powerpoint/2010/main" val="352960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7EFFA-9B0B-43B6-8D09-6E785832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Miller-</a:t>
            </a:r>
            <a:r>
              <a:rPr lang="en-US" altLang="zh-CN" dirty="0" err="1"/>
              <a:t>rabin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D71C5E-DECE-4300-A026-443E90531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判断质数的复杂度是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根据费马小定理，当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为质数，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。但是很可惜，它的逆命题不成立，即当满足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不一定为质数。我们把这样的数称为伪质数。统计表明，在前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亿个自然数中共有</a:t>
                </a:r>
                <a:r>
                  <a:rPr lang="en-US" altLang="zh-CN" dirty="0"/>
                  <a:t>50847534</a:t>
                </a:r>
                <a:r>
                  <a:rPr lang="zh-CN" altLang="en-US" dirty="0"/>
                  <a:t>个素数，而满足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的合数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有</a:t>
                </a:r>
                <a:r>
                  <a:rPr lang="en-US" altLang="zh-CN" dirty="0"/>
                  <a:t>5597</a:t>
                </a:r>
                <a:r>
                  <a:rPr lang="zh-CN" altLang="en-US" dirty="0"/>
                  <a:t>个。比例很小，但出错的概率很大。</a:t>
                </a:r>
                <a:endParaRPr lang="en-US" altLang="zh-CN" dirty="0"/>
              </a:p>
              <a:p>
                <a:r>
                  <a:rPr lang="zh-CN" altLang="en-US" dirty="0"/>
                  <a:t>所以我们再加上另外一种方法进行检验：二次探测定理。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→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1≡0 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  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D71C5E-DECE-4300-A026-443E90531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07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5C86E-894F-4E16-9B86-21466320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Miller-</a:t>
            </a:r>
            <a:r>
              <a:rPr lang="en-US" altLang="zh-CN" dirty="0" err="1"/>
              <a:t>rabin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FB1C51-4CAC-4F34-8DAA-6D5CE0229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二者都不能绝对性证明，但结合起来的正确率会非常之高，可以忽略出错的可能性。</a:t>
                </a:r>
                <a:endParaRPr lang="en-US" altLang="zh-CN" dirty="0"/>
              </a:p>
              <a:p>
                <a:r>
                  <a:rPr lang="zh-CN" altLang="en-US" dirty="0"/>
                  <a:t>多次选取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/>
                  <a:t> 检验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是否为奇素数</a:t>
                </a:r>
                <a:endParaRPr lang="en-US" altLang="zh-CN" dirty="0"/>
              </a:p>
              <a:p>
                <a:r>
                  <a:rPr lang="zh-CN" altLang="en-US" dirty="0"/>
                  <a:t>计算出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开始，每次用二次检测定理检测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，然后令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，进行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次；最后再用费马小定理检测一次。</a:t>
                </a:r>
                <a:endParaRPr lang="en-US" altLang="zh-CN" dirty="0"/>
              </a:p>
              <a:p>
                <a:r>
                  <a:rPr lang="zh-CN" altLang="en-US" dirty="0"/>
                  <a:t>重复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CN" altLang="en-US" dirty="0"/>
                  <a:t>次左右这个概率就可以低到忽略不计了。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FB1C51-4CAC-4F34-8DAA-6D5CE0229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49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F0742-73EF-4DE9-A774-0AC621CE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泼辣的肉</a:t>
            </a:r>
            <a:r>
              <a:rPr lang="en-US" altLang="zh-CN" dirty="0"/>
              <a:t>(</a:t>
            </a:r>
            <a:r>
              <a:rPr lang="en-US" altLang="zh-CN" dirty="0" err="1"/>
              <a:t>pallord</a:t>
            </a:r>
            <a:r>
              <a:rPr lang="en-US" altLang="zh-CN" dirty="0"/>
              <a:t>-rho)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CF2AE-250E-43A3-9708-F5B41499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Miller-</a:t>
            </a:r>
            <a:r>
              <a:rPr lang="en-US" altLang="zh-CN" dirty="0" err="1"/>
              <a:t>rabin</a:t>
            </a:r>
            <a:r>
              <a:rPr lang="zh-CN" altLang="en-US" dirty="0"/>
              <a:t>的质因数分解。</a:t>
            </a:r>
            <a:endParaRPr lang="en-US" altLang="zh-CN" dirty="0"/>
          </a:p>
          <a:p>
            <a:r>
              <a:rPr lang="zh-CN" altLang="en-US" dirty="0"/>
              <a:t>原理比较复杂，感兴趣的同学可以看下面这个：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http://ljt12138.blog.uoj.ac/blog/3524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虽然证明不重要，不过</a:t>
            </a:r>
            <a:r>
              <a:rPr lang="zh-CN" altLang="en-US" dirty="0"/>
              <a:t>算法本身还是很重要的</a:t>
            </a:r>
            <a:endParaRPr lang="en-US" altLang="zh-CN" dirty="0"/>
          </a:p>
          <a:p>
            <a:r>
              <a:rPr lang="zh-CN" altLang="en-US" dirty="0"/>
              <a:t>你已经是一个成熟的</a:t>
            </a:r>
            <a:r>
              <a:rPr lang="en-US" altLang="zh-CN" dirty="0" err="1"/>
              <a:t>ACMer</a:t>
            </a:r>
            <a:r>
              <a:rPr lang="zh-CN" altLang="en-US" dirty="0"/>
              <a:t>，应该学会抄板子了（）</a:t>
            </a:r>
          </a:p>
        </p:txBody>
      </p:sp>
    </p:spTree>
    <p:extLst>
      <p:ext uri="{BB962C8B-B14F-4D97-AF65-F5344CB8AC3E}">
        <p14:creationId xmlns:p14="http://schemas.microsoft.com/office/powerpoint/2010/main" val="233094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5208-125E-4372-B786-D087B7FC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BD2A4-E72D-44EE-8252-34A8571F6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其实还有一些东西我还没讲，我写到目录的其他里面了，这不是“感兴趣了解一下”而是必须要学的，不过我讲不动了</a:t>
                </a:r>
                <a:endParaRPr lang="en-US" altLang="zh-CN" dirty="0"/>
              </a:p>
              <a:p>
                <a:r>
                  <a:rPr lang="zh-CN" altLang="en-US" dirty="0"/>
                  <a:t>谢谢大家</a:t>
                </a:r>
                <a:endParaRPr lang="en-US" altLang="zh-CN" dirty="0"/>
              </a:p>
              <a:p>
                <a:r>
                  <a:rPr lang="zh-CN" altLang="en-US" dirty="0"/>
                  <a:t>比赛随便打吧（）我主要都把精力放到这个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𝑝𝑝𝑡</m:t>
                    </m:r>
                  </m:oMath>
                </a14:m>
                <a:r>
                  <a:rPr lang="zh-CN" altLang="en-US" dirty="0"/>
                  <a:t>上面了</a:t>
                </a:r>
                <a:endParaRPr lang="en-US" altLang="zh-CN" dirty="0"/>
              </a:p>
              <a:p>
                <a:r>
                  <a:rPr lang="zh-CN" altLang="en-US" dirty="0"/>
                  <a:t>好吧还是我不到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𝑑𝑑𝑙</m:t>
                    </m:r>
                  </m:oMath>
                </a14:m>
                <a:r>
                  <a:rPr lang="zh-CN" altLang="en-US" dirty="0"/>
                  <a:t>不干活的错（）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所以我为什么连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ppt</a:t>
                </a:r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和</a:t>
                </a:r>
                <a:r>
                  <a:rPr lang="en-US" altLang="zh-CN" dirty="0" err="1">
                    <a:solidFill>
                      <a:schemeClr val="bg1">
                        <a:lumMod val="75000"/>
                      </a:schemeClr>
                    </a:solidFill>
                  </a:rPr>
                  <a:t>ddl</a:t>
                </a:r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都要加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latex?</a:t>
                </a:r>
              </a:p>
              <a:p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希望大家听了课都能学有所成并且吊打我，这是我最欣慰的事情）</a:t>
                </a:r>
                <a:endParaRPr lang="en-US" altLang="zh-CN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BD2A4-E72D-44EE-8252-34A8571F6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37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6BAE2-D304-4A25-8591-AAE97AC4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5C0853-BE14-4E99-B6FE-4460A4F20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对于一个一元线性同余方程组问题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b="1" dirty="0"/>
                  <a:t>限制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两两</m:t>
                    </m:r>
                  </m:oMath>
                </a14:m>
                <a:r>
                  <a:rPr lang="zh-CN" altLang="en-US" dirty="0"/>
                  <a:t>互质。</a:t>
                </a:r>
                <a:endParaRPr lang="en-US" altLang="zh-CN" dirty="0"/>
              </a:p>
              <a:p>
                <a:r>
                  <a:rPr lang="zh-CN" altLang="en-US" dirty="0"/>
                  <a:t>可以用中国剩余定理 </a:t>
                </a:r>
                <a:r>
                  <a:rPr lang="en-US" altLang="zh-CN" dirty="0"/>
                  <a:t>(Chinese Remainder Theorem, </a:t>
                </a:r>
                <a:r>
                  <a:rPr lang="en-US" altLang="zh-CN" b="1" dirty="0"/>
                  <a:t>CRT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来求得最小整数解（有多解是显然的）。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5C0853-BE14-4E99-B6FE-4460A4F20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2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FF1C5-5F9A-49F0-8CB3-EAF28CD3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DE63C-7659-4D6F-B1F5-910A2420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方法：                                    证明：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922E503-F635-4E66-A557-3A0E3C303E73}"/>
                  </a:ext>
                </a:extLst>
              </p:cNvPr>
              <p:cNvSpPr txBox="1"/>
              <p:nvPr/>
            </p:nvSpPr>
            <p:spPr>
              <a:xfrm>
                <a:off x="2133641" y="681037"/>
                <a:ext cx="4071371" cy="492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1.</a:t>
                </a:r>
                <a:r>
                  <a:rPr lang="zh-CN" altLang="en-US" sz="2000" dirty="0"/>
                  <a:t>计算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2.</a:t>
                </a:r>
                <a:r>
                  <a:rPr lang="zh-CN" altLang="en-US" sz="2000" dirty="0"/>
                  <a:t>对于第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个方程，计算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    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000" dirty="0"/>
                  <a:t>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意义下的逆元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   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000" dirty="0"/>
                  <a:t>（不取模）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3.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显然复杂度为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（求逆元）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922E503-F635-4E66-A557-3A0E3C303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41" y="681037"/>
                <a:ext cx="4071371" cy="4926349"/>
              </a:xfrm>
              <a:prstGeom prst="rect">
                <a:avLst/>
              </a:prstGeom>
              <a:blipFill>
                <a:blip r:embed="rId2"/>
                <a:stretch>
                  <a:fillRect l="-1497" t="-7921" r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09F77-77E0-4CFF-9E35-CAC0946E6652}"/>
                  </a:ext>
                </a:extLst>
              </p:cNvPr>
              <p:cNvSpPr txBox="1"/>
              <p:nvPr/>
            </p:nvSpPr>
            <p:spPr>
              <a:xfrm>
                <a:off x="6915149" y="365125"/>
                <a:ext cx="4438651" cy="518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答案为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zh-CN" altLang="en-US" sz="2000" dirty="0"/>
                  <a:t>的形式是显然的，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所以只需要考虑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的正确性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%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%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000" i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09F77-77E0-4CFF-9E35-CAC0946E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49" y="365125"/>
                <a:ext cx="4438651" cy="5187189"/>
              </a:xfrm>
              <a:prstGeom prst="rect">
                <a:avLst/>
              </a:prstGeom>
              <a:blipFill>
                <a:blip r:embed="rId3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58E021B-17AC-456B-8C0B-9EB3BA7FDA67}"/>
                  </a:ext>
                </a:extLst>
              </p:cNvPr>
              <p:cNvSpPr txBox="1"/>
              <p:nvPr/>
            </p:nvSpPr>
            <p:spPr>
              <a:xfrm>
                <a:off x="647272" y="5130880"/>
                <a:ext cx="9996391" cy="1467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/>
                  <a:t>所以这个东西吧它思路还是挺显然的。</a:t>
                </a:r>
                <a:endParaRPr lang="en-US" altLang="zh-CN" sz="2000" dirty="0"/>
              </a:p>
              <a:p>
                <a:r>
                  <a:rPr lang="zh-CN" altLang="en-US" sz="2000" dirty="0"/>
                  <a:t>不妨尝试让答案由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部分组成，其中第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部分</a:t>
                </a:r>
                <a:r>
                  <a:rPr lang="en-US" altLang="zh-CN" sz="2000" b="1" dirty="0"/>
                  <a:t>1.</a:t>
                </a:r>
                <a:r>
                  <a:rPr lang="zh-CN" altLang="en-US" sz="2000" dirty="0"/>
                  <a:t>在膜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b="1" dirty="0"/>
                  <a:t>2.</a:t>
                </a:r>
                <a:r>
                  <a:rPr lang="zh-CN" altLang="en-US" sz="2000" dirty="0"/>
                  <a:t>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时为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要做到这点也很简单，我们只需要考虑每一项都乘一个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/>
                  <a:t>的因子，这样自然满足要求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r>
                  <a:rPr lang="zh-CN" altLang="en-US" sz="2000" dirty="0"/>
                  <a:t>对于要求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，我们尝试使其值平衡为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，显然乘上对于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的逆元后乘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58E021B-17AC-456B-8C0B-9EB3BA7FD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2" y="5130880"/>
                <a:ext cx="9996391" cy="1467518"/>
              </a:xfrm>
              <a:prstGeom prst="rect">
                <a:avLst/>
              </a:prstGeom>
              <a:blipFill>
                <a:blip r:embed="rId4"/>
                <a:stretch>
                  <a:fillRect l="-610" t="-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39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3A4F3-14BC-445B-A982-E4AD2A4B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444444-7E02-4AFF-BF1C-BDBB3CB6E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题目的模数不是质数！出题人心把</a:t>
                </a:r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（注：心理疾病）</a:t>
                </a:r>
                <a:r>
                  <a:rPr lang="zh-CN" altLang="en-US" dirty="0"/>
                  <a:t>！</a:t>
                </a:r>
                <a:endParaRPr lang="en-US" altLang="zh-CN" dirty="0"/>
              </a:p>
              <a:p>
                <a:r>
                  <a:rPr lang="zh-CN" altLang="en-US" dirty="0"/>
                  <a:t>例题：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𝑆𝐷𝑂𝐼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2010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b="1" dirty="0"/>
                  <a:t>古代猪文</a:t>
                </a:r>
                <a:endParaRPr lang="en-US" altLang="zh-CN" b="1" dirty="0"/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999911659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根据欧拉定理（会讲），需要求出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999911658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而我们发现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999911658=2∗3∗4679∗35617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所以我们可以求出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%4679,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%35617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再用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𝐶𝑅𝑇</m:t>
                    </m:r>
                  </m:oMath>
                </a14:m>
                <a:r>
                  <a:rPr lang="zh-CN" altLang="en-US" dirty="0"/>
                  <a:t>合并。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444444-7E02-4AFF-BF1C-BDBB3CB6E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3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9A8A4-EEE4-4ACE-BFE2-1A73DCDC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</a:t>
            </a:r>
            <a:r>
              <a:rPr lang="en-US" altLang="zh-CN" dirty="0"/>
              <a:t>CRT (</a:t>
            </a:r>
            <a:r>
              <a:rPr lang="zh-CN" altLang="en-US" dirty="0"/>
              <a:t>拓展中国剩余定理）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957CA-E847-4FB6-BA70-B27ED26EC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但是方程组的模数也不是质数！怎么办！</a:t>
                </a:r>
                <a:endParaRPr lang="en-US" altLang="zh-CN" dirty="0"/>
              </a:p>
              <a:p>
                <a:r>
                  <a:rPr lang="zh-CN" altLang="en-US" dirty="0"/>
                  <a:t>将每一个方程分解为多个小质数为模数的方程组？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6=1    =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2=1,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3=1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很容易发现，当模数存在某个质数平方为因数（质因子次数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dirty="0"/>
                  <a:t>）时会出现问题。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4=1    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所以我们需要用别的方法解决，这个方法就是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𝐸𝑋𝐶𝑅𝑇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957CA-E847-4FB6-BA70-B27ED26EC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58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498DA-8E8F-486B-8221-FD16F825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736F58-C203-418E-866E-C628E5C78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不妨考虑当方程组只有两个的时候如何求解。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→ 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还不会？你听课了？</a:t>
                </a:r>
                <a:endParaRPr lang="en-US" altLang="zh-CN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显然用扩展欧几里得可以解决。</a:t>
                </a:r>
                <a:endParaRPr lang="en-US" altLang="zh-CN" dirty="0"/>
              </a:p>
              <a:p>
                <a:r>
                  <a:rPr lang="zh-CN" altLang="en-US" dirty="0"/>
                  <a:t>无解：当且仅当不满足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𝑔𝑐𝑑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736F58-C203-418E-866E-C628E5C78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93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3499</Words>
  <Application>Microsoft Office PowerPoint</Application>
  <PresentationFormat>宽屏</PresentationFormat>
  <Paragraphs>311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等线</vt:lpstr>
      <vt:lpstr>等线 Light</vt:lpstr>
      <vt:lpstr>Arial</vt:lpstr>
      <vt:lpstr>Cambria Math</vt:lpstr>
      <vt:lpstr>Office 主题​​</vt:lpstr>
      <vt:lpstr>数论进阶</vt:lpstr>
      <vt:lpstr>目录</vt:lpstr>
      <vt:lpstr>中国剩余定理</vt:lpstr>
      <vt:lpstr>中国剩余定理</vt:lpstr>
      <vt:lpstr>中国剩余定理</vt:lpstr>
      <vt:lpstr>CRT</vt:lpstr>
      <vt:lpstr>应用</vt:lpstr>
      <vt:lpstr>EXCRT (拓展中国剩余定理）</vt:lpstr>
      <vt:lpstr>EXCRT</vt:lpstr>
      <vt:lpstr>EXCRT</vt:lpstr>
      <vt:lpstr>积性函数</vt:lpstr>
      <vt:lpstr>积性函数</vt:lpstr>
      <vt:lpstr>欧拉函数！</vt:lpstr>
      <vt:lpstr>欧拉函数</vt:lpstr>
      <vt:lpstr>欧拉函数</vt:lpstr>
      <vt:lpstr>欧拉函数</vt:lpstr>
      <vt:lpstr>莫比乌斯函数</vt:lpstr>
      <vt:lpstr>两个不那么重要的积性函数</vt:lpstr>
      <vt:lpstr>约数和</vt:lpstr>
      <vt:lpstr>线性筛</vt:lpstr>
      <vt:lpstr>线性筛</vt:lpstr>
      <vt:lpstr>欧拉定理</vt:lpstr>
      <vt:lpstr>欧拉定理</vt:lpstr>
      <vt:lpstr>应用</vt:lpstr>
      <vt:lpstr>扩展欧拉定理</vt:lpstr>
      <vt:lpstr>例题：[六省联考2017]相逢是问候</vt:lpstr>
      <vt:lpstr>例题：[六省联考2017]相逢是问候</vt:lpstr>
      <vt:lpstr>狄利克雷卷积</vt:lpstr>
      <vt:lpstr>狄利克雷(Dirichlet)卷积</vt:lpstr>
      <vt:lpstr>狄利克雷卷积</vt:lpstr>
      <vt:lpstr>狄利克雷卷积</vt:lpstr>
      <vt:lpstr>狄利克雷卷积</vt:lpstr>
      <vt:lpstr>狄利克雷卷积结合律证明</vt:lpstr>
      <vt:lpstr>一些重要的(狄利克雷)卷积</vt:lpstr>
      <vt:lpstr>μ∗I=e证明</vt:lpstr>
      <vt:lpstr>φ∗I=id证明</vt:lpstr>
      <vt:lpstr>φ=μ∗id证明</vt:lpstr>
      <vt:lpstr>懵逼我死反演</vt:lpstr>
      <vt:lpstr>莫比乌斯反演</vt:lpstr>
      <vt:lpstr>莫比乌斯反演</vt:lpstr>
      <vt:lpstr>莫比乌斯反演</vt:lpstr>
      <vt:lpstr>应用</vt:lpstr>
      <vt:lpstr>Miller-rabin</vt:lpstr>
      <vt:lpstr>Miller-rabin</vt:lpstr>
      <vt:lpstr>Miller-rabin</vt:lpstr>
      <vt:lpstr>泼辣的肉(pallord-rho)</vt:lpstr>
      <vt:lpstr>结局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数论进阶</dc:title>
  <dc:creator>WindowsXP</dc:creator>
  <cp:lastModifiedBy>pc</cp:lastModifiedBy>
  <cp:revision>45</cp:revision>
  <dcterms:created xsi:type="dcterms:W3CDTF">2020-08-25T14:36:06Z</dcterms:created>
  <dcterms:modified xsi:type="dcterms:W3CDTF">2020-11-07T09:09:47Z</dcterms:modified>
</cp:coreProperties>
</file>