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博弈题解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POJ - 2425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果的尼姆博弈</a:t>
            </a:r>
            <a:r>
              <a:rPr lang="en-US" altLang="zh-CN"/>
              <a:t>,dfs</a:t>
            </a:r>
            <a:r>
              <a:t>求出每个节点的</a:t>
            </a:r>
            <a:r>
              <a:rPr lang="en-US" altLang="zh-CN"/>
              <a:t>sg</a:t>
            </a:r>
            <a:r>
              <a:t>值然后异或就行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1536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模板题</a:t>
            </a:r>
            <a:r>
              <a:rPr lang="en-US" altLang="zh-CN"/>
              <a:t>,</a:t>
            </a:r>
            <a:r>
              <a:t>上午没写的面壁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HDU 2147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左下角一定是</a:t>
            </a:r>
            <a:r>
              <a:rPr lang="en-US" altLang="zh-CN"/>
              <a:t>N-position</a:t>
            </a:r>
            <a:endParaRPr lang="en-US" altLang="zh-CN"/>
          </a:p>
          <a:p>
            <a:r>
              <a:t>然后根据博弈论必胜必败装填转移的原则打个表</a:t>
            </a:r>
            <a:r>
              <a:rPr lang="en-US" altLang="zh-CN"/>
              <a:t>,</a:t>
            </a:r>
            <a:r>
              <a:t>就能发现当</a:t>
            </a:r>
            <a:r>
              <a:rPr lang="en-US" altLang="zh-CN"/>
              <a:t>n</a:t>
            </a:r>
            <a:r>
              <a:t>和</a:t>
            </a:r>
            <a:r>
              <a:rPr lang="en-US" altLang="zh-CN"/>
              <a:t>m</a:t>
            </a:r>
            <a:r>
              <a:t>都是奇数的时候当前状态就是</a:t>
            </a:r>
            <a:r>
              <a:rPr lang="en-US" altLang="zh-CN"/>
              <a:t>N-position</a:t>
            </a:r>
            <a:endParaRPr lang="en-US" altLang="zh-CN"/>
          </a:p>
          <a:p>
            <a:r>
              <a:t>体感博弈论用到打表的频率还是蛮高的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1404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模仿质数筛法</a:t>
            </a:r>
            <a:r>
              <a:rPr lang="en-US" altLang="zh-CN"/>
              <a:t>:</a:t>
            </a:r>
            <a:r>
              <a:t>一个质数的倍数一定不是质数</a:t>
            </a:r>
          </a:p>
          <a:p>
            <a:r>
              <a:t>同理</a:t>
            </a:r>
            <a:r>
              <a:rPr lang="en-US" altLang="zh-CN"/>
              <a:t>,</a:t>
            </a:r>
            <a:r>
              <a:t>一个必败状态的前驱状态一定是必胜状态</a:t>
            </a:r>
          </a:p>
          <a:p>
            <a:r>
              <a:rPr lang="en-US" altLang="zh-CN"/>
              <a:t>x</a:t>
            </a:r>
            <a:r>
              <a:t>的前驱状态有哪些呢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en-US" altLang="zh-CN"/>
              <a:t>1.</a:t>
            </a:r>
            <a:r>
              <a:t>将</a:t>
            </a:r>
            <a:r>
              <a:rPr lang="en-US" altLang="zh-CN"/>
              <a:t>x</a:t>
            </a:r>
            <a:r>
              <a:t>的任意一位数增加</a:t>
            </a:r>
            <a:r>
              <a:rPr lang="en-US" altLang="zh-CN"/>
              <a:t>(</a:t>
            </a:r>
            <a:r>
              <a:t>最多增加至</a:t>
            </a:r>
            <a:r>
              <a:rPr lang="en-US" altLang="zh-CN"/>
              <a:t>9)</a:t>
            </a:r>
            <a:endParaRPr lang="en-US" altLang="zh-CN"/>
          </a:p>
          <a:p>
            <a:pPr lvl="1"/>
            <a:r>
              <a:rPr lang="en-US" altLang="zh-CN"/>
              <a:t>2.</a:t>
            </a:r>
            <a:r>
              <a:t>在</a:t>
            </a:r>
            <a:r>
              <a:rPr lang="en-US" altLang="zh-CN"/>
              <a:t>x</a:t>
            </a:r>
            <a:r>
              <a:t>后面添加</a:t>
            </a:r>
            <a:r>
              <a:rPr lang="en-US" altLang="zh-CN"/>
              <a:t>0xxx..</a:t>
            </a:r>
            <a:endParaRPr lang="en-US" altLang="zh-CN"/>
          </a:p>
          <a:p>
            <a:r>
              <a:t>有前导</a:t>
            </a:r>
            <a:r>
              <a:rPr lang="en-US" altLang="zh-CN"/>
              <a:t>0</a:t>
            </a:r>
            <a:r>
              <a:t>的状态是必胜的</a:t>
            </a:r>
            <a:r>
              <a:rPr lang="en-US" altLang="zh-CN"/>
              <a:t>,</a:t>
            </a:r>
            <a:r>
              <a:t>可以提前特判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1</a:t>
            </a:r>
            <a:r>
              <a:t>是必败的</a:t>
            </a:r>
            <a:r>
              <a:rPr lang="en-US" altLang="zh-CN"/>
              <a:t>,</a:t>
            </a:r>
            <a:r>
              <a:t>从</a:t>
            </a:r>
            <a:r>
              <a:rPr lang="en-US" altLang="zh-CN"/>
              <a:t>1</a:t>
            </a:r>
            <a:r>
              <a:t>开始从小到大推导所有状态的胜负状态并打表即可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1847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打个表的事</a:t>
            </a:r>
            <a:r>
              <a:rPr lang="en-US" altLang="zh-CN"/>
              <a:t>,</a:t>
            </a:r>
            <a:r>
              <a:t>基本白给</a:t>
            </a:r>
          </a:p>
          <a:p>
            <a:r>
              <a:t>其实很简单</a:t>
            </a:r>
            <a:r>
              <a:rPr lang="en-US" altLang="zh-CN"/>
              <a:t>,</a:t>
            </a:r>
            <a:r>
              <a:t>如果</a:t>
            </a:r>
            <a:r>
              <a:rPr lang="en-US" altLang="zh-CN"/>
              <a:t>n</a:t>
            </a:r>
            <a:r>
              <a:t>是</a:t>
            </a:r>
            <a:r>
              <a:rPr lang="en-US" altLang="zh-CN"/>
              <a:t>3</a:t>
            </a:r>
            <a:r>
              <a:t>的倍数就必败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3980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环形链是吓唬人用的</a:t>
            </a:r>
            <a:r>
              <a:rPr lang="en-US" altLang="zh-CN"/>
              <a:t>,</a:t>
            </a:r>
            <a:r>
              <a:t>因为先手涂一下之后就变成一条直链了</a:t>
            </a:r>
            <a:r>
              <a:rPr lang="en-US" altLang="zh-CN"/>
              <a:t>.....</a:t>
            </a:r>
            <a:r>
              <a:t>小心</a:t>
            </a:r>
            <a:r>
              <a:rPr lang="en-US" altLang="zh-CN"/>
              <a:t>m&gt;n</a:t>
            </a:r>
            <a:r>
              <a:t>的情况</a:t>
            </a:r>
          </a:p>
          <a:p>
            <a:r>
              <a:t>对于直链</a:t>
            </a:r>
            <a:r>
              <a:rPr lang="en-US" altLang="zh-CN"/>
              <a:t>,</a:t>
            </a:r>
            <a:r>
              <a:t>每次你涂一个区间相当于把直链分割为两部分</a:t>
            </a:r>
            <a:r>
              <a:rPr lang="en-US" altLang="zh-CN"/>
              <a:t>,</a:t>
            </a:r>
            <a:r>
              <a:t>这两部分可以看做是独立的公平组合博弈</a:t>
            </a:r>
            <a:r>
              <a:rPr lang="en-US" altLang="zh-CN"/>
              <a:t>,</a:t>
            </a:r>
            <a:r>
              <a:t>可以用异或求总的</a:t>
            </a:r>
            <a:r>
              <a:rPr lang="en-US" altLang="zh-CN"/>
              <a:t>sg</a:t>
            </a:r>
            <a:r>
              <a:t>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CodeForces - 1147C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率先将其中某一堆石子取完的玩家就输了</a:t>
            </a:r>
            <a:r>
              <a:rPr lang="en-US" altLang="zh-CN"/>
              <a:t>,</a:t>
            </a:r>
            <a:r>
              <a:t>对方只需要立刻取走</a:t>
            </a:r>
            <a:r>
              <a:rPr lang="en-US" altLang="zh-CN"/>
              <a:t>n/2</a:t>
            </a:r>
            <a:r>
              <a:t>堆全部的石子</a:t>
            </a:r>
          </a:p>
          <a:p>
            <a:r>
              <a:t>真正对胜负有关系的是石子数最少的堆的数量</a:t>
            </a:r>
            <a:r>
              <a:rPr lang="en-US" altLang="zh-CN"/>
              <a:t>k</a:t>
            </a:r>
            <a:endParaRPr lang="en-US" altLang="zh-CN"/>
          </a:p>
          <a:p>
            <a:r>
              <a:t>如果</a:t>
            </a:r>
            <a:r>
              <a:rPr lang="en-US" altLang="zh-CN"/>
              <a:t>k&gt;n/2,</a:t>
            </a:r>
            <a:r>
              <a:t>则为</a:t>
            </a:r>
            <a:r>
              <a:rPr lang="en-US" altLang="zh-CN"/>
              <a:t>N-position.</a:t>
            </a:r>
            <a:r>
              <a:t>因为此时你拿石子</a:t>
            </a:r>
            <a:r>
              <a:rPr lang="en-US" altLang="zh-CN"/>
              <a:t>,</a:t>
            </a:r>
            <a:r>
              <a:t>一定会拿到这</a:t>
            </a:r>
            <a:r>
              <a:rPr lang="en-US" altLang="zh-CN"/>
              <a:t>k</a:t>
            </a:r>
            <a:r>
              <a:t>堆中的某一堆</a:t>
            </a:r>
            <a:r>
              <a:rPr lang="en-US" altLang="zh-CN"/>
              <a:t>,</a:t>
            </a:r>
            <a:r>
              <a:t>会使最小的石子数减少</a:t>
            </a:r>
            <a:r>
              <a:rPr lang="en-US" altLang="zh-CN"/>
              <a:t>,</a:t>
            </a:r>
            <a:r>
              <a:t>进而使得石子数最少的堆的数量</a:t>
            </a:r>
            <a:r>
              <a:rPr lang="en-US" altLang="zh-CN"/>
              <a:t>&lt;=n/2.</a:t>
            </a:r>
            <a:r>
              <a:t>此时对手只需要重新使得</a:t>
            </a:r>
            <a:r>
              <a:rPr lang="en-US" altLang="zh-CN"/>
              <a:t>k&gt;n/2</a:t>
            </a:r>
            <a:r>
              <a:t>即可</a:t>
            </a:r>
            <a:r>
              <a:rPr lang="en-US" altLang="zh-CN"/>
              <a:t>.</a:t>
            </a:r>
            <a:r>
              <a:t>由于每次最小石子数减少都是先手方操作造成的</a:t>
            </a:r>
            <a:r>
              <a:rPr lang="en-US" altLang="zh-CN"/>
              <a:t>,</a:t>
            </a:r>
            <a:r>
              <a:t>所以先手方必败</a:t>
            </a:r>
          </a:p>
          <a:p>
            <a:r>
              <a:t>反之</a:t>
            </a:r>
            <a:r>
              <a:rPr lang="en-US" altLang="zh-CN"/>
              <a:t>,</a:t>
            </a:r>
            <a:r>
              <a:t>如果</a:t>
            </a:r>
            <a:r>
              <a:rPr lang="en-US" altLang="zh-CN"/>
              <a:t>k&lt;=n/2,</a:t>
            </a:r>
            <a:r>
              <a:t>只需要一次操作使得</a:t>
            </a:r>
            <a:r>
              <a:rPr lang="en-US" altLang="zh-CN"/>
              <a:t>k&gt;n/2</a:t>
            </a:r>
            <a:r>
              <a:t>即可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CodeForces - 936B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如果无环的话相信大家都会做</a:t>
            </a:r>
            <a:r>
              <a:rPr lang="en-US" altLang="zh-CN"/>
              <a:t>,</a:t>
            </a:r>
            <a:r>
              <a:t>问题在于有环</a:t>
            </a:r>
          </a:p>
          <a:p>
            <a:r>
              <a:t>如果有奇数环</a:t>
            </a:r>
            <a:r>
              <a:rPr lang="en-US" altLang="zh-CN"/>
              <a:t>,</a:t>
            </a:r>
            <a:r>
              <a:t>会出现某一个点既可能被先手访问又可能被后手访问的情况</a:t>
            </a:r>
            <a:r>
              <a:rPr lang="en-US" altLang="zh-CN"/>
              <a:t>,</a:t>
            </a:r>
            <a:r>
              <a:t>因此不能只记录一个点的必胜</a:t>
            </a:r>
            <a:r>
              <a:rPr lang="en-US" altLang="zh-CN"/>
              <a:t>/</a:t>
            </a:r>
            <a:r>
              <a:t>必败状态</a:t>
            </a:r>
            <a:r>
              <a:rPr lang="en-US" altLang="zh-CN"/>
              <a:t>,</a:t>
            </a:r>
            <a:r>
              <a:t>而要分开记录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POJ - 1704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</a:t>
            </a:r>
            <a:r>
              <a:rPr lang="en-US" altLang="zh-CN"/>
              <a:t>n</a:t>
            </a:r>
            <a:r>
              <a:t>为偶数</a:t>
            </a:r>
            <a:r>
              <a:rPr lang="en-US" altLang="zh-CN"/>
              <a:t>,</a:t>
            </a:r>
            <a:r>
              <a:t>我们将石子排序</a:t>
            </a:r>
            <a:r>
              <a:rPr lang="en-US" altLang="zh-CN"/>
              <a:t>,</a:t>
            </a:r>
            <a:r>
              <a:t>两两一对</a:t>
            </a:r>
            <a:r>
              <a:rPr lang="en-US" altLang="zh-CN"/>
              <a:t>,</a:t>
            </a:r>
            <a:r>
              <a:t>同一对石子之间的距离看做尼姆博弈中一堆石子的数量</a:t>
            </a:r>
            <a:r>
              <a:rPr lang="en-US" altLang="zh-CN"/>
              <a:t>,</a:t>
            </a:r>
            <a:r>
              <a:t>跑尼姆博弈即可</a:t>
            </a:r>
          </a:p>
          <a:p>
            <a:r>
              <a:t>为什么这么走是对的呢</a:t>
            </a:r>
            <a:r>
              <a:rPr lang="en-US" altLang="zh-CN"/>
              <a:t>?</a:t>
            </a:r>
            <a:r>
              <a:t>因为如果你将一组石子中靠左的那个继续向左移动</a:t>
            </a:r>
            <a:r>
              <a:rPr lang="en-US" altLang="zh-CN"/>
              <a:t>,</a:t>
            </a:r>
            <a:r>
              <a:t>对手只需要讲一组石子中靠右的那个移动相同的步数</a:t>
            </a:r>
            <a:r>
              <a:rPr lang="en-US" altLang="zh-CN"/>
              <a:t>,</a:t>
            </a:r>
            <a:r>
              <a:t>结果不会改变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n</a:t>
            </a:r>
            <a:r>
              <a:t>为</a:t>
            </a:r>
            <a:r>
              <a:t>奇数的话就在原点增加一颗虚空石子就可以了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WPS 演示</Application>
  <PresentationFormat>宽屏</PresentationFormat>
  <Paragraphs>56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asus</cp:lastModifiedBy>
  <cp:revision>150</cp:revision>
  <dcterms:created xsi:type="dcterms:W3CDTF">2019-06-19T02:08:00Z</dcterms:created>
  <dcterms:modified xsi:type="dcterms:W3CDTF">2020-09-01T09:27:23Z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