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74" r:id="rId4"/>
    <p:sldId id="275" r:id="rId5"/>
    <p:sldId id="259" r:id="rId6"/>
    <p:sldId id="276" r:id="rId7"/>
    <p:sldId id="260" r:id="rId8"/>
    <p:sldId id="261" r:id="rId9"/>
    <p:sldId id="278" r:id="rId10"/>
    <p:sldId id="277" r:id="rId11"/>
    <p:sldId id="263" r:id="rId12"/>
    <p:sldId id="279" r:id="rId13"/>
    <p:sldId id="283" r:id="rId14"/>
    <p:sldId id="262" r:id="rId15"/>
    <p:sldId id="265" r:id="rId16"/>
    <p:sldId id="267" r:id="rId17"/>
    <p:sldId id="266" r:id="rId18"/>
    <p:sldId id="280" r:id="rId19"/>
    <p:sldId id="281" r:id="rId20"/>
    <p:sldId id="270" r:id="rId21"/>
    <p:sldId id="282" r:id="rId22"/>
    <p:sldId id="271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0:36:20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21429 12361 23951 0,'0'0'512'0,"0"0"128"0,11 1 0 0,0 1 64 16,5-1-576-16,1 2-128 0,1-1 0 0,0 1 0 0,2 1 848 0,0-2 144 15,-1 5 32-15,-2-1 0 0,0 0-832 0,-1-1-192 16,-1 1 0-16,-2 2 0 0,-1 1 864 0,-3-1 128 16,-2 3 32-16,-5-2 0 0,2 2 0 0,-1-1 0 15,-2-4 0-15,-2 2 0 0,-3 4 0 0,-1-1 0 16,-2 0 0-16,-5 4 0 0,-3 5 0 0,-3 1 0 15,-2-4 0-15,0 2 0 0,0 1-832 0,-1 1-192 16,1-2 0-16,2 1 0 0,1-4 0 0,4-1 0 16,-1 0 0-16,3-4 0 0,3 0 0 0,3-4 0 15,0 0 0-15,2 0 0 0,3-7 0 0,2 6 0 16,-2-6 0-16,7 7 0 0,3 0 0 0,-1-5 0 16,4 0 0-16,1 1 0 0,2-6 0 0,2 2 0 0,3 0 0 15,1 1 0-15,-1-2 0 0,1 0 0 16,0-2 0-16,-1 1 0 0,0 1 0 0,5-1 0 0,-4 0 0 0,-2 2 0 15,-2 1 0-15,0 0 0 0,-2-1 0 0,-2 2 0 32,-1-1-1600-32,0 0-352 0,11 0-80 0,-5 0-16 0</inkml:trace>
  <inkml:trace contextRef="#ctx0" brushRef="#br0" timeOffset="493.76">22045 12348 23951 0,'0'0'512'0,"7"-1"128"0,0-2 0 0,1 1 64 0,-2-2-576 0,3 0-128 15,2 0 0-15,1 0 0 0,1 1 848 0,4-1 144 16,-1-2 32-16,-3 7 0 0,-1 6 0 0,1-3 0 15,0-8 0-15,-2 1 0 0,-5 4-832 0,1 1-192 16,1 0 0-16,-2 2 0 0,-2 3 864 0,-4-7 128 16,0 0 32-16,0 0 0 0,0 9 0 0,-3 4 0 15,2-3 0-15,-4 3 0 0,-4 3 0 0,-3 2 0 16,-2-2 0-16,-2 3 0 0,-1 2-832 0,0 0-192 16,0 3 0-16,3 0 0 0,2 3 0 0,2 0 0 15,1 3 0-15,2-3 0 0,2 1 0 0,1-2 0 0,1-2 0 0,3 0 0 16,2-1 0-16,2-6 0 0,1 0 0 0,3-1 0 15,2-4 0-15,4-1 0 0,5-3 0 0,0-1 0 16,2-2 0-16,1-4 0 0,-1-3 0 0,1-2 0 16,-1-1 0-16,-1-2 0 0,-7 1 0 0,0-1 0 15,-3-2 0-15,-1 0 0 0,-4 1 0 0,-1-3 0 16,-2 1 0-16,-4-2 0 0,-3 2 0 0,-4-10 0 16,-1 1 864-16,-3-1 128 0,-3-1 32 0,-4 1 0 15,1-1-832-15,-3 0-192 0,-2 0 0 0,2 1 0 16,1 1 0-16,2 2 0 0,0-4 0 0,4 1 0 15,0 1 0-15,4-1 0 0,2 2 0 0,2 4 0 16,2 6-768-16,2-4-208 0,3-6-48 0,1 2 0 16</inkml:trace>
  <inkml:trace contextRef="#ctx0" brushRef="#br0" timeOffset="1215.59">22539 12215 23951 0,'2'9'512'0,"-2"-9"128"0,3-5 0 0,-3 5 64 0,6 12-576 0,2-6-128 16,0-11 0-16,1 1 0 0,0 3 848 0,3 2 144 15,0 2 32-15,-1 1 0 0,5 1 0 0,-2 1 0 16,-2 4 0-16,0 1 0 0,-3-2-832 0,-1 3-192 15,-2 1 0-15,-2 3 0 0,-2-2 0 0,-2 3 0 16,-2 1 0-16,0-1 0 0,-2-4 864 0,-1 2 128 16,-3 0 32-16,-1 2 0 0,-2 5 0 0,2-6 0 15,0-11 0-15,0 4 0 0,-2 10-832 0,2-9-192 16,1-11 0-16,8 1 0 0,-5 9 0 0,5-9 0 16,-5-3 0-16,5 3 0 0,0 0 0 0,0 0 0 15,0 0 0-15,0 0 0 0,0 0 0 0,9 2 0 16,-1 3 0-16,4-3 0 0,1 2 0 0,0 0 0 15,0 1 0-15,1-1 0 0,1 0 0 0,-1 2 0 0,0 1 0 0,-2 4 0 16,-2-1 0-16,-1 2 0 0,-2-2 0 0,0 6 0 16,-2 5 0-16,0 0 0 0,-1-3 0 0,-3-1 0 15,-3-1 864-15,-2-2 128 0,-2 0 32 0,-1 3 0 16,-4 4 0-16,1-5 0 0,-2-7 0 0,0 1 0 16,-2 5 0-16,1-4 0 0,1-5 0 0,2-1 0 15,-2 3-832-15,0-3-192 0,1-3 0 0,1 1 0 16,3-2-1600-1,-1-1-352-15,0 0-80 0,-2 0-18032 0</inkml:trace>
  <inkml:trace contextRef="#ctx0" brushRef="#br0" timeOffset="2056.69">22084 13146 31327 0,'0'0'688'0,"0"0"144"0,0 0 16 0,0 0 48 0,0 0-720 0,0 0-176 0,0 0 0 0,0 6 0 15,0 4 848-15,0-10 144 0,0 0 32 0,1 14 0 16,0 9-832-16,2-4-192 0,1-12 0 0,0 7 0 15,-2 8 864-15,2-5 128 0,1-7 32 0,-2 2 0 16,-2 7 0-16,1-2 0 0,0-4 0 0,0 2 0 16,-2 0-832-16,1 1-192 0,0 0 0 0,-1-3 0 15,0 4 864-15,-1-2 128 0,0 1 32 0,-1-2 0 16,1 1-832-16,0-1-192 0,1-1 0 0,2 0 0 16,1-1-2416-16,1-2-528 0,0-1-96 0,-4-9-32 0</inkml:trace>
  <inkml:trace contextRef="#ctx0" brushRef="#br0" timeOffset="2356.4">22571 13103 38703 0,'0'0'848'0,"0"0"176"0,0 0 48 0,0 0 16 0,0 0-880 0,-2 6-208 15,-2 4 0-15,0 0 0 0,0-2 864 0,0 2 128 16,0 2 32-16,1 5 0 0,1 9-832 0,2-6-192 15,0-9 0-15,1 4 0 0,0 4 0 0,2-2 0 16,4-5 0-16,-2 4 0 0,0 3 0 0,2-6 0 0,-1-2 0 0,1-5 0 16,0 3 0-16,3-1 0 0,-3-3 0 0,4 0 0 15,1 1 0-15,1-1 0 0,-2 0 0 0,4-2 0 16,0 2 0-16,1-1 0 0,-2-2 0 0,3 1 0 16,1-2 0-16,-2-1 0 0,-3-1 0 0,0 0 0 15,3-1 0-15,-2 0 0 0,-1-2 0 0,0 0 0 16,-1 0 0-16,0-2 0 0,-2-4 0 0,1 5 0 15,-4 3-3232-15,3-5-688 0,12-20-144 16,-13-1-32-16</inkml:trace>
  <inkml:trace contextRef="#ctx0" brushRef="#br0" timeOffset="2538.15">22806 13083 38703 0,'0'0'1712'0,"0"0"352"0,-5 4-1648 0,1 2-416 15,-1 0 0-15,-1-1 0 0,1 0 896 0,0 5 112 16,0 0 16-16,0 3 0 0,-1 4 0 0,1 3 0 15,-1 3 0-15,2-2 0 0,1 8-832 0,2-2-192 16,-1-4 0-16,2 3 0 0,-3 4 0 0,-1-1 0 16,1-3 0-16,2 8 0 0,-1-4 0 0,1-3 0 15,0 2 0-15,-2 1 0 16,2 0-3232-16,-6 3-688 0,-21 36-144 0,13-17-32 0</inkml:trace>
  <inkml:trace contextRef="#ctx0" brushRef="#br0" timeOffset="3003.68">21356 14014 23951 0,'0'0'512'0,"0"0"128"0,0 0 0 0,11-1 64 0,2 2-576 0,1 1-128 16,3-2 0-16,3 0 0 0,3-2 1664 0,2 1 320 15,0-2 48-15,-1 2 16 0,4-2-832 0,-1 2-144 16,-1 0-48-16,-2 0 0 0,-4-1-816 0,0 5-208 16,-3 2 0-16,-1 0 0 0,-5-2 0 0,0 3 0 15,-1 5 0-15,-2-2 0 0,-1 1 864 0,-2 5 128 16,0 4 32-16,-1 5 0 0,-2 10 0 0,-3 2 0 16,-3 3 0-16,0 2 0 0,-1 0 0 0,0-4 0 15,0-1 0-15,1-3 0 0,0-2-832 0,-1-2-192 16,3-3 0-16,0-1 0 0,0-2 0 0,1-4 0 15,-1-5 0-15,0-1 0 0,1 0 0 0,2-3 0 16,-1-10 0-16,0 0 0 16,0 0-3232-16,9 3-688 0,-1-6-144 0,5-3-32 0</inkml:trace>
  <inkml:trace contextRef="#ctx0" brushRef="#br0" timeOffset="3333.46">22236 13918 42383 0,'0'0'928'0,"0"0"192"0,0 0 32 0,0 0 64 0,-1 5-976 0,-4 4-240 0,-2 3 0 0,-1 2 0 16,-1 3 864-16,0 5 128 0,-1 4 32 0,1-5 0 15,-2 1-832-15,2 6-192 0,1 6 0 0,2 2 0 16,-2 1 0-16,1 0 0 0,2 3 0 0,1 4 0 16,0-8 0-16,4 0 0 0,4-2 0 0,0-7 0 15,0-5 0-15,3-1 0 0,0-4 0 0,2-1 0 0,2-5 0 0,1-3 0 16,1-3 0-16,1-3 0 0,0-5 0 0,1-2 0 15,-2-3 0-15,2-2 0 0,2-2 0 0,-1-1 0 16,-4-2 0-16,-2 1 0 0,1-2 0 0,-4 2 0 16,-1 0 0-16,-3 1 0 0,0 1 0 0,-2 4 0 15,-1 8 0-15,-2-5 0 0,-3 1 0 0,-3 1 0 16,-1-1 0-16,-3 2 0 0,-4-7 0 0,2 6 0 16,1 8 0-16,0-3 0 0,-1-1 0 0,-1 5 0 15,2 6 0-15,1-3 0 16,3-5-1600-16,3 5-352 0,2 1-80 0,1-1-10384 15,3-9-2096-15</inkml:trace>
  <inkml:trace contextRef="#ctx0" brushRef="#br0" timeOffset="3724.79">22583 14081 42383 0,'0'0'928'0,"0"0"192"0,0 0 32 0,0 0 64 0,0 0-976 0,-7 2-240 0,1 1 0 0,1 1 0 16,2 1 0-16,-1 0 0 0,-1 2 0 0,2-1 0 16,2 1 0-16,1 5 0 0,-1 1 0 0,2-4 0 15,2-3 0-15,1 6 0 0,1 5 0 0,0 0 0 16,0-3 0-16,3 2 0 0,-1 2 0 0,-1 0 0 16,-1-5 0-16,3 2 0 0,1-2 0 0,0-3 0 15,1-2 0-15,1 1 0 0,1 3 0 0,1-6 0 0,3-2 0 0,-1 4 0 16,2 4 0-16,0-2 0 0,0-2 0 0,-2 0 0 15,-6 2 0-15,1-3 0 0,0-1 0 0,-3 1 0 16,-2 1 0-16,0-2 0 0,3 1 0 0,-1-1 0 16,-3 1 0-16,0-1 0 0,0 0 0 0,-2-1 0 15,-1 1 0-15,-1 1 0 0,-1-2 864 0,-1 2 128 16,-2-1 32-16,-2-2 0 0,-1-3 0 0,-3 5 0 16,1 4 0-16,-2-4 0 0,-5-3-832 0,-1 4-192 15,1 3 0-15,-1-3 0 0,-1-6 0 0,1 3 0 16,2 2 0-16,-1-2 0 15,2-5-1600-15,-1 0-352 0,0-1-80 0,-1-4-11472 16,2-7-2304-16</inkml:trace>
  <inkml:trace contextRef="#ctx0" brushRef="#br0" timeOffset="3888.64">22595 14014 38703 0,'0'0'848'0,"0"0"176"0,11 13 48 0,-3-10 16 0,0-2-880 0,3 3-208 0,0 1 0 0,2-1 0 15,3-1 864-15,1 1 128 0,1 0 32 0,0-2 0 16,1-2-832-16,-2 0-192 0,0-1 0 0,-1 0 0 16,1-2 0-16,-2 0 0 0,-3 1 0 0,1-1-18800 15</inkml:trace>
  <inkml:trace contextRef="#ctx0" brushRef="#br0" timeOffset="11199.18">16274 13147 20271 0,'0'0'448'0,"0"0"80"0,0 0 32 0,0 0 16 0,0 0-576 0,0 0 0 16,0 0 0-16,0 0 0 0,0 0 928 0,0 0 80 16,0 0 16-16,0 0 0 0,0 0 816 0,0 0 160 15,0 0 48-15,0 0 0 0,0 0-832 0,0 0-144 16,0 0-48-16,0 0 0 0,0 0 0 0,0 0 0 16,0 0 0-16,4 7 0 0,1 1-816 0,1-2-208 15,-6-6 0-15,9 12 0 0,3 5 0 0,3 6 0 0,3 9 0 0,3-2 0 16,3 3 0-16,-1 3 0 0,1 0 0 0,-1 1 0 15,2-1 0-15,-3 1 0 16,-1-1 0-16,-2 1 0 0,1-1 864 0,-3 1 128 0,-1-5 32 0,-1-2 0 16,-3-2-832-16,0-2-192 0,-3-7 0 0,0 0 0 15,-1-4 0-15,-2-2 0 0,0-4 0 0,-6-9 0 16,3 7 0-16,-3-7 0 0,0 0 0 0,0 0 0 16,0 0 0-16,0 0 0 0,0 0 0 0,0 0 0 15,-1-7-1600-15,-1-4-352 16,-2-8-80-16,0-5-9296 0,1-8-1856 0</inkml:trace>
  <inkml:trace contextRef="#ctx0" brushRef="#br0" timeOffset="11440.77">16673 13173 31327 0,'0'0'688'0,"0"0"144"0,0 0 16 0,0 0 48 0,0 0-720 0,-6 6-176 15,-1 0 0-15,-1 1 0 0,-1-1 848 0,0-1 144 16,1 1 32-16,0 4 0 0,-2 7 0 0,0 1 0 15,-2 0 0-15,0 1 0 0,-1-1 0 0,1 1 0 16,-1 2 0-16,2 4 0 0,-2-1-832 0,0 0-192 16,-3 1 0-16,0 1 0 0,1 0 0 0,-2-2 0 15,-3-5 0-15,2 6 0 0,0 8 0 0,-1-3 0 16,5-7 0-16,0-1 0 0,-3-1 0 0,2-4 0 16,4-1 0-16,0-3 0 0,1-1 0 0,1-3 0 15,2-2 0-15,1 0-12512 16,-1-2-2544-16</inkml:trace>
  <inkml:trace contextRef="#ctx0" brushRef="#br0" timeOffset="12610.88">16315 15025 16575 0,'0'0'368'0,"0"0"80"0,0 0 0 0,0 0 16 0,0 0-464 0,0 0 0 16,0 0 0-16,0 0 0 0,0 0 912 0,0 0 96 15,0 0 16-15,0 0 0 0,0 0-832 0,0 0-192 16,10 0 0-16,-1 1 0 0,0 2 0 0,4-1 0 15,4 1 0-15,2 2 0 0,-2 1 0 0,1 4 0 16,4-3 0-16,-1 3 0 0,-2-1 864 0,2 1 128 16,-2 2 32-16,-3 0 0 0,-1 1 0 0,-1-2 0 15,-1-2 0-15,0 2 0 0,-4 1-832 0,-1-3-192 16,-1-1 0-16,-1 1 0 0,-1 1 864 0,-2 1 128 16,-2-2 32-16,-1 1 0 0,0 3 0 0,-1-2 0 15,-2 2 0-15,0 0 0 0,-4 1-832 0,0 2-192 16,1-2 0-16,-2 3 0 0,-1 1 0 0,-1-1 0 0,-2-1 0 15,0-1 0-15,-1 1 0 0,0 1 0 0,0 1 0 0,0 1 0 16,0-3 0-16,1 3 0 16,0-5 0-16,2 2 0 0,0-3 864 0,-1 1 128 0,-1 2 32 0,2-3 0 31,2 2-1648-31,0 1-320 0,1-2-64 0,0 2-16 0,3-2 1648 0,0 1 320 0,0 0 64 0,2-2 16 16,2-2-832-16,-2-1-192 0,2 1 0 0,2-1 0 15,0-1-768 1,2 0-208-16,0-1-48 0,1 1 0 0,1-2 832 0,1 1 192 0,2-3 0 0,1 0 0 15,-1 2 0-15,2-1 0 0,3-1 0 0,0-1 0 16,0-1 0-16,-2-3 0 0,0-1 0 0,-1-1 0 16,1-2 0-16,2-1 0 0,0-1 0 0,-1-2 0 15,-2-3 0-15,1 0 0 0,0-2 0 0,2-4 0 16,-2 0 0-16,-2 0 0 0,-1 1 0 0,-1 2 0 0,-1-3 0 0,-2 4 0 16,-2-3 0-16,-3 3 0 0,1 1 768 0,-1 5 208 15,-1-1 48-15,-1 0 0 0,0-1-832 0,-2 2-192 16,-1 1 0-16,-1-2 0 0,0 3 864 0,-5-3 128 15,1 1 32-15,-1 1 0 0,-3-1-832 0,0 2-192 16,-1 0 0-16,0-2 0 0,-2-2 0 0,-1 0 0 16,-1 0 0-16,-1 2 0 0,-3 0 0 0,1-2 0 15,-3-2 0-15,3-1 0 0,0 1 0 0,3 0 0 16,0 1 0-16,2-2 0 0,2-1 0 0,0 1 0 16,2 2 0-16,2 1 0 0,1-3 0 0,1 0 0 15,1 1 0-15,3-1 0 0,3 0 0 0,-1 0 0 16,3-1 0-16,3-2 0 0,3-2 0 0,3-3 0 0,2-2 0 15,2-3 0 1,2-3-1600-16,8-2-352 0,5-4-80 0,6-3-16 0</inkml:trace>
  <inkml:trace contextRef="#ctx0" brushRef="#br0" timeOffset="14217.16">21513 15639 20271 0,'0'0'896'0,"0"0"192"0,0 0-880 0,0 0-208 15,0 0 0-15,0 0 0 0,0 0 2496 0,0 0 464 16,-2-4 96-16,2 4 16 0,0 0-1648 0,0 0-320 15,0 0-64-15,0 0-16 0,0 0-816 0,7 0-208 16,5 0 0-16,-1 0 0 0,2 0 0 0,0 1 0 16,-1 2 0-16,1 2 0 0,-1 0 864 0,0 2 128 15,-1-1 32-15,1 1 0 0,-1 2-832 0,-4-3-192 16,0 3 0-16,-1 2 0 0,0-1 0 0,-1 2 0 16,-1 0 0-16,-4 1 0 0,-5 0 0 0,-2 1 0 15,0 2 0-15,0-2 0 0,-6 2 864 0,-3-1 128 16,-1 4 32-16,4-8 0 0,-1 0-832 0,-1-3-192 15,1 2 0-15,1 2 0 0,0-4 0 0,1 1 0 16,3-1 0-16,-1-1 0 0,2 0 864 0,4-3 128 16,0-2 32-16,4-2 0 0,0 0-832 0,0 0-192 15,0 0 0-15,0 0 0 16,6 4-768-16,4-4-208 0,0 2-48 0,3-1 0 0,5-1 832 0,3-1 192 0,1-1 0 0,2-2 0 16,7 2 0-16,-2-3 0 0,-4 1 0 0,-1 0 0 15,1 1 0-15,-1 1 0 0,-4-1 0 0,0 2 0 16,-3-1 0-16,-1 1 0 0,-5 1 0 0,0 0-12608 15,-2 0-2464-15</inkml:trace>
  <inkml:trace contextRef="#ctx0" brushRef="#br0" timeOffset="15148.54">20403 13325 27647 0,'0'0'1216'0,"0"0"256"16,0 0-1168-16,0 0-304 0,0 0 0 0,0 0 0 15,0 0 880-15,0 0 112 0,0 0 32 0,0 0 0 0,0 0 0 0,0 0 0 16,0 0 0-16,4 3 0 0,-1 4-832 0,-1 1-192 15,0 1 0-15,0 1 0 0,1 2 0 0,-2 1 0 16,0 0 0-16,1 5 0 0,-1 1 864 0,0 0 128 16,-1 0 32-16,0-3 0 15,0 0-2464-15,0-2-480 0,2-2-112 0,-2-1-16 0</inkml:trace>
  <inkml:trace contextRef="#ctx0" brushRef="#br0" timeOffset="15512.62">20196 13124 20271 0,'0'0'448'0,"5"-8"80"0,-1-2 32 0,1 0 16 0,3 4-576 0,1-2 0 0,3-1 0 0,2 1 0 16,2 2 928-16,2 0 80 0,2 2 16 0,6 2 0 15,0 1-832-15,-1 2-192 0,-1 3 0 0,1 2 0 16,0 3 864-16,0 6 128 15,-2 3 32-15,1 6 0 0,-1 3-832 0,-3 4-192 0,-6 4 0 0,-1 2 0 16,0-1 0-16,-5-7 0 0,-3-2 0 0,-2 2 0 16,-2 1 0-16,-1 0 0 0,-3-1 0 0,-3 2 0 15,-6 2 864-15,-6 6 128 0,-3-9 32 0,-2 0 0 16,-3 2 816-16,-3-4 160 0,0-5 48 0,-1-6 0 16,-1-3-832-16,-2-4-144 0,1-8-48 0,6-4 0 15,-2-8 0-15,0 0 0 0,-2-3 0 0,1-4 0 0,5-4-816 16,5 0-208-16,3 2 0 0,1-9 0 0,3-2 0 15,9 8 0-15,5 1 0 0,4-2 0 16,6-2-768-16,3-5-208 0,5-1-48 0,5-3 0 16,2 0-2448-16,12-14-496 0,36-42-112 0,-22 26-16 0</inkml:trace>
  <inkml:trace contextRef="#ctx0" brushRef="#br0" timeOffset="17553.99">22708 15426 20271 0,'1'15'448'0,"-2"-8"80"0,1-7 32 0,0 0 16 0,0 7-576 0,0-7 0 16,1-5 0-16,-1 5 0 0,0 0 1744 0,0 0 240 15,0 0 64-15,4-4 0 0,2 1-1648 0,0 1-400 16,2 0 0-16,2 2 0 0,3 2 0 0,-1 0 0 15,-3 1 0-15,3-1 0 0,4 2 896 0,-5-1 112 0,-2 1 16 0,2 0 0 16,1-2-832-16,-2 3-192 0,-3 1 0 0,-1 0 0 16,1 1 864-16,-7-7 128 0,2 8 32 0,0-1 0 15,-2 1-832-15,-2 1-192 0,-2 2 0 0,-2 1 0 16,-2-1 864-16,-2 0 128 0,-2-1 32 0,-1 3 0 16,-2 3-832-16,2-4-192 0,0-7 0 0,0-1 0 15,-1 0 0-15,0 1 0 0,-2-4 0 0,3 4 0 16,3-2 864-16,0 1 128 0,1-3 32 0,4-1 0 15,5 0-832-15,0 0-192 0,0 0 0 0,0 0 0 16,0 0-768-16,0 0-208 0,0 0-48 0,12 3 0 16,3-1 832-16,4 1 192 0,-1 0 0 0,3-1 0 0,2 2 0 0,2 1 0 15,-1-3 0-15,-1 3 0 0,0-3 0 0,1 4 0 16,-3-1 0-16,-3 0 0 0,0 3 0 0,-2 0 0 16,-3-2 0-16,-1 2 0 0,-3 0 0 0,-3 0 0 15,-2 1 0-15,0-1 0 0,-4 2 768 0,-2 2 208 16,-4 1 48-16,0-1 0 0,-5 2-832 0,-2 4-192 15,-4 6 0-15,3-6 0 0,-3-5 864 0,-2 4 128 16,-2-4 32-16,0 1 0 0,3 2-832 0,1-4-192 16,1-1 0-16,-2 2 0 0,1 0 0 0,0-3 0 15,1-3 0-15,4-3 0 0,3 0 0 0,0-1 0 16,0-3 0-16,1-3 0 16,3-5-2416-16,1-5-528 0,-4-26-96 0,3-1-32 0</inkml:trace>
  <inkml:trace contextRef="#ctx0" brushRef="#br0" timeOffset="19141.66">21437 16417 35007 0,'0'0'768'0,"0"0"176"0,0 0 16 0,0 0 16 0,0 0-784 0,0 0-192 16,0 0 0-16,0 0 0 0,0 0 864 0,8 1 128 15,-8 8 32-15,-1 2 0 0,-2 1 0 0,2 1 0 16,-1 0 0-16,1 1 0 0,-2 2-832 0,2 1-192 16,0 0 0-16,0-2 0 0,-1 2 0 0,1 0 0 15,1-5 0-15,0 1 0 0,-1 0 0 0,1-1 0 16,-2-1 0-16,2 1 0 0,0-4 0 0,0 0 0 15,0 0 0-15,0-2 0 0,0 1 0 0,0-7 0 16,0 7 0-16,0-7 0 16,0 8-768-16,0-8-208 0,0 0-48 0,0 0 0 15,0 0-2448-15,0 0-496 0,9 11-112 0,-9-11-16 0</inkml:trace>
  <inkml:trace contextRef="#ctx0" brushRef="#br0" timeOffset="19742.56">22115 16326 16575 0,'0'0'368'0,"0"0"80"0,0 0 0 0,8-2 16 0,1 1-464 0,1-1 0 15,2-2 0-15,2 1 0 0,3 0 0 0,0 1 0 16,3-2 0-16,-2 0 0 0,0 1 912 0,2 1 96 16,1 0 16-16,0 0 0 0,-2 1 0 0,1 1 0 15,-5-2 0-15,0 2 0 0,-2 2 0 0,-1 1 0 16,-5-1 0-16,1 0 0 0,-1 1 0 0,-7-3 0 15,0 0 0-15,4 8 0 0,-4 1 816 0,-2 1 160 0,-2 2 48 0,0 1 0 16,-3 1-1648-16,-2 2-400 16,-3 2 0-16,-1 2 0 0,0 1 896 0,-2 1 112 0,0 0 16 0,0 2 0 15,1 0-832-15,0 2-192 16,-1 0 0-16,4 1 0 0,-1-1 0 0,1 0 0 0,-2 1 0 0,6-2 0 16,1 0 0-16,2-5 0 0,2 3 0 0,1-6 0 15,1 2 0-15,2-6 0 0,2 0 0 0,1-1 0 16,2-3 0-16,2-1 0 0,3-2 0 0,2 0 0 31,2-9-768-31,1 0-208 0,-2-2-48 0,2-1 0 0,3-3 0 0,-2-2 0 16,-1-2 0-16,-3-1 0 0,-1-2 832 0,-1 0 192 0,-4 0 0 0,-2 0 0 15,0 0 768-15,-4 1 208 0,-3-2 48 0,-2 1 0 16,-1 0-832-16,-2 2-192 0,-5 0 0 0,-2-1 0 16,-1 4 864-16,-3-2 128 0,-2 0 32 0,-2 2 0 0,0-1-832 0,0 5-192 15,0-4 0-15,0 2 0 0,3 0 0 0,0 1 0 16,1-1 0-16,1 1 0 0,3-1 0 0,1-1 0 15,2-2 0-15,1 0 0 16,4 0-1600-16,2-2-352 0,3-3-80 0,4-3-9296 16,2-2-1856-16</inkml:trace>
  <inkml:trace contextRef="#ctx0" brushRef="#br0" timeOffset="20387.43">22742 16310 38703 0,'0'0'848'0,"0"0"176"0,0 0 48 0,0 0 16 0,0 0-880 0,0 0-208 16,0 0 0-16,1 7 0 0,-1 4 0 0,2 2 0 15,2 2 0-15,-2-1 0 0,2-1 864 0,0 4 128 16,0 4 32-16,1 0 0 0,4-2-832 0,-2 1-192 16,-5 2 0-16,4-2 0 15,1 0-768-15,3 0-208 0,-1 0-48 0,1-2 0 0,4 0 1648 0,1-2 320 16,0-2 64-16,1-1 16 0,1-2-832 0,1-1-192 16,2-1 0-16,-1-2 0 15,1-5-768-15,1 0-208 0,1-4-48 0,-2 0 0 0,-1-4 832 0,2-1 192 16,-4-3 0-16,-4-3 0 0,-1-6 0 0,-1 3 0 15,2 7 0-15,-1-3 0 0,-3-3 0 0,0-4 0 16,-1-1 0-16,-3-5 0 16,-1-9-2496-16,-2 1-464 0,-2 2-96 0,-2 1-16 15,-2 4 1648-15,-1 4 320 0,-1 4 64 0,-2 3 16 0,-3 3 816 0,1 2 208 0,0 2 0 0,-1 3 0 16,-1 1 2416-16,-1 1 528 0,-1 3 96 0,0 2 32 16,-1 0-832-16,1 4-144 0,0 1-48 15,1 1 0-15,0 4-816 0,3 0-160 0,0 2-48 0,0 4 0 16,1 6-816-16,-1 2-208 0,1 3 0 0,1 1 0 15,1 1 0-15,0 4 0 0,1 2 0 0,-1 0 0 16,2 5 0-16,1 1 0 0,1 4 0 0,-1 1 0 16,0-1-2416-1,2 0-528-15,-1-3-96 0,1 18-32 0</inkml:trace>
  <inkml:trace contextRef="#ctx0" brushRef="#br0" timeOffset="20927.16">21556 17212 16575 0,'0'0'368'0,"14"0"80"0,-6 3 0 0,2-1 16 0,3 2-464 0,2 2 0 0,0-1 0 0,1 0 0 15,0 0 0-15,-2 2 0 0,-1 1 0 0,-1-1 0 16,-2 0 912-16,1 1 96 0,-1-2 16 0,-1 2 0 16,-1 1 816-16,-2 0 160 0,-2-1 48 0,0 3 0 15,-1 0 0-15,-1 2 0 0,2 0 0 0,0 3 0 16,-2 2-832-16,-1 3-144 0,-1 1-48 0,-1 3 0 0,-1 4 0 0,1-1 0 15,0 1 0-15,-2 2 0 0,-1 3-816 0,0-1-208 16,-2-2 0-16,1 0 0 0,1-1 0 0,1-2 0 16,-1-2 0-16,1-5 0 0,0-3 0 0,1-2 0 15,4-5 0-15,-2 0 0 0,-3-3 0 0,3-8 0 16,0 0 0-16,0 0 0 16,0 0-1600-16,0 0-352 0,12-4-80 0,-1-4-14752 15</inkml:trace>
  <inkml:trace contextRef="#ctx0" brushRef="#br0" timeOffset="21453.95">22406 17184 23951 0,'0'0'1056'0,"0"0"224"15,0 0-1024-15,0 0-256 0,0 0 0 0,0 0 0 16,0 0 2512-16,1 6 448 0,-2 3 96 0,-1-1 16 15,0 2-832-15,-1 4-144 0,-1 0-48 0,-1 3 0 0,0 2-1632 0,-3 13-416 16,-1 3 0-16,2 4 0 0,3 3 896 0,1 1 112 16,-4-2 16-16,4 0 0 0,5-5-832 0,-1-8-192 15,-1-2 0-15,3 1 0 0,2 1 0 0,0-1 0 16,-1-4 0-16,1 2 0 0,0-3 0 0,5 4 0 16,-3-5 0-16,2-5 0 0,1-3 0 0,-1-7 0 15,1-3 0-15,3-3 0 16,0-3-768-16,0-6-208 0,2-2-48 0,-4-1 0 0,4-2 832 0,-2-2 192 15,0-1 0-15,0-3 0 0,0 1 0 0,-3 1 0 16,-1-1 0-16,1-2 0 0,-3 5 0 0,-1 1 0 16,-4 2 0-16,-1 3 0 0,-1 2 0 0,-2 1 0 15,-3 1 0-15,-2 2 0 0,-2 1 0 0,-1 2 0 16,-3 1 0-16,-1 3 0 0,3 2 0 0,-5-1 0 0,-1 2 0 16,0 1 0-16,3 1 0 0,1-1 0 0,1 1 0 0,2 1 0 15,1 1 0-15,1-1 0 0,1 0 0 16,5 0-12608-16,2-3-2464 0</inkml:trace>
  <inkml:trace contextRef="#ctx0" brushRef="#br0" timeOffset="21903.109">22949 17379 35007 0,'-11'4'1552'0,"11"-4"320"0,0 0-1488 0,-13 8-384 16,13-8 0-16,0 0 1712 0,0 0 272 15,-6 4 48-15,6-4 16 0,0 0-1648 0,0 0-400 16,-5 4 0-16,3 1 0 0,0 4 0 0,2 0 0 16,0 0 0-16,3 4 0 0,-1 3 0 0,4 0 0 15,0-1 0-15,2 2 0 0,1 0 0 0,2 0 0 16,0 1 0-16,4-1 0 0,-1-1 0 0,0-2 0 15,1-1 0-15,0 0 0 0,2-5 0 0,0 1 0 16,-1-1 0-16,2-1 0 0,-1-1 0 0,0-1 0 16,-3 2 0-16,1-4 0 0,-1 0 0 0,-1 1 0 15,-3 0 0-15,1 0 0 0,-1 1 0 0,-1 2 0 16,-2-3 0-16,-1 1 0 0,1 2 0 0,-2-1 0 16,-5-6 0-16,3 9 0 0,-3 0 896 0,0 0 112 15,0 2 16-15,-3-1 0 0,-3 1-832 0,-1 0-192 0,-1 1 0 0,-2 1 0 16,-2 0 0-16,-2 0 0 0,0 3 0 0,-2-3 0 15,-2 1 0-15,-1 2 0 0,1-3 0 0,-1 0 0 16,0-1 0-16,1-2 0 0,-1 1 0 0,0-2 0 16,2 0 0-16,0-1 0 0,0-7 0 0,0-1 0 31,1-3-1600-31,-1-7-352 0,-2-8-80 0,4-7-16400 0</inkml:trace>
  <inkml:trace contextRef="#ctx0" brushRef="#br0" timeOffset="22054.149">22917 17237 38703 0,'0'0'848'0,"4"8"176"0,-2 0 48 0,2-1 16 0,4 0-880 0,0 1-208 16,0 0 0-16,1-2 0 0,1 1 864 0,1-2 128 15,0 0 32-15,2 0 0 0,2-1-832 0,-2 0-192 16,0-1 0-16,1-3 0 0,0-4 0 0,1 1 0 16,-1-3 0-16,-5-2 0 0</inkml:trace>
  <inkml:trace contextRef="#ctx0" brushRef="#br0" timeOffset="23015.32">20094 16658 31327 0,'0'0'688'0,"0"0"144"0,0 0 16 0,0 0 48 15,0 0-720-15,0 0-176 0,0 0 0 0,0 0 0 0,0 0 848 0,0 0 144 16,8 4 32-16,0-4 0 0,4 0-832 0,1 1-192 16,1 3 0-16,3-1 0 0,1-2 0 0,0 1 0 15,1 0 0-15,2 2 0 0,-2 3 0 0,-1-4 0 16,-3 1 0-16,-2 2 0 0,-2 0 0 0,-1 1 0 15,-3 2 0-15,0 0 0 0,-2 0 0 0,-1 3 0 16,-5-1 0-16,-2 3 0 0,-2 0 0 0,-2 2 0 16,-2 0 0-16,-2 1 0 0,-3 2 0 0,0-4 0 15,0 1 0-15,-1-2 0 0,1-1 864 0,2-1 128 16,2-3 32-16,1-1 0 0,1-1-832 0,3-2-192 16,1-1 0-16,4-4 0 15,0 0-768-15,0 0-208 0,0 0-48 0,0 0 0 0,9 1 832 0,7 0 192 0,2-1 0 0,3-1 0 16,2 0 0-16,1 1 0 0,0 0 0 15,0-4 0-15,-1-1 0 0,-4 2 0 16,-1 0 0-16,-1 1 0 0,0-1 0 0,0 0 0 0,-2 2 0 0,-2-1 0 31,-3-1-864-31,1 2-128 0,0-3-32 0,-5 1-8736 0,-6 3-1760 0</inkml:trace>
  <inkml:trace contextRef="#ctx0" brushRef="#br0" timeOffset="23452.59">19873 16785 16575 0,'-2'-13'736'0,"2"3"160"0,0-1-720 0,2-5-176 16,0-1 0-16,3-2 0 0,1-2 848 0,0-1 144 15,3-4 32-15,4 1 0 0,6 0 0 0,1 3 0 16,4 4 0-16,2-3 0 0,5 0 0 0,6 1 0 16,3 2 0-16,3 4 0 0,3 2-832 0,-2 4-192 15,-2 3 0-15,-2 8 0 0,-1 3 0 0,-2 3 0 16,-3 0 0-16,0 6 0 0,-4 3 864 0,-2 4 128 16,-2 4 32-16,-9-5 0 0,-4 0-832 0,-1 4-192 15,0 5 0-15,-3 0 0 0,-4-3 864 0,-2 4 128 16,1 3 32-16,-3 3 0 15,-1-3-1648-15,-4 1-320 0,-1 0-64 0,-6 0-16 0,-5 4 2464 0,0-10 480 0,-4-3 112 0,-2-1 16 16,-3-3-832-16,-1 3-144 0,-4-6-48 0,0 1 0 16,-1-2 0-16,-12 2 0 0,-1-6 0 0,-1-4 0 15,2-2-816-15,2-8-208 0,2-2 0 0,3-4 0 16,6-1 0-16,4-1 0 0,4-5 0 0,4-2 0 16,4-3 0-16,2-5 0 0,3-6 0 0,3-8 0 15,5-6-3232 1,1 7-688-16,11-71-144 0,-1 21-32 0</inkml:trace>
  <inkml:trace contextRef="#ctx0" brushRef="#br0" timeOffset="33058.44">24973 12824 23951 0,'19'-61'512'0,"-19"61"128"0,7 6 0 0,-1 1 64 0,3-1-576 0,-1-3-128 15,-1-6 0-15,2 5 0 0,0 7 848 0,0-4 144 16,0-6 32-16,0 2 0 0,1 8 0 0,-3-2 0 16,0-4 0-16,-1 1 0 0,1 3 0 0,-2-1 0 15,0 0 0-15,-1 1 0 0,0-3-832 0,-3 3-192 16,-1 2 0-16,-1-4 0 0,1-5 864 0,-9 9 128 15,-3 10 32-15,-1-4 0 0,-2-3-832 0,-2 1-192 16,-3 3 0-16,3-6 0 0,3-6 0 0,-1 2 0 16,0 11 0-16,0-9 0 0,6-17 0 0,0 1 0 15,3 2 0-15,2 14 0 0,0 14 0 0,3-10 0 16,2-19 0-16,2 11 0 0,0 22 0 0,3-13 0 16,0-20 0-16,3 9 0 0,3 21 0 0,1-16 0 0,1-28 0 0,1 17 0 15,2 27 0-15,-2 0 0 0,1-10 0 0,-2-2 0 16,-1-1 0-16,-1-1 0 0,-3 0 0 0,0-17 0 15,-3-15 0-15,-1 15 0 0,-3 29 0 0,0-15 0 16,-2-19 864-16,0 13 128 0,-3 27 32 0,-2-3 0 16,-2-14-832-16,0 3-192 0,-4 7 0 0,-1-2 0 15,-6-1 0-15,1-4 0 0,0-2 0 0,3-5 0 16,6-5 0-16,-1 5 0 0,0-5 0 0,-3 7 0 16,-1 6-2416-16,3-10-528 0,2-11-96 0,-4 10-32 15</inkml:trace>
  <inkml:trace contextRef="#ctx0" brushRef="#br0" timeOffset="33418.35">24762 12941 27647 0,'2'5'608'0,"2"-7"128"0,1-12 32 0,3 2 0 0,0 7-624 0,2-3-144 15,5-5 0-15,3 0 0 0,4 1 848 0,3-1 144 16,1-7 32-16,4 5 0 0,1 2-832 0,2-6-192 15,-1-7 0-15,-2 9 0 0,2 14 0 0,-5 6 0 16,-2 4 0-16,-2-1 0 0,-1-3 0 0,1 9 0 16,-5 10 0-16,-1 1 0 0,0-2 0 0,-3 3 0 15,-1 4 0-15,-1-1 0 0,0-9 0 0,-3 5 0 16,-3 14 0-16,-1-1 0 0,1-2 0 0,-2-5 0 16,-4-10 0-16,-3 10 0 0,-2 11 864 0,-3 0 128 0,0-10 32 0,-4 1 0 15,-2 4 816-15,-3-8 160 0,-4-3 48 16,-2-2 0-16,-9 0-832 0,-1-1-144 0,-4-7-48 0,-11 3 0 15,2-2-816-15,1-5-208 0,-1-2 0 0,4-8 0 16,4-7 864-16,3 0 128 0,0 1 32 0,1-1 0 16,2-10-832-16,2-3-192 0,1 1 0 0,5-6 0 15,7 0 0-15,7-4 0 0,3-3 0 0,6-6 0 32,6-5-3232-32,7-1-688 0,29-79-144 0,-5 32-32 0</inkml:trace>
  <inkml:trace contextRef="#ctx0" brushRef="#br0" timeOffset="33706.11">25771 13081 38703 0,'0'0'848'0,"0"0"176"0,0 0 48 0,0 0 16 0,0 0-880 0,0 0-208 16,5 12 0-16,-5-12 0 0,5-7 864 0,0 4 128 15,2 9 32-15,1-5 0 0,1-5-832 0,1 4-192 0,2 0 0 0,2 0-12512 16,4 0-2544-16</inkml:trace>
  <inkml:trace contextRef="#ctx0" brushRef="#br0" timeOffset="33869.659">26412 12924 38703 0,'0'0'848'0,"0"0"176"0,0 0 48 0,0 0 16 0,0 0-880 0,0 0-208 0,0 0 0 0,0 0 0 16,0 0 0-16,0 0 0 0,0 0 0 0,0 0 0 15,8 6 0-15,1-3 0 0,1 4 0 0,1-4 0 16,-2 0-2416-16,4 0-528 0,16-3-96 0,-29 0-32 16</inkml:trace>
  <inkml:trace contextRef="#ctx0" brushRef="#br0" timeOffset="33959.789">26661 12943 27647 0,'0'0'1216'0,"0"0"256"0,0 0-1168 0,0 0-304 15,0 0 0-15,0 0 0 0,0 0 1696 0,0 0 288 16,0 0 48-16,0 0 16 0</inkml:trace>
  <inkml:trace contextRef="#ctx0" brushRef="#br0" timeOffset="34665.54">24798 16023 35007 0,'4'-13'768'0,"-4"13"176"0,0 0 16 0,0 0 16 0,0 0-784 0,0 0-192 0,0 9 0 0,0-1 0 16,0-8 1680-16,0 0 304 0,0 0 48 0,0 0 16 16,1 16-1648-16,2-3-400 0,2-4 0 0,-2 4 0 15,-2 8 0-15,3 0 0 0,1-2 0 0,0 1 0 16,1 1 0-16,1 3 0 0,1 0 0 0,0-4 0 16,1-4 0-16,2 3 0 0,0 5 0 0,2 3 0 15,0-3 0-15,0-2 0 0,-1-6 0 0,1 1 0 16,1 0-736-16,3-1-224 15,2-5-64-15,0 0 0 0,1-1 832 0,6-1 192 0,-1-6 0 0,-1-2 0 16,0-2 0-16,-3-4 0 0,-2-4 0 0,0-6 0 16,-2-3 0-16,-1-1 0 0,-3-6 0 0,-1 0 0 15,-1-4-1680-15,-4 5-304 0,3-1-48 0,-5 0-16 16,-3 2-816-16,0-1-160 0,-2-1-48 0,0 4-4352 16,-4 3-896-16</inkml:trace>
  <inkml:trace contextRef="#ctx0" brushRef="#br0" timeOffset="34817.6">25230 16075 10239 0,'-7'-10'0'15,"-2"7"0"-15,0 7 0 0,-2 5 0 16,1-2 0-16,1-1 0 0,0-4 4912 0,1 2 976 15,1 3 208-15,1 0 48 0,-1-3-2464 0,2-1-480 16,1 3-112-16,4-6-16 0,0 0-1632 0,-4 8-336 16,0 1-64-16,2 3-16 0,-2 1-816 0,1 2-208 15,1 2 0-15,-1 0 0 0,2-1 0 0,-1 4 0 16,1 3 0-16,-2 2 0 0,1 2 0 0,-1 1 0 16,-1 4 0-16,0 2 0 15,-2-5-1600-15,1 1-352 0,-1 0-80 0,1 0-10384 16,-1 0-2096-16</inkml:trace>
  <inkml:trace contextRef="#ctx0" brushRef="#br0" timeOffset="35235.42">24694 16326 35007 0,'-11'-24'768'0,"7"16"176"0,-1-2 16 0,0-2 16 0,0-2-784 0,0 0-192 0,-1-2 0 0,1-1 0 15,4-3 864-15,1-2 128 0,2 5 32 0,5-5 0 16,2-7 0-16,3 7 0 0,3 9 0 0,6-6 0 16,0-2-1648-16,4 3-320 0,4 11-64 0,2-3-16 15,4-7 832-15,4 6 192 0,3 10 0 0,1 2 0 0,0 1 0 0,0 0 0 16,-3 0 0-16,-1 3 0 0,-1 4 0 0,-1 4 0 16,-1-1 0-16,-2 3 0 0,-3 6 0 0,-1 4 0 15,0-2 0-15,-5 5 0 16,-7 0-864-16,-3 6-128 0,-2 7-32 0,-1 0 0 0,-3-1 832 0,-3 0 192 15,-2-1 0-15,-3 2 0 0,-3-2 768 0,-3-2 208 16,-4-3 48-16,-2 2 0 0,-1-4 0 0,-3 6 0 16,-6-7 0-16,-1-2 0 0,6-8-832 0,-2 0-192 15,-2-1 0-15,1 0 0 0,-2-3 864 0,-1-1 128 16,-3-6 32-16,-1-2 0 0,-2-4 0 0,-3-3 0 16,-4-4 0-16,-3-3 0 0,-4-4-832 0,3-1-192 15,1 1 0-15,2-6 0 0,-1-5 0 0,4 2 0 16,3-4 0-16,-4-4 0 15,6-2-768-15,7-1-208 0,6 0-48 0,6-3 0 16,5-4-2448-16,5-5-496 0,12-42-112 0,5 21-16 0</inkml:trace>
  <inkml:trace contextRef="#ctx0" brushRef="#br0" timeOffset="35582.159">26081 16180 35007 0,'0'0'1552'0,"0"0"320"0,0 0-1488 0,0 0-384 15,0 0 0-15,0 0 0 0,0 0 1712 0,0 0 272 16,0 0 48-16,0 0 16 0,0 0-1648 0,0 0-400 16,0 0 0-16,0 0 0 0,0 0 0 0,0 0 0 15,0 0 0-15,9 0 0 16,0 2-736-16,3-2-224 0,1-4-64 0,3 2-10912 15,2 6-2192-15</inkml:trace>
  <inkml:trace contextRef="#ctx0" brushRef="#br0" timeOffset="35716.98">26649 16160 9215 0,'0'0'400'0,"0"0"96"0,7 8-496 0</inkml:trace>
  <inkml:trace contextRef="#ctx0" brushRef="#br0" timeOffset="35881.89">26978 16069 38703 0,'0'0'848'0,"0"0"176"0,0 0 48 0,0 0 16 0,0 0-880 0,0 0-208 16,17-4 0-16,-17 4 0 0,6 5 0 0,2 0 0 16,1-5 0-16,0 0-11424 15,0 0-2336-15</inkml:trace>
  <inkml:trace contextRef="#ctx0" brushRef="#br0" timeOffset="40791.259">20841 14782 24879 0,'-18'-12'2208'0,"6"1"-1760"0,-1-5-448 0,-1-10 0 15,-3-7 432-15,0-10 0 0,0-10 0 0,1-10 0 16,1-7-432-16,2-8 0 0,1-3 0 0,2-1 0 16,2-3 0-16,1-1 0 0,-1-3 224 0,6 3-64 15,3-1 400-15,3 0 80 0,-1-3 0 0,2-6 16 16,1-1 224-16,3-1 32 0,3 4 16 0,4 0 0 15,2-1-272-15,2-2-48 0,3-3-16 0,2 1 0 16,4 1-256-16,1 4-48 0,1 3-16 0,1 4 0 16,2 2-272-16,3 7 128 0,-1 5-128 0,5 5 0 15,3 4 0-15,2 4 0 0,1 1 0 0,1 5 0 0,3-1 0 0,0 4 0 16,1-1 0-16,2 4 0 0,3 2 0 0,2 3 0 16,7 1 0-16,1 6-144 0,4 2 144 0,-1 4 0 15,-1 4 0-15,2 4 0 0,-2 3 0 0,0 3 0 16,4 5 0-16,-1 6 0 0,-1 4 0 0,-4 4-208 15,-6 4 80-15,-2 3 128 0,-1 3-192 0,-1 3 192 16,-1 5-192-16,0 1 192 0,1 6 0 0,-1 1 0 16,-4 0 0-16,-1 6 0 0,-3 6-192 0,-2 4 192 15,0 5-160-15,-3 2 160 0,-3 2 0 0,2-1 0 16,3-1 0-16,-4 0 0 0,-6 3 0 0,0 1 0 16,-4 1 128-16,-2 2-128 0,-1 1 0 0,-6 1 0 15,-3 3 0-15,-3-1 0 0,-2 1 192 0,-3-2-192 16,-6 2 192-16,-1 3-192 0,-4 0 192 0,-2 4-192 0,-3-3 192 0,-3-1-192 15,-1 0 192-15,-4-1-192 0,-2 2 192 0,-4 1-192 16,1 0 320-16,-3-1-64 0,-4-3 0 0,3-3 0 16,3-4 320-16,-3 0 48 0,-6-4 16 0,1-1 0 15,2-4 32-15,0-3 16 0,-1-2 0 0,-1 2 0 16,1-3-128-16,-3 0-32 0,0-1 0 0,-3 1 0 16,-7 0-144-16,-6 5-48 0,-7 1 0 0,-3 1 0 15,-2 1-144-15,-3-2-48 0,-2 1 0 0,2-3 0 16,0-4 64-16,-4-2 16 0,-5 0 0 0,-4-1 0 15,-2 2 352-15,1 0 80 0,0-1 16 0,2-3 0 16,4-1-224-16,-2-3-32 0,-6-2-16 0,1 0 0 16,-2-1 32-16,0-2 0 0,2-3 0 0,1-3 0 0,-3-7-432 0,-1-2 128 15,-2-5-128-15,2-2 0 16,1-3-816-16,-1-7-240 0,1-6-48 0,-5-9-13472 16,-5-8-2688-16</inkml:trace>
  <inkml:trace contextRef="#ctx0" brushRef="#br0" timeOffset="50946.53">23219 11304 27519 0,'0'0'1216'0,"0"0"256"16,0 0-1168-16,0 0-304 0,0 0 0 0,0 0 0 0,0 0 416 0,0 0 32 16,0 0 0-16,0 0 0 0,0 0-272 0,0-15-48 15,4-4-128-15,1-7 192 0,2-8-64 0,3-8-128 16,6-9 176-16,3-9-176 0,5-13 704 0,5-6 48 16,5-11 0-16,7-7 0 0,6-7-48 0,4-3-16 15,2-2 0-15,7-3 0 0,4-2-368 0,9 5-80 16,7 3-16-16,2 4 0 0,1 3-224 0,0 4 0 15,-8 4-192-15,3 7 192 0,-1 6-128 0,-1 5 128 16,-2 1 0-16,-5 9 0 0,-7 4 0 0,-9 7 0 16,-5 4 0-16,-5 6 0 0,-2 9 0 0,-6 3 144 15,-5 5-144-15,-3 7 192 0,-3 3 320 0,-6 3 64 16,-5 3 0-16,0-2 16 0,0 3-112 0,0 2-32 16,2 1 0-16,-2 0 0 0,1-1-288 0,-1 1-160 0,-1 1 160 0,-2-1-160 31,-1 1-1600-31,-1 1-432 0</inkml:trace>
  <inkml:trace contextRef="#ctx0" brushRef="#br0" timeOffset="51442.61">23709 11119 12895 0,'0'0'1152'0,"-10"0"-928"16,1-3-224-16,1-1 0 0,2-1 3488 0,6 5 656 16,-4-9 128-16,1-2 16 0,3-2-2960 0,4-4-608 15,1-5-112-15,7-4-32 0,3-4-576 0,9-5 0 16,5-4 0-16,5-4-192 0,2-5 544 0,10-2 96 16,5-3 32-16,3-3 0 0,2-3 128 0,2 2 32 15,0-1 0-15,9 1 0 0,5-3-400 0,6-4-80 0,5-4-16 0,5-2 0 16,-5-2 80-16,6 3 16 0,2 1 0 0,-2 7 0 15,-6 6 224-15,-5 7 48 0,-7 4 16 0,-6 3 0 16,-7 6-352-16,-1 5-176 0,-4 4 160 0,-3 4-160 16,-6 1 256-16,-4 5-64 0,-5 6 0 0,-5 2 0 15,-3 4 192-15,-5-1 16 0,-3 1 16 0,-3 0 0 16,-2 5-192-16,-2 2-32 0,-12-3-16 0,8 0 0 16,-8 0-48-16,0 0 0 0,0 0 0 0,0 0 0 31,0 0-2064-31,0 0-432 0,0 0-64 0</inkml:trace>
  <inkml:trace contextRef="#ctx0" brushRef="#br0" timeOffset="51892.11">23523 11512 22111 0,'0'0'1968'0,"0"0"-1584"16,0 0-384-16,0 0 0 0,0 0 2032 0,0 0 320 0,0 0 64 0,12-9 16 15,3-2-2144-15,6-2-416 0,5-7-96 0,7-4-16 16,6-4 240-16,11-6 208 0,6-5-32 0,10-4-16 16,8-5 320-16,5-3 64 0,-1-3 16 0,7-1 0 15,7-1-320-15,5 2-64 0,4-1-16 0,-3 3 0 16,-4 2-160-16,1 3 192 0,3-2-192 0,0 7 192 16,1 7-48-16,-11 2 0 0,-8 3 0 0,1 5 0 15,1 5 32-15,-5 3 0 0,-9 1 0 0,-4 4 0 16,-3 2 256-16,-8 2 48 0,-7 3 16 0,-6 2 0 15,-3 1 32-15,-7 4 16 0,-4 0 0 0,-5 0 0 16,-3 1-224-16,-2-1-32 0,-2 1-16 0,-14-3 0 16,0 0-64-16,0 0-16 0,10 5 0 0,-10-5 0 15,0 0-880-15,0 0-176 0,0 0-32 0</inkml:trace>
  <inkml:trace contextRef="#ctx0" brushRef="#br0" timeOffset="52447.98">24333 8583 19343 0,'0'0'1728'15,"0"0"-1392"-15,0 0-336 0,10-1 0 0,3 1 1888 0,5 0 304 16,7-4 64-16,4 1 16 0,3 1-1888 0,5-1-384 16,3 0 0-16,2-1-160 0,0-2 160 0,1-2 0 15,2-1 0-15,0 1 0 0,0-4 128 0,0 3-128 16,-2 0 160-16,-6 3-160 0,-5 0 192 0,-4 4-64 15,-1 0-128-15,-5 2 192 0,-3 2-64 0,-3 6 0 16,-3 1-128-16,-1 4 192 0,-2 1 0 0,-2 6 0 16,-4 1 0-16,-3 3 0 0,-2 1 320 0,0 2 48 15,-1 2 16-15,-2 1 0 0,-5-1 32 0,-4 5 16 16,-3 0 0-16,-2 2 0 0,-1 1-176 0,-3 2-16 16,-3 1-16-16,-4 2 0 0,-4 1-256 0,2-3-160 15,0-3 192-15,2 1-192 16,1-3-1856-16,0 1-464 0</inkml:trace>
  <inkml:trace contextRef="#ctx0" brushRef="#br0" timeOffset="52891.49">25017 9351 3679 0,'0'0'160'0,"0"0"32"0,0 0-192 0,12-1 0 15,1-3 0-15,6-2 0 0,7 1 4752 0,3 0 912 16,0-3 176-16,3-1 48 0,5-3-4416 0,1 2-896 16,0-2-160-16,3 0-32 0,4-1-128 0,-2 2-32 15,-3 0 0-15,-2 1 0 0,-2-1-224 0,-4 5 128 16,-6-1-128-16,-2 3 0 0,0 2 144 0,-6 3-144 16,-5 4 128-16,-1-1-128 0,-3 0 192 0,0 3-64 15,-9-7 0-15,7 13 0 0,-3 2 208 0,-2 0 48 16,-3 2 0-16,-2 2 0 0,-2 3 432 0,-3 4 80 15,-1 4 32-15,-7 2 0 0,-3 3-320 0,-3-1-64 0,-3 2-16 0,-1 3 0 16,-4 2-304-16,-1-2-64 0,-3-3-16 0,0 2 0 16,0 3-336-16,3-4-64 0,2 0 0 0,2-1-9968 15,2 1-1984-15</inkml:trace>
  <inkml:trace contextRef="#ctx0" brushRef="#br0" timeOffset="53349.259">25669 10232 9215 0,'0'0'816'0,"0"0"-656"16,13 0-160-16,3 1 0 0,4 1 2096 0,3 2 384 15,1-2 80-15,2 4 0 0,2-3-1936 0,1 4-400 16,0-1-80-16,3 2-16 0,-2 0 128 0,-2 0 0 15,2 1 16-15,-1 0 0 0,-2 0 48 0,0 0 16 16,-3 1 0-16,-3 0 0 0,-4 2 272 0,-3-3 48 0,-2-1 16 0,-5 1 0 16,-2 1 768-16,-5-10 160 0,0 0 16 0,1 12 16 15,-3 1 544-15,-5 0 96 0,-5 1 32 0,-2 2 0 16,-2 2-528-16,-3 2-112 0,-5 1 0 0,-3 1-16 16,-4 0-672-16,-2 3-128 0,1 5-16 0,2-4-16 15,-2-1-416-15,4-1-80 0,-1 1 0 0,3-3-16 16,0-5-304-16,2 3 0 0,1-5 128 0,-1 1-128 31,0-2-1184-31,1-1-288 0,4 2-64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35:51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7809 13606 27647 0,'0'0'608'0,"0"0"128"0,0 0 32 0,0 0 0 16,0 0-624-16,0 0-144 0,0 0 0 0,-5 0 0 0,5 0 1664 0,0 0 320 15,0 0 48-15,-6 1 16 0,-1 1-832 0,7-2-144 16,0 0-48-16,-5 1 0 0,-2-1 0 0,1 1 0 16,-1 2 0-16,1 0 0 0,-2-1-816 0,0 1-208 15,0-1 0-15,0 4 0 0,1-4 0 0,0 3 0 16,1 2 0-16,-2 0 0 0,0-1 864 0,0 2 128 15,0 0 32-15,2-2 0 0,1 2-832 0,-2 1-192 16,-2 0 0-16,1 2 0 0,2-1 0 0,-2 2 0 16,-1 2 0-16,1-1 0 0,1-2 0 0,1 2 0 15,-1 2 0-15,-1 1 0 0,1 0 0 0,-1-1 0 16,0 2 0-16,1-2 0 0,0 2 0 0,0 1 0 16,2-3 0-16,0 2 0 0,-1 0 0 0,3 0 0 15,-1-1 0-15,0 0 0 0,0-1 0 0,0 1 0 16,0 1 0-16,1 0 0 0,2 0 0 0,1 0 0 15,-3-2 0-15,2 1 0 0,1 0 0 0,1-1 0 0,2 2 0 0,-2-1 0 16,1-2 0-16,-1-1 0 0,2 0 0 0,1 0 0 16,-1 0 0-16,3 2 0 0,-1-1 0 0,0 0 0 15,0 1 0-15,2-1 0 16,-1-1 0-16,1 1 0 0,-1 1 0 0,1-1 0 0,1 0 0 0,1-1 0 16,-1-1 0-16,2 1 0 0,0 0 0 0,1 0 0 15,-1 3 0-15,1-3 0 0,-2 3 0 0,1-2 0 16,2-5 0-16,0 0 0 0,-2 3 0 0,2-4 0 15,1 0 0-15,-1-1 0 0,-1 1 0 0,1-1 0 16,0-1 0-16,0 1 0 0,-2-1 0 0,2 0 0 16,-2-1 0-16,2-1 0 0,-2-2 0 0,1 1 0 15,-1-1 0-15,2 1 0 0,-2 1 0 0,0-4 0 16,-3 0 0-16,3 0 0 0,-3 0 0 0,0 0 0 0,-1 0 0 0,1 1 0 16,-7-1 0-16,0 0 0 15,6-1-2416-15,1-2-528 0,-1-1-96 0,-6 4-32 0</inkml:trace>
  <inkml:trace contextRef="#ctx0" brushRef="#br0" timeOffset="11362.25">8468 13974 27647 0,'0'0'608'0,"0"0"128"0,0 0 32 0,0 0 0 0,0 0-624 0,0 0-144 0,0 0 0 0,-4 6 0 16,1 1 848-16,3-7 144 16,-4 5 32-16,4-5 0 0,-1 7 0 0,1-7 0 0,-3 6 0 0,2 2 0 15,1 0-832-15,0 0-192 0,0-1 0 0,1 4 0 16,2-1 0-16,1 3 0 0,1 0 0 0,0 2 0 15,2 0 0-15,1 2 0 0,1 3 0 0,0-1 0 16,0 0 0-16,1 0 0 0,2 3 0 0,0-3 0 16,0 0 0-16,1 1 0 0,1-2 0 0,2-1 0 0,-2 0 0 0,3-4 0 15,0-1 0-15,-1-1 0 16,-5-4-768-16,1-1-208 0,2-4-48 0,3-1 0 0,0-1 832 0,-1-1 192 16,-1-3 0-16,4-3 0 0,0-2 0 0,1-1 0 15,-2-2 0-15,2-2 0 0,-2-3 0 0,-1-2 0 16,-1-1 0-16,-1-1 0 0,0 0 768 0,-4-4 208 15,-2 0 48-15,-1 1 0 0,0-1-832 0,-3 1-192 16,-1 0 0-16,-1 0 0 0,-2 2 0 0,-2 0 0 16,-3 1 0-16,0 1 0 0,-1 1 864 0,-2 1 128 15,-1-1 32-15,-1 2 0 0,0 0 0 0,0 3 0 16,0 1 0-16,-2 1 0 0,0 1 0 0,-2 0 0 16,0 1 0-16,0 1 0 0,-2 1-832 0,2 1-192 15,-1 1 0-15,0 0 0 0,-1 1 864 0,0 0 128 16,-1 0 32-16,0 2 0 0,-1-2-832 0,0 1-192 15,-1 0 0-15,1 2 0 0,-1 0 0 0,2 2 0 0,2 0 0 0,-2 0 0 16,1 0 0-16,-1 2 0 0,2 0 0 0,1 5 0 16,0-1 0-16,1 1 0 0,0 1 0 0,0 2 0 15,1 3 0-15,0 1 0 16,2 1 0-16,-1 0 0 16,-1 4-768-16,1-1-208 0,-1-1-48 0,2 2 0 15,1 4-2448-15,2 0-496 0,-5 25-112 0,9-10-16 0</inkml:trace>
  <inkml:trace contextRef="#ctx0" brushRef="#br0" timeOffset="11963.42">9333 14068 31327 0,'0'0'688'0,"0"0"144"0,0 0 16 0,0 0 48 0,0 0-720 0,0 0-176 16,0 0 0-16,0 0 0 0,-2 9 848 0,-1-4 144 15,-1 2 32-15,3-1 0 0,1 1 0 0,2 0 0 16,0 1 0-16,-2 1 0 0,0 3-832 0,0 0-192 16,0-2 0-16,0 2 0 0,0 0 0 0,1-1 0 15,-1 1 0-15,1 0 0 16,2 0-2416-16,1 1-528 0,9 15-96 0,-7-7-32 0</inkml:trace>
  <inkml:trace contextRef="#ctx0" brushRef="#br0" timeOffset="13074.96">9795 13966 23951 0,'0'0'1056'0,"0"0"224"0,0 0-1024 0,0 0-256 15,0 0 0-15,0 0 0 0,0 0 880 0,0 0 112 16,0 0 32-16,1 7 0 0,-1 0 0 0,1 4 0 16,2-3 0-16,1 3 0 0,0 4-832 0,0 0-192 15,0 4 0-15,4 0 0 0,3 3 0 0,2-2 0 0,-1 1 0 0,1-2 0 16,1-2 864-16,2 1 128 0,-3-1 32 0,1-2 0 16,2-4-832-16,0 0-192 0,-1-1 0 0,0-2 0 15,-1 0 0-15,0-1 0 0,-1-4 0 0,-1 0 0 16,0-2 0-16,-2-1 0 0,-1 0 0 0,1-2 0 15,0-5 0-15,-2-1 0 0,-2-5 0 0,1 0 0 16,1-2 0-16,-2-4 0 0,1-3 0 0,-2-1 0 16,-1-1 864-16,-3-3 128 0,0-2 32 0,1 1 0 15,-1-2-832-15,0 0-192 0,1 1 0 0,-2 2 0 16,-2 2 864-16,0 1 128 0,-1 2 32 0,1 1 0 16,0 3 0-16,-2 2 0 0,-1 3 0 0,0 4 0 0,0-3-832 15,-1 3-192-15,0 2 0 0,-1-1 0 0,-2 1 864 0,0 1 128 16,-1-2 32-16,-1 3 0 0,0 2-832 0,-1 0-192 15,0 1 0-15,-1 1 0 0,-4 1 0 0,3 2 0 16,-1-1 0-16,1 1 0 0,-3 0 0 0,4 2 0 16,1 1 0-16,-1 2 0 15,2 1-768-15,-1 2-208 0,-1 3-48 0,1 4-13104 16,2 1-2624-16</inkml:trace>
  <inkml:trace contextRef="#ctx0" brushRef="#br0" timeOffset="13645.14">10192 13424 23951 0,'0'0'512'0,"0"0"128"0,0 0 0 0,11 0 64 0,-11 0-576 0,10-3-128 16,-1 0 0-16,1 1 0 0,-3 1 848 0,5-2 144 15,1-1 32-15,-1 1 0 0,-2 3 0 0,1 0 0 16,2 0 0-16,0 2 0 0,-1 2 0 0,-1-2 0 16,0 2 0-16,0 1 0 0,1 2 0 0,1 2 0 15,0 0 0-15,2 2 0 0,0 2 0 0,2 1 0 16,1 2 0-16,1 3 0 0,-1-1 0 0,-1 5 0 15,0 0 0-15,1 4 0 0,3 5-832 0,-3-2-192 16,-1 2 0-16,0 0 0 0,-1-1 864 0,-2-1 128 16,-1-1 32-16,-1-2 0 0,0 0-832 0,-3-2-192 0,-1-1 0 15,-2 0 0-15,1-3 0 0,-1 3 0 16,-3-2 0-16,-1 1 0 0,1-1 0 0,-2 2 0 0,-1-1 0 0,-1 3 0 16,0 2 864-16,-3 2 128 15,-1 2 32-15,-2 0 0 0,-1 3-832 0,-1-1-192 0,-3 2 0 0,-2 2 0 31,-2 0-1600-31,-3 1-352 0,-5-1-80 0,-2 1-19664 0</inkml:trace>
  <inkml:trace contextRef="#ctx0" brushRef="#br0" timeOffset="33837.18">11552 13817 27647 0,'9'21'608'0,"-9"-21"128"0,-2-10 32 0,2 10 0 0,0 0-624 0,0 0-144 0,0 0 0 0,0 0 0 15,0 0 848-15,0 0 144 0,0 0 32 0,0 0 0 16,0 0-832-16,0 0-192 0,0 0 0 0,6-7 0 15,3 5 0-15,4-2 0 0,4-1 0 0,7 3 0 16,2 1 0-16,4 0 0 0,4 2 0 0,4-2 0 16,3-2 0-16,5 2 0 0,2 1 0 0,3-3 0 0,3 2 0 0,-1 0 0 15,0-1 0-15,-2 2 0 16,-3-4 0-16,-1 2 0 0,-4-1 0 0,0 0 0 0,-1 0 0 0,-1 1 0 16,-5 1 0-16,2 1 0 0,2 0 864 15,-3-1 128-15,-5-5 32 0,0 1 0 0,-4-5-832 0,-4 5-192 16,-3 1 0-16,-2-2 0 0,1 3 864 0,-5-1 128 15,0 2 32-15,-1 0 0 0,-3-1-832 0,-1 1-192 16,-2 0 0-16,-2 2 0 0,-6 0 0 0,0 0 0 16,0 0 0-16,0 0 0 0,0 0 864 0,0 0 128 15,0 0 32-15,0 0 0 16,0 0-3280-16,0 0-656 0,0 0-128 0,0 0-32 0</inkml:trace>
  <inkml:trace contextRef="#ctx0" brushRef="#br0" timeOffset="34320.259">12453 13460 31327 0,'0'0'688'16,"0"0"144"-16,0 0 16 0,0 0 48 0,0 0-720 0,0 0-176 0,0 0 0 0,0 0 0 15,0 0 848-15,0 0 144 0,0 0 32 0,0 0 0 0,0 0-832 0,0 0-192 16,0 0 0-16,4 1 0 0,9-1 0 0,0 4 0 16,0 3 0-16,4-2 0 0,4-2 0 0,1 2 0 15,0 3 0-15,2 0 0 0,1-1 0 0,-2 1 0 16,0 0 0-16,1 1 0 0,-2 2 864 0,-1-1 128 15,0-1 32-15,-3 0 0 0,-1 0-832 0,0 3-192 16,-3-1 0-16,-1-1 0 0,-2-2 864 0,-2 0 128 16,-3-2 32-16,-6-6 0 0,4 4 0 0,-1 1 0 15,-2 2 0-15,1 1 0 0,-4 1-832 0,0 1-192 16,-4-2 0-16,-1 4 0 0,-3 2 864 0,-3 2 128 16,-1 2 32-16,-2 2 0 0,-6 4-832 0,0 0-192 15,0-1 0-15,1-3 0 0,-1-2 0 0,2-1 0 16,2-3 0-16,2-1 0 0,3-2 864 0,4-3 128 15,0-3 32-15,-1 1 0 0,2 0-832 0,0-1-192 0,2-1 0 16,-1 0 0 0,1 0-768-16,-1-1-208 0,2 0-48 0,5-3 0 15,0 0-2448-15,0 0-496 0,0 0-112 0,0 0-16 0</inkml:trace>
  <inkml:trace contextRef="#ctx0" brushRef="#br0" timeOffset="35007.83">13619 13061 31327 0,'0'0'688'0,"0"0"144"0,0 0 16 0,0 0 48 0,0 0-720 0,0 0-176 0,0 0 0 0,0 0 0 16,0 0 1664-16,-6 4 320 0,0 1 48 0,-2 2 16 0,-1-2 0 0,-1 3 0 15,-1 2 0-15,-1 3 0 0,1 4-1648 0,-1 3-400 16,-1 3 0-16,0 6 0 0,0 0 896 0,2-5 112 15,1 3 16-15,1 0 0 0,1 2-832 0,-1 1-192 16,0-3 0-16,1 3 0 0,1 1 0 0,1 10 0 16,2 0 0-16,1 2 0 0,2 2 0 0,2 2 0 15,2 2 0-15,3-3 0 0,4-1 0 0,1 4 0 16,2 0 0-16,2-11 0 0,0-8 0 0,4-3 0 16,4 1 0-16,2-6 0 0,1 0 0 0,1-2 0 15,5-5 0-15,-2-2 0 16,1-2-1600-16,3-5-352 0,1-6-80 0,3-9-18032 0</inkml:trace>
  <inkml:trace contextRef="#ctx0" brushRef="#br0" timeOffset="36389.33">14330 13100 27647 0,'0'0'608'0,"0"0"128"0,0 0 32 0,0 0 0 0,0 0-624 0,0 0-144 0,0 0 0 0,0 0 0 16,0 0 1664-16,0 0 320 16,4 2 48-16,-6 11 16 0,-1 1-832 0,-1 0-144 0,-2 2-48 0,-1 4 0 15,-2 6 0-15,1-3 0 0,-1 3 0 0,-1 2 0 16,-1 0-816-16,-2 2-208 0,-2 2 0 0,2 0 0 15,1 1 0-15,-3 11 0 0,2 2 0 0,0-2 0 16,-1 4 0-16,0 0 0 0,1 2 0 0,-2-2 0 16,-8 45 0-16,15-46 0 0,0-9 0 15,-2-6 0-15,1 1 0 0,1-1 0 0,1-2 0 16,2-4 0-16,0-1 0 0,0-3 0 0,1-5 0 16,1-2 0-16,1-4 0 0,0-2 0 0,2-2 0 15,0-7 0-15,0 0 0 0,0 0 0 0,0 0 0 16,-2-8-1600-16,0-6-352 0,1-6-80 0,1-6-14752 15</inkml:trace>
  <inkml:trace contextRef="#ctx0" brushRef="#br0" timeOffset="36663.37">14337 13070 31327 0,'0'0'1392'0,"0"0"272"0,0 0-1328 0,0 0-336 16,0 0 0-16,1 7 0 0,-1-7 1712 0,2 9 272 15,-1 1 48-15,1 2 16 0,1 3-832 0,0 5-144 16,1 9-48-16,1-2 0 0,0 2-816 0,0-3-208 16,2 4 0-16,-2 1 0 0,2 2 0 0,-1 0 0 15,1 1 0-15,-1 2 0 0,2 3 0 0,2 13 0 16,2 2 0-16,-2-1 0 0,1 1 0 0,-1-3 0 16,-1-6 0-16,1-2 0 0,-3-4 0 0,1-2 0 0,-1-5 0 15,-1 0 0-15,-2-4 0 0,0-3 0 0,-1-4 0 0,-2-3 0 16,-1-2 0-16,0 1 0 0,-1-4 0 0,-2-4 0 31,1-3-768-31,-2-2-208 0,-3-2-48 0,-1-5-10912 0,-3-3-2192 0</inkml:trace>
  <inkml:trace contextRef="#ctx0" brushRef="#br0" timeOffset="36825.11">14148 13716 31327 0,'0'0'688'0,"0"0"144"0,0 0 16 0,-7 2 48 15,0 4-720-15,0-5-176 0,1-6 0 0,0 1 0 16,1 1 1664-16,0-1 320 0,1-1 48 0,4 5 16 0,0 0-1648 0,0 0-400 15,0 0 0-15,0 0 0 0,10-1 0 0,1 1 0 16,1 1 0-16,5 0 0 0,3 1 0 0,3-2 0 16,0-3 0-16,2 0 0 0,2 1 0 0,6-2 0 15,-2 0 0-15,0 1-17120 16</inkml:trace>
  <inkml:trace contextRef="#ctx0" brushRef="#br0" timeOffset="37096.04">14870 13791 35007 0,'0'0'1552'0,"0"0"320"0,0 0-1488 0,0 0-384 0,0 0 0 0,0 0 0 16,0 0 1712-16,0 0 272 0,0 7 48 0,2 1 16 16,-1-1-1648-16,-1 1-400 0,0 3 0 0,0-1 0 15,0 4 0-15,0 2 0 0,0 4 0 0,0 1 0 16,1-2-736 0,0 1-224-16,2-2-64 0,0-2-10912 0,-2-5-2192 0</inkml:trace>
  <inkml:trace contextRef="#ctx0" brushRef="#br0" timeOffset="37441.46">15110 13516 35007 0,'0'0'768'0,"3"5"176"0,-3 2 16 0,0 3 16 0,0 2-784 0,1 1-192 16,0 0 0-16,2 4 0 0,1 3 864 0,0-1 128 15,1 0 32-15,1 9 0 0,2 10-832 0,-1-13-192 16,1-8 0-16,2-2 0 0,2 1 0 0,-2-2 0 15,-1 1 0-15,2-2 0 0,-1-4 0 0,5 0 0 16,-2-3 0-16,0-2 0 0,0-4 0 0,-2-1 0 16,-1-4 0-16,-3-3 0 0,1-2 0 0,-1-3 0 15,-2-4 0-15,0-4 0 0,0-3 0 0,1-2 0 16,-4 0 0-16,-1 4 0 0,-1 1 0 0,-1 0 0 16,-1-1 0-16,-1 1 0 0,0 2 864 0,-1 0 128 0,-2 1 32 0,-5-1 0 15,1-1-832-15,1 4-192 0,0 3 0 0,0 2 0 16,-2 0 864-16,-2 3 128 0,-4 2 32 0,0 1 0 15,3 2-832-15,0 3-192 0,1 0 0 0,1 4 0 16,1 0 0-16,2 2 0 0,0 2 0 0,3 1 0 31,0 3-3232-31,4 1-688 0,-2 17-144 0,0-8-32 0</inkml:trace>
  <inkml:trace contextRef="#ctx0" brushRef="#br0" timeOffset="37697.39">15647 12974 42383 0,'0'0'928'0,"0"0"192"0,0 0 32 0,0 0 64 0,0 0-976 0,0 0-240 15,0 0 0-15,7 4 0 0,-2 4 864 0,0 1 128 16,0 2 32-16,3 3 0 0,1-1-832 0,0 3-192 16,-1 7 0-16,1 0 0 0,1 2 864 0,0 9 128 15,-2 0 32-15,1-3 0 0,1-5-832 0,2-1-192 16,1 2 0-16,0 1 0 0,-2-2 0 0,-2 1 0 15,0 0 0-15,0 2 0 0,-3-4 0 0,0 2 0 16,-2 2 0-16,-2 2 0 0,-2 2 0 0,-1 5 0 16,-3 2 0-16,-3 2 0 0,-2 1 0 0,-1 0 0 15,-2 0 0-15,-6 10-14704 16,-2-7-2976-16</inkml:trace>
  <inkml:trace contextRef="#ctx0" brushRef="#br0" timeOffset="38926.99">11981 14218 23951 0,'0'0'512'16,"0"0"128"-16,0 0 0 0,-4 1 64 0,-2-4-576 0,1 3-128 0,-1 7 0 0,1-3 0 15,0 0 1664-15,0 1 320 0,1 0 48 0,0 0 16 0,-1-1 0 0,-1-1 0 16,2-2 0-16,4-1 0 0,0 0-1648 0,0 0-400 16,0 0 0-16,0 0 0 0,-2 7 896 0,1 2 112 15,1 1 16-15,3 3 0 16,4 4-1648-16,1 4-320 0,2 3-64 0,3 0-16 0,2 2 832 0,2 2 192 15,2 0 0-15,6 2 0 0,5 0 0 0,0 3 0 16,1 0 0-16,-1 0 0 0,0-3 768 0,0 2 208 16,3-2 48-16,-2 1 0 0,0-5-832 0,2 0-192 15,2-1 0-15,3-3 0 0,1-4 0 0,-6-6 0 16,3-1 0-16,2-5 0 0,1-3 0 0,0-2 0 16,-1-1 0-16,1-1 0 0,-2-2 864 0,-2-1 128 15,-1-2 32-15,-2-1 0 0,-2 1-832 0,-1 0-192 16,-3 1 0-16,3-1 0 0,-5-2 0 0,-3 0 0 15,-5 1 0-15,-3 4 0 0,-3-3 0 0,-2 5 0 0,-8 1 0 0,0 0 0 32,0 0-3232-32,0 0-688 0,0 0-144 0,0 0-32 0</inkml:trace>
  <inkml:trace contextRef="#ctx0" brushRef="#br0" timeOffset="39258.37">12813 14549 35007 0,'0'0'1552'0,"0"0"320"16,0 0-1488-16,5 4-384 0,2 0 0 0,2 1 0 15,4 0 0-15,2 2 0 0,2 0 0 0,3 2 0 0,1 1 0 0,8 1 0 16,1 1 0-16,-1-1 0 0,-1-1 0 0,-2 0 0 16,0-1 0-16,-5-1 0 0,0 1 0 0,0-1 0 15,-1 0 0-15,0 0 0 0,-2 1 0 0,-1 1 0 16,-1 1 0-16,-3 1 0 0,0 2 1712 0,-4 0 272 15,-1 1 48-15,-3 0 16 0,-2 1-832 0,-2 1-144 16,-4 1-48-16,-3 3 0 0,-3 0 0 0,0-4 0 16,-4 1 0-16,-3-1 0 0,-1 3-816 0,-3-2-208 15,-2 3 0-15,0 1 0 0,1 3 0 0,2-6 0 16,-1-2 0-16,3-1 0 0,0-1 0 0,2 0 0 16,3-4 0-16,3-1 0 15,1-4-768-15,3 1-208 0,1 0-48 0,1 0 0 16,3-7-3264-16,0 0-672 0,18 4-128 0,5-7-32 0</inkml:trace>
  <inkml:trace contextRef="#ctx0" brushRef="#br0" timeOffset="39572.219">13799 14630 38703 0,'0'0'848'0,"0"0"176"0,-4 2 48 0,0 2 16 16,4-4-880-16,-4 3-208 0,-3-1 0 0,2 2 0 15,0 1 1680-15,0 2 304 0,-3-1 48 0,1 5 16 16,2 2-1648-16,1 0-400 0,0 4 0 0,0 5 0 0,0 3 0 0,2 4 0 16,2 1 0-16,2 2 0 0,1 2 0 0,1 3 0 15,0-1 0-15,2-1 0 0,1 0 0 0,1 1 0 16,1-1 0-16,0-1 0 0,0 0 0 0,2-2 0 15,-1-3 0-15,2-3 0 0,1-4 0 0,-2-2 0 16,0-2 0-16,1-6 0 16,1-3-1552-16,1-3-400 0,0-3-80 0,3-6-16 15,2-6-2448-15,1-6-496 0,20-28-112 0,-5 2-16 0</inkml:trace>
  <inkml:trace contextRef="#ctx0" brushRef="#br0" timeOffset="39890.3">14300 14898 35007 0,'0'0'768'0,"0"0"176"0,-3 9 16 0,0 0 16 0,3 3-784 0,-1 2-192 0,-1 3 0 16,2 3 0-16,3 1 0 0,1 1 0 0,0 0 0 0,2 0 0 15,1 1 0-15,1-3 0 0,1 0 0 0,0-2 0 16,0-1 0-16,1-3 0 0,1 0 0 0,1-4 0 16,-2-4 0-16,2 0 0 15,0-2 0-15,1-3 0 0,1-2 0 0,-1-2 0 0,0-2 0 0,1-2 0 16,2-2 0-16,1-1 0 0,-3-2 0 0,-1 0 0 15,2-2 0-15,-2 0 0 0,-2-1 0 0,-1 1 0 16,-3 2 0-16,-1-4 0 0,-5 1 0 0,0-1 0 16,0 1 864-16,-2-1 128 0,-3 0 32 0,-2 2 0 15,-1 0 0-15,-2-3 0 0,-1 4 0 0,-2-3 0 0,-2 3 0 16,1 1 0-16,0 0 0 0,-1 5 0 0,1 0-832 0,2 3-192 16,-1 2 0-16,2 0 0 0,2 2 0 0,0 2 0 15,8-2 0-15,-8 7 0 16,0 4-1600-16,2 3-352 0,1 4-80 0,2 5-10384 15,2 0-2096-15</inkml:trace>
  <inkml:trace contextRef="#ctx0" brushRef="#br0" timeOffset="40089.87">14959 14965 42383 0,'0'0'928'0,"0"0"192"0,0 0 32 0,0 0 64 0,0 0-976 0,-4 6-240 0,0 1 0 0,0 1 0 16,2 1 0-16,-1 1 0 0,0 3 0 0,2-1 0 15,1 3 0-15,0 2 0 0,0 2 0 0,1 2-12512 32,2-1-2544-32</inkml:trace>
  <inkml:trace contextRef="#ctx0" brushRef="#br0" timeOffset="40593.94">15237 14644 35007 0,'0'0'768'0,"0"0"176"0,0 0 16 0,0 0 16 0,0 0-784 0,0 0-192 0,0 0 0 0,0 0 0 16,0 0 0-16,0 6 0 0,1 2 0 0,0 4 0 15,2 2 0-15,1 3 0 0,0 3 0 0,-1 2 0 16,0 1 864-16,2 1 128 0,2-2 32 0,-1 2 0 16,1 0-832-16,-2-1-192 0,-1-4 0 0,0 1 0 15,0-2-768-15,1-1-208 0,-1-3-48 0,0-1 0 16,-2 0-816-16,1-1-160 0,-2-3-48 0,1-1 0 16</inkml:trace>
  <inkml:trace contextRef="#ctx0" brushRef="#br0" timeOffset="41045.259">15229 14545 35007 0,'0'0'768'0,"0"0"176"0,0 0 16 0,0 0 16 0,0 0-784 0,0 0-192 16,0 0 0-16,0 0 0 0,0 0 0 0,6 2 0 16,3-2 0-16,0 0 0 0,3 0 0 0,1 0 0 15,2 2 0-15,0 0 0 0,5 1 0 0,2 1 0 16,-2 1 0-16,-2 0 0 0,0-1 0 0,-4 1 0 15,-1 2 0-15,-1-2 0 0,-1-1 0 0,-2 1 0 16,-3 2 0-16,1-1 0 0,-7-6 864 0,1 9 128 16,-1-2 32-16,-3 2 0 0,0 2-832 0,-5-1-192 0,-4-1 0 0,-2 4 0 15,-3 3 0-15,-2 1 0 0,-1 2 0 0,-1 0 0 16,1-1 0-16,2 0 0 0,-2-4 0 0,5-1 0 16,2-2 0-16,4-2 0 0,2-3 0 0,3-2 0 15,4-4 0-15,0 0 0 0,0 0 0 0,0 0 0 16,0 0 0-16,0 0 0 0,11 3 0 0,3-3 0 15,4-4-768 1,3 0-208-16,2-2-48 0,1 0 0 0,1 0 832 0,-3 2 192 0,0 1 0 0,-1 3 0 16,0 4 0-16,-3 2 0 0,-1 0 0 0,0 3 0 15,-1 3 0-15,-2 2 0 0,-2 1 0 0,-2 2 0 16,-1-4 768-16,-1 4 208 0,-2-2 48 0,-2 2 0 16,-2 0-832-16,-2 0-192 0,-2 0 0 0,-3 0 0 15,-3 1 864-15,-1 0 128 0,-2-1 32 0,-3-1 0 0,1 0-832 0,-2-2-192 16,-3-1 0-16,-1-1 0 0,0-2 864 15,-1 1 128-15,1-4 32 0,-1 0 0 16,1-2-1648-16,2-1-320 0,2-3-64 0,2-1-12032 16,3-3-2400-16</inkml:trace>
  <inkml:trace contextRef="#ctx0" brushRef="#br0" timeOffset="41374.83">15681 14434 35007 0,'0'0'768'0,"0"0"176"0,0 0 16 0,0 0 16 0,0 0-784 0,9 3-192 0,0 1 0 0,0 1 0 15,2 1 0-15,1 1 0 0,1-1 0 0,1 2 0 16,0 1 864-16,3 0 128 0,2-2 32 0,0 2 0 16,1 1-832-16,-1 1-192 0,1-1 0 0,-1 2 0 15,2 0 864-15,-3 0 128 0,1 2 32 0,-1 2 0 16,-1 2-832-16,0 3-192 0,0 2 0 0,-2 4 0 15,1 0 864-15,-3 3 128 0,-1 2 32 0,-2 2 0 16,1-4-832-16,-5 0-192 0,-2 3 0 0,-1 0 0 16,-2 1 864-16,-2-1 128 0,-3 0 32 0,-1-3 0 15,-2 1-832-15,1 0-192 0,-4-1 0 0,0-2 0 16,-2-2 0-16,-1-3 0 0,-1-1 0 0,0-2 0 16,-2-3 0-16,-1-4 0 0,-1-3 0 0,1-2 0 15,-1-3-768-15,1-1-208 0,1-4-48 0,2-6 0 0</inkml:trace>
  <inkml:trace contextRef="#ctx0" brushRef="#br0" timeOffset="43580.77">16458 13392 27647 0,'0'0'608'0,"0"0"128"0,0 0 32 0,0 0 0 0,0 0-624 0,11 0-144 16,2 0 0-16,2 2 0 0,2-2 0 0,1 4 0 16,-1-1 0-16,2 1 0 0,-1-1 0 0,-1 1 0 15,-3 2 0-15,-1 1 0 0,0-2 0 0,-1 0 0 16,-2 2 0-16,-2-1 0 0,0 2 848 0,-1 1 144 16,-4-1 32-16,0 3 0 0,-4-1-832 0,1 2-192 0,-2 0 0 15,1-1 0-15,-3 2 864 0,-1 2 128 0,-3 0 32 0,0 1 0 16,1-3-832-16,-1 0-192 0,-1 0 0 0,0 0 0 15,-1-1 864-15,1 0 128 0,1-2 32 0,1-1 0 16,-1 0-832-16,0-1-192 0,1 1 0 0,2-2 0 16,0-3 864-16,5-4 128 0,-3 6 32 0,1 2 0 15,1 4-832-15,1-4-192 0,0-1 0 0,2 2 0 16,1 2-768-16,2-2-208 16,1 0-48-16,1 2 0 0,-1-1 832 0,1 2 192 0,1 1 0 0,0 1 0 15,-2 2 0-15,2-2 0 0,0 2 0 0,0-2 0 16,-3 3 0-16,0 1 0 0,0-3 0 0,1 2 0 15,-1 0 0-15,-3 1 0 0,1-4 0 0,0 0 0 16,-1 1 0-16,1-2 0 0,-2-1 0 0,2-1 0 0,-1 2 0 16,0-5 0-16,-4 0 0 0,2-2 0 0,0-6 0 0,0 0 0 15,0 0 0-15,4 8 0 0,-4-8 0 0,4 7 0 16,-4-7 0-16,4 6 0 0,-1 2 0 0,-1-1 0 16,-2-7 0-16,5 6 0 0,1-1 0 0,0 2 0 15,1 1 0-15,-1 0 0 0,1-3 0 0,1 1 0 16,-1 2 0-16,0 1 0 0,2-1 0 0,0 5 0 15,-1 5 0-15,0-3 0 0,0-4 0 0,-1 2 0 16,1 1 0-16,0 0 0 0,0 2 0 0,-2-1 0 16,2 1 0-16,1 3 0 0,-1 2 0 0,0-3 0 15,1-1 0-15,-4-1 0 0,-1 1 768 0,-1 0 208 16,-1 1 48-16,0 0 0 0,-2-1-832 0,-2 0-192 16,1-1 0-16,-1 1 0 0,-4 1 0 0,0 2 0 15,-2-1 0-15,-1 3 0 0,0-1 864 0,-2 2 128 16,-2-1 32-16,0-1 0 0,-1-1-832 0,0-1-192 0,-1-2 0 15,1 0 0-15,0-6 864 0,-1 0 128 0,0-2 32 0,2-3 0 16,-3 0-832-16,0-3-192 0,-1 0 0 0,2-3 0 31,0-3-768-31,1 1-208 0,1-3-48 0,2-3 0 16,2-4-2448-16,4-4-496 0,-8-24-112 0,8 7-16 0</inkml:trace>
  <inkml:trace contextRef="#ctx0" brushRef="#br0" timeOffset="43957.64">17166 13713 23951 0,'0'0'2128'0,"12"0"-1696"0,1-3-432 0,4 6 0 16,4 6 896-16,3-4 112 0,4-6 16 0,3-1 0 15,3-2-832-15,0-3-192 0,1-1 0 0,0-1 0 16,-1 0 0-16,-3 1 0 0,-4 2 0 0,-4 0 0 16,-3 1 864-16,-5 1 128 0,-2 0 32 0,-1 3 0 31,-12 1-1648-31,0 0-320 0,0 0-64 0,0 0-11888 0</inkml:trace>
  <inkml:trace contextRef="#ctx0" brushRef="#br0" timeOffset="44181.17">17363 13846 35007 0,'-9'4'768'0,"0"0"176"0,-2 0 16 0,1 0 16 0,-1-2-784 0,2 2-192 0,3 0 0 0,-1-1 0 16,7-3 1680-16,-6 2 304 0,6-2 48 0,-6 7 16 16,3 1-1648-16,0 1-400 0,0 1 0 0,2 3 0 15,1 4 0-15,0 4 0 0,1 4 0 0,1 4 0 0,-2 2 0 0,2 3 0 16,1 2 0-16,-1 9 0 0,1 7 0 0,0-12 0 16,-1-2 0-16,2-2 0 0,0 1 0 0,0-3 0 15,0-2 0-15,1-2 0 0,0 0 0 0,1 3 0 16,-5-6 0-16,1-3 0 0,1-6 0 0,-2-2 0 15,1-5 0-15,-1-1 0 16,-1-10-736-16,0 0-224 0,0 0-64 0,0 0 0 16,-1-8-1632-16,-2-5-336 0,0-8-64 0,1-5-16 0</inkml:trace>
  <inkml:trace contextRef="#ctx0" brushRef="#br0" timeOffset="44332.789">17356 14205 23951 0,'0'0'512'0,"0"0"128"0,0 0 0 0,0 0 64 0,0 0-576 0,0 0-128 16,10 2 0-16,-1 2 0 0,1 1 1664 0,2-2 320 0,1 1 48 0,2-3 16 15,4 2-832-15,0-1-144 0,1-2-48 0,1 0 0 16,1-2 0-16,1-2 0 0,-2 0 0 0,0-1 0 16,0-3-816-16,-3 0-208 0,-1-1 0 0,-1 0 0 31,-3 0-1600-31,0-2-352 0,1 1-80 0,-2 1-16 0</inkml:trace>
  <inkml:trace contextRef="#ctx0" brushRef="#br0" timeOffset="44558.119">17840 14156 31327 0,'0'0'1392'0,"0"0"272"0,0 0-1328 15,0 0-336-15,1 8 0 0,1 1 0 0,0-1 1712 0,0 4 272 16,-2 0 48-16,-2 1 16 0,5 0-832 0,-2 5-144 16,0 5-48-16,1-4 0 0,-1-1-816 0,0-1-208 15,1 2 0-15,-1-2 0 0,0 0 0 0,1 0 0 16,-1-1 0-16,-1-2 0 0,0-2 0 0,-1-4 0 15,1-8 0-15,0 0 0 16,0 0-768-16,0 0-208 0,0 0-48 0,-7-12 0 16,-2-6-2448-16,0-7-496 0,-9-36-112 0,2 1-16 0</inkml:trace>
  <inkml:trace contextRef="#ctx0" brushRef="#br0" timeOffset="44662.48">17809 13935 35007 0,'0'0'768'0,"0"0"176"0,0 0 16 0,0 0 16 0,0 0-784 0,4 6-192 15,-4-6 0-15,4 7 0 0,2-1 0 0,2-3 0 0,1-2 0 0,1-2-15520 16</inkml:trace>
  <inkml:trace contextRef="#ctx0" brushRef="#br0" timeOffset="44902.02">18161 13551 42383 0,'0'0'928'0,"-4"7"192"0,-1 1 32 0,-1 0 64 0,3-1-976 0,-1 5-240 0,0-1 0 0,0 4 0 16,-1 3 864-16,-1 7 128 0,1 7 32 0,1 1 0 16,0 5-832-16,2-1-192 0,-1-1 0 0,1 2 0 15,0 1 0-15,1 0 0 0,-2 2 0 0,5-2 0 16,0-3 0-16,2 1 0 0,-1-1 0 0,1 2 0 0,1 1 0 0,-1-9 0 16,0-1 0-16,0-2 0 0,1-2 0 0,0-3 0 15,0 0 0-15,0-6 0 0,1-2 0 0,0 1 0 16,2-4 0-16,1-5 0 15,-1-2-2416-15,0-4-528 0,0-4-96 0,-1-4-14368 16</inkml:trace>
  <inkml:trace contextRef="#ctx0" brushRef="#br0" timeOffset="45127.63">18351 13627 49759 0,'0'0'1088'0,"0"0"240"0,0 0 32 0,0 0 48 0,0 0-1136 0,0 0-272 15,0 0 0-15,1 0 0 0,3 17 0 0,-2 5 0 0,-2 7 0 0,1 2 0 16,2 3 880-16,-1-4 112 0,-1 5 32 0,1 2 0 16,-1 2-832-16,0 1-192 15,1 3 0-15,-1 3 0 0,0 3 0 0,2 1 0 0,0-2 0 0,0-2 0 16,1-6 0-16,0-3 0 0,-1-3 0 0,-1-4 0 16,2-4 0-16,-1-4 0 0,-2-5 0 0,1 0 0 31,0-5-1600-31,-1-5-352 0,-1-7-80 0,0 0-19664 0</inkml:trace>
  <inkml:trace contextRef="#ctx0" brushRef="#br0" timeOffset="73623.17">20596 13259 42383 0,'0'0'928'0,"0"0"192"0,0 0 32 0,-6 0 64 0,-1 2-976 0,1-1-240 0,0 2 0 0,1-2 0 16,5-1 864-16,-5 0 128 0,-2 3 32 0,1-2 0 16,1 4-832-16,-1-1-192 0,0 1 0 0,-1 0 0 15,2 2 864-15,0 2 128 0,-3 1 32 0,0 6 0 16,2-3-832-16,-1 7-192 0,-1 3 0 0,-1 5 0 15,2 2 0-15,-1 10 0 0,0 2 0 0,1 1 0 16,2 8 0-16,1 1 0 0,4-8 0 0,2 4 0 16,-2 3 0-16,3-4 0 0,4-5 0 0,1-4 0 15,0-1 0-15,1-3 0 0,2-2 0 0,3-1 0 16,-1-4 0-16,2-3 0 0,1-2 0 0,2-4 0 0,0 0 0 16,2-7 0-16,-3-1 0 0,4-3 0 15,3-2-1600-15,6-8-352 0,-3-3-80 0,0-6-18032 16</inkml:trace>
  <inkml:trace contextRef="#ctx0" brushRef="#br0" timeOffset="74630.77">21828 13490 35007 0,'0'0'768'0,"0"0"176"0,1 8 16 0,-1-8 16 0,0 0-784 0,0 0-192 15,2 13 0-15,-1 3 0 0,3-1 864 0,-3 4 128 0,-1 0 32 0,0 5 0 16,0 3-832-16,0-1-192 0,0-4 0 0,0 9 0 16,0 11 0-16,0-5 0 0,0-15 0 0,0 3 0 15,0 3 0-15,0-3 0 16,0-7 0-16,-1 1-17152 0</inkml:trace>
  <inkml:trace contextRef="#ctx0" brushRef="#br0" timeOffset="75155.2">22608 13394 38703 0,'0'0'848'0,"0"0"176"0,0 0 48 0,0 0 16 0,-3 7-880 0,3-7-208 15,-2-3 0-15,-2-3 0 0,-2 1 1680 0,1 1 304 0,-1-1 48 0,0 2 16 16,-1 5-832-16,-1-4-144 0,0-4-48 0,-1 5 0 15,0 5-816-15,-3-1-208 0,-1 0 0 0,0 1 0 16,-1 2 0-16,-1 4 0 0,0 3 0 0,-1 0 0 16,-5 10 0-16,3 2 0 0,1 5 0 0,3-3 0 15,2-5 0-15,1 8 0 0,1 8 0 0,5-8 0 16,3-22 0-16,2 14 0 0,3 17 0 0,2-1 0 16,3-5 0-16,4-6 0 0,1 2 0 0,3-4 0 15,6 5 0-15,1-7 0 0,2-9 0 0,0-2 0 16,-1 1-768-16,3-6-208 0,0-10-48 0,2-2 0 15,1 1-1632-15,3-21-336 0,-3-11-64 0,2 2-16 0</inkml:trace>
  <inkml:trace contextRef="#ctx0" brushRef="#br0" timeOffset="75439.42">22952 13049 42383 0,'0'0'928'0,"0"0"192"0,0 0 32 0,0 0 64 0,0 0-976 0,0 0-240 16,0 0 0-16,9 7 0 0,0-3 864 0,3 4 128 16,2 3 32-16,3 3 0 0,1-3-832 0,1 4-192 15,-1-1 0-15,-4 2 0 0,2 3 0 0,-2 6 0 16,1 5 0-16,0-4 0 0,0-5 864 0,-1 8 128 0,-1 11 32 0,0-1 0 16,0-4-832-16,-1 7-192 0,-3 9 0 0,-1 6 0 15,-3 3 0-15,0-3 0 0,-2-4 0 0,-3-1 0 16,-4 16 0-16,0-6 0 0,-1-11 0 0,-3 0 0 15,-6 6 864-15,-3-1 128 0,5-19 32 0,-4 1 0 32,-1 2-1648-32,-4-2-320 0,-2-3-64 0,-3-4-16 0,-4-5-2448 15,-4-3-496-15,-59 27-112 0,23-29-16 0</inkml:trace>
  <inkml:trace contextRef="#ctx0" brushRef="#br0" timeOffset="76237.08">24819 13064 35007 0,'0'0'768'0,"0"0"176"0,-5-1 16 0,5 1 16 0,0 0-784 0,-7 0-192 15,1-2 0-15,-1 2 0 0,1 0 1680 0,-1 2 304 16,-1 0 48-16,2 2 16 0,6-4-832 0,-8 5-144 16,-1 2-48-16,0-1 0 0,0 1-816 0,-1 2-208 15,3 1 0-15,-4 2 0 0,-1 0 864 0,3 1 128 16,0 5 32-16,0 2 0 0,-1-2-832 0,-1 4-192 16,-1 3 0-16,1 1 0 0,-1 1 0 0,-1 9 0 0,1-4 0 0,2 1 0 15,-1-2 0-15,5 3 0 16,1 4 0-16,1-6 0 0,1-11 0 0,3 9 0 0,1 13 0 0,3-12 0 15,2-15 0-15,0 10 0 0,2 13 0 0,2-2 0 16,2-11 0-16,1 1 0 0,3 5 0 0,-1-2 0 31,6 5-768-31,1-9-208 0,2-16-48 0,-3 5 0 0,0 5 832 0,2-8 192 0,4-13 0 0,-1 2 0 16,-1 10 0-16,0-13 0 0,0-12 0 0,0 2 0 16,2 4-3328-16,3-10-608 0,27-44-128 15,-14 15-32-15</inkml:trace>
  <inkml:trace contextRef="#ctx0" brushRef="#br0" timeOffset="80049.89">20919 13695 27647 0,'0'0'1216'0,"0"0"256"0,0 0-1168 0,0-7-304 16,0-2 0-16,0 0 0 0,2 0 880 0,-1 1 112 16,0 2 32-16,2-2 0 0,2-1 0 0,2-2 0 15,-2 2 0-15,3 0 0 0,0 1-832 0,2 0-192 16,0 2 0-16,1-1 0 0,1 1 0 0,2-1 0 15,-1 1 0-15,-1 3 0 0,-2-1 864 0,3 4 128 16,2 0 32-16,-1 4 0 0,0-3-832 0,1 5-192 16,-2 1 0-16,2 4 0 0,3 1 864 0,2 1 128 0,0 2 32 15,-1 4 0-15,1 0-832 0,1 7-192 16,-2 7 0-16,-1-3 0 0,-1-5 0 0,0 1 0 0,-4 4 0 0,-1-4 0 16,-2-5 0-16,0-1 0 0,-4 4 0 0,-1-5 0 15,-1-4 0-15,-2-2 0 0,-1 0 0 0,-1 1 0 16,0-2 0-16,0-3 0 0,0-9 0 15,-1 7 0 1,-2 0-768-16,3-7-208 0,0 0-48 0,0 0 0 0,-8-1-2448 16,2-7-496-16,-1-9-112 0,1-1-9024 0</inkml:trace>
  <inkml:trace contextRef="#ctx0" brushRef="#br0" timeOffset="80228.5">21373 13478 27647 0,'0'0'1216'0,"0"0"256"15,0 0-1168-15,0 0-304 0,-5-1 0 0,-2-3 0 0,2 3 3328 0,0 1 624 16,-2 1 112-16,1 3 32 0,1-3-2464 0,-2 5-480 15,-5 3-112-15,1 1-16 0,-2 2-816 0,1 2-208 16,-2 5 0-16,-2 3 0 0,-1 1 0 0,0 5 0 16,0 4 0-16,0 5 0 0,-2 0 0 0,-1 1 0 15,3-6 0-15,0 0 0 0,2-1 864 0,0-1 128 16,2-1 32-16,1-3 0 16,-1-4-2464-16,4-1-480 0,1-1-112 0,1-3-16 0</inkml:trace>
  <inkml:trace contextRef="#ctx0" brushRef="#br0" timeOffset="83986.8">23677 13531 27647 0,'0'0'608'0,"0"0"128"0,0 0 32 0,0 0 0 0,0 0-624 0,0 0-144 0,0 0 0 0,0 0 0 16,6-4 0-16,2 0 0 0,3 1 0 0,2-2 0 16,2 0 0-16,1-2 0 0,0-1 0 0,-1 3 0 15,2-1 0-15,0-1 0 0,-3 1 0 0,-2-1 0 16,-5 3 848-16,-7 4 144 0,0 0 32 0,5-5 0 16,0 0-3280-16,-5 5-656 0,0 0-128 0,0 0-32 0</inkml:trace>
  <inkml:trace contextRef="#ctx0" brushRef="#br0" timeOffset="84628.409">23661 13623 23951 0,'0'0'1056'0,"-1"7"224"0,-2-1-1024 0,1 1-256 16,-2-1 0-16,1-1 0 0,2 2 0 0,0 1 0 15,-1 2 0-15,2 1 0 0,0 0 0 0,2 4 0 16,0-2 0-16,2 0 0 0,1-1 0 0,0 1 0 16,1 0 0-16,0-3 0 0,1-3 0 0,-1-1 0 15,1 1 0-15,1-2 0 0,-2 0 0 0,2-2 0 16,1-3 0-16,0 0 0 0,-9 0 0 0,11-3 0 0,-2-5 0 15,-1 6 0-15,-8 2 0 0,6-6 0 0,-1-9 0 16,-1 7 0-16,-4 8 0 0,0 0 0 16,0 0 0-16,0 0 0 0,0 0 880 0,2 8 112 0,-2-8 32 0,0 0 0 15,0 0-832-15,-2 6-192 0,0 5 0 0,-4-6 0 32,6-5-768-32,0 0-208 0,-6 10-48 0,1-2 0 0,5-8 832 0,-6 5 192 0,0 6 0 0,1-6 0 15,5-5 768-15,0 0 208 0,-6 12 48 0,3-2 0 16,-1-1-832-16,1-2-192 0,3-7 0 0,-3 9 0 15,2 1 0-15,1-4 0 0,0-6 0 0,0 0 0 16,0 11 0-16,0-2 0 0,0-9 0 0,1 8 0 16,1-1 0-16,0-1 0 0,-2-6 0 0,3 7 0 15,0-1 0-15,-2 2 0 0,0 1 0 0,0-1 0 16,1-1 0-16,-1-1 0 0,0 2 0 0,-1-8 0 0,0 0 0 16,2 9 0-16,-5 9 0 0,2-9 0 0,1-9 864 0,0 0 128 15,-2 19 32-15,2-13 0 0,2-15-832 0,-2 9-192 16,-2 8 0-16,1 2 0 0,0 2 0 0,1-12 0 15,0 0 0-15,0 0 0 16,0 0-768-16,0-10-208 0,1-10-48 0,0 2 0 0,1 5 832 0,0-9 192 16,2-6 0-16,0 0 0 0,0 2 0 0,0-8 0 15,0-11 0-15,1 0 0 0,-1 0 0 0,0 4 0 16,-3 1 0-16,1 4 0 0,-1 1 768 0,-1 3 208 16,-3 5 48-16,2 1 0 0,0 4 0 0,-3-2 0 15,-1 6 0-15,1 3 0 0,1 1 816 0,0 5 160 16,1 3 48-16,2 6 0 0,0 0-832 0,0 0-144 15,0 0-48-15,0 0 0 0,0 0-816 0,1 6-208 16,2 3 0-16,2 7 0 0,3 1 0 0,2 5 0 16,3 6 0-16,0-1 0 0,0 4 0 0,7 8 0 0,-3-13 0 0,0 11 0 15,2 13 0-15,0-2 0 0,-1-7 0 0,0-1 0 32,0-3-768-32,1 0-208 0,-4-1-48 0,0-8 0 0,-1-14 832 0,-2 8 192 0,-3 8 0 0,2-2 0 31,-4-24-3328-31,-2 7-608 0,-1 11-128 0,-3-11-6032 0,1-20-1200 0</inkml:trace>
  <inkml:trace contextRef="#ctx0" brushRef="#br0" timeOffset="84747.54">23998 13948 20271 0,'0'0'896'0,"0"0"192"16,-4 4-880-16,0 0-208 0,0-2 0 0,0 3 0 16,-1 3 864-16,-1 5 128 0,0 0 32 0,-1 0 0 15,1-1-2464-15,-1 4-480 0,-2 3-112 0,0-4-16 0</inkml:trace>
  <inkml:trace contextRef="#ctx0" brushRef="#br0" timeOffset="84928.15">23728 13212 31327 0,'0'0'1392'0,"0"0"272"0,0 0-1328 0,0 0-336 15,5 4 0-15,1 2 0 0,2-1 1712 0,3 1 272 16,0 0 48-16,2 0 16 0,2 2-832 0,-1 1-144 15,0 4-48-15,1 0 0 0,0-1-816 0,0 0-208 0,0 1 0 0,2-2 0 16,3-2 0-16,1 1 0 16,1 0 0-16,1-3-18800 0</inkml:trace>
  <inkml:trace contextRef="#ctx0" brushRef="#br0" timeOffset="85514.709">25746 13186 35007 0,'4'-13'768'0,"-4"13"176"0,0 0 16 0,0 0 16 0,-3-5-784 0,3 5-192 0,-4-5 0 0,-1 1 0 16,-3 0 2496-16,0 1 464 0,1 1 96 0,-4-1 16 15,-3 1-1648-15,-3 0-320 0,-3 2-64 0,-2 4-16 16,-5 1-816-16,2 5-208 0,1 4 0 0,2 2 0 15,-4 7 0-15,0 1 0 0,0 2 0 0,1 5 0 16,2 5 0-16,1 0 0 0,0-4 0 0,-2 13 0 16,7-2 0-16,4-4 0 0,1-7 0 0,5 2 0 15,4 3 0-15,4-6 0 0,3-9 0 0,3 2 0 16,2 0 0-16,4 0 0 0,2-5 0 0,5 0 0 16,5-4 0-16,5-7 0 0,2-8 0 0,5-1 0 15,3-1 0-15,2-7 0 0,2-9 0 0,1-3 0 16,-4-7-768-16,1 0-208 0,0-2-48 0,0 0-13104 15,6-9-2624-15</inkml:trace>
  <inkml:trace contextRef="#ctx0" brushRef="#br0" timeOffset="85907.6">26226 13524 35007 0,'0'0'1552'0,"0"0"320"16,0 0-1488-16,0 0-384 0,0 0 0 0,0 0 0 16,0 0 896-16,0 0 96 0,-2 7 32 0,2-7 0 0,0 0-832 0,-1 9-192 15,0 8 0-15,1-4 0 0,-3-4 0 0,2 6 0 16,-1 9 0-16,1-6 0 15,-1-5-2416-15,0 4-528 0,1 12-96 0,0-4-32 0</inkml:trace>
  <inkml:trace contextRef="#ctx0" brushRef="#br0" timeOffset="86204.66">26422 13240 31327 0,'0'0'1392'0,"0"0"272"0,0 0-1328 0,0 0-336 15,0 0 0-15,0 0 0 0,0 0 1712 0,4-4 272 16,3 0 48-16,1 0 16 0,-3 0-1648 0,4 2-400 16,1-1 0-16,3 0 0 0,3-1 0 0,5 3 0 15,-1 1 0-15,-1-1 0 0,1-3 0 0,-1 3 0 0,-1 1 0 0,1 1 0 16,0 2 896-16,1-1 112 0,-3 5 16 0,-3 0 0 16,0 3-832-16,1 0-192 0,-1-1 0 0,-1 3 0 15,2 1 0-15,-2 3 0 0,0 1 0 0,1 5 0 16,0-1 0-16,-2-1 0 0,-2 5 0 0,1-1 0 15,-3-1 864-15,0 5 128 0,-1 8 32 0,1-6 0 16,-4-8-832-16,0 4-192 0,1 9 0 0,-1-2 0 31,-3-4-768-31,1-5-208 0,-2-1-48 0,1-4 0 0,-1-2-2448 16,-1-4-496-16,-7 3-112 0,8-16-16 0</inkml:trace>
  <inkml:trace contextRef="#ctx0" brushRef="#br0" timeOffset="86391.43">26930 13160 42383 0,'0'0'928'0,"-2"-5"192"0,2-3 32 0,-2 2 64 0,-2 1-976 0,0 1-240 16,1 1 0-16,-1-1 0 0,0 2 1680 0,-1-1 304 16,5 3 48-16,-6 3 16 0,-2-2-832 0,-1 7-144 15,-2 2-48-15,1 7 0 0,-3 3-816 0,1-6-208 16,-1 2 0-16,-1 7 0 0,-1 10 0 0,0-1 0 16,-4-2 0-16,1 4 0 15,1 5-768-15,2-2-208 0,-1-7-48 0,2 0 0 16,1 0-816-16,1-3-160 0,-1-4-48 0,2 0-11456 15,2-4-2304-15</inkml:trace>
  <inkml:trace contextRef="#ctx0" brushRef="#br0" timeOffset="86595.56">27103 12802 35007 0,'13'-20'1552'0,"-4"12"320"0,3 2-1488 0,1-2-384 0,1 3 0 0,5 1 0 15,0 1 2528-15,1 5 432 0,-2 3 96 0,0 3 16 16,4 1-2464-16,-2 4-480 0,-2 2-128 0,-1 5 0 15,0 2 832-15,-3 4 160 0,1 4 32 0,-2 3 0 16,-2 3 0-16,0 5 0 0,-1 2 0 0,-3-8 0 16,-3 3-832-16,1 4-192 0,0 7 0 0,-1-2 0 15,-3-1 0-15,1 1 0 0,-2-1 0 0,-2 13 0 16,2-4-1600-16,-4 0-352 16,-1 2-80-16,-4-1-12560 0,-1-8-2528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46:3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8017 2233 31327 0,'0'0'688'0,"0"0"144"0,0 0 16 0,0 0 48 0,0 0-720 0,0 0-176 16,0 0 0-16,0 0 0 0,0 0 0 0,0 0 0 16,7 2 0-16,3 1 0 0,0-1 0 0,4 4 0 0,3 0 0 15,3 1 0-15,1 2 0 0,1-1 0 0,1 1 0 0,2 1 0 16,1-1 0-16,1 2 0 0,2-1 0 0,-1 1 0 16,-1 0 0-16,-1 2 0 0,-1 0 0 0,-3 0 0 15,-3 0 0-15,0 3 0 0,-2 2 0 0,-2-2 0 16,-3 1 0-16,-3 4 0 0,-4 2 0 0,-1 6 0 15,-1 4 848-15,-6 3 144 0,-3 2 32 0,-5 1 0 16,-2-1-832-16,2-7-192 0,-6 0 0 0,-4 2 0 16,-5-4 864-16,0-1 128 0,-2 1 32 0,1-4 0 15,-2-2 0-15,-9 5 0 0,3-5 0 0,3-2 0 16,3-3 0-16,3-2 0 0,4-4 0 0,2-1 0 16,3 1-832-16,4-5-192 0,1-7 0 0,5 1 0 15,3 4 0-15,1 2 0 0,3-7 0 0,0 0 0 0,0 0 0 0,0 0 0 16,0 0 0-16,11 6 0 15,4 2-768-15,3 1-208 0,6-2-48 0,5 2 0 0,3 1 832 0,5 1 192 16,3-8 0-16,3 1 0 0,1 0 0 0,1 1 0 16,-2-1 0-16,-2-1 0 0,-1-3 0 0,-4 1 0 15,-1 2 0-15,-2 0 0 0,-4-2 0 0,-2-2 0 16,-1-2 0-16,-3 2 0 0,-3 1 0 0,-2-3 0 16,-2-2 0-16,-2-2 0 0,-3 2 0 0,-2-1 0 15,-1 2 0-15,-1 2 0 0,-7 2 0 0,0 0 0 16,7-1 0-16,-7 1 0 0,0 0 0 0,0 0 0 15,0 0 0-15,0 0 0 16,0 0-864-16,5-5-128 0,-1-3-32 0,0-1 0 16,-1 1 0-16,-2-2 0 0,-1-3 0 0,0 0 0 15,1-1-1632-15,1-1-336 0,-1 0-64 0,-1 4-16 0</inkml:trace>
  <inkml:trace contextRef="#ctx0" brushRef="#br0" timeOffset="2176.92">8743 1669 27647 0,'0'0'608'0,"0"0"128"0,0 0 32 0,0 0 0 0,0 0-624 0,0 0-144 0,0 0 0 0,0 0 0 16,0 0 1664-16,0 0 320 0,0 0 48 0,-2 8 16 15,-1-1-832-15,0-1-144 0,3-6-48 0,-1 11 0 16,-2 0-816-16,0 2-208 0,1 0 0 0,0 3 0 16,2-3 864-16,0 0 128 0,0 5 32 0,0 1 0 15,-1-2-832-15,1 1-192 0,0 0 0 0,3-1 0 16,1-1 0-16,1 1 0 0,-1 0 0 0,1 0 0 15,-1 0 0-15,1-2 0 0,2-1 0 0,-1 0 0 16,-1-1 0-16,3-2 0 0,3-2 0 0,0-1 0 16,-1-1 0-16,1-1 0 0,2-2 0 0,3-1 0 0,0-2 0 0,-1-1 0 15,3-1 0-15,2-2 0 0,0-6 0 0,0 3 0 16,0-4 0-16,2-1 0 0,-2-4 0 0,-2 1 0 16,-1 0 0-16,1-2 0 15,3-2-2416-15,-4 0-528 0,-1-1-96 0,-2-2-32 0</inkml:trace>
  <inkml:trace contextRef="#ctx0" brushRef="#br0" timeOffset="2372.67">9121 1626 35007 0,'0'0'768'0,"0"0"176"0,0 0 16 0,-7 4 16 0,1-1-784 0,-2 2-192 16,0-1 0-16,0 2 0 0,2 2 864 0,-2 1 128 16,-1 3 32-16,1 3 0 0,-4 3 0 0,1 3 0 15,-2-1 0-15,-2 7 0 0,2 1-832 0,0 2-192 0,0 0 0 0,1 0 0 16,3 0 0-16,0-2 0 0,1 2 0 0,2 1 0 15,-1 0 0-15,2 2 0 0,-2-3 0 0,4-4 0 32,3 0-768-32,1-1-208 0,0-5-48 0,3-1 0 15,1-4-3264-15,3-3-672 0,8 4-128 0,-1-19-32 0</inkml:trace>
  <inkml:trace contextRef="#ctx0" brushRef="#br0" timeOffset="2645.71">9255 1868 27647 0,'0'0'608'0,"0"0"128"0,0 0 32 0,0 0 0 0,4 6-624 0,-1 4-144 0,-2 5 0 0,2 2 0 16,2 2 0-16,1 5 0 0,-1 3 0 0,2 1 0 0,-3 0 848 0,1-4 144 15,2-1 32-15,2-2 0 0,0-4-832 0,1-3-192 16,3-1 0-16,-1-4 0 0,-1-3 0 0,-1-4 0 16,0-2 0-16,1-2 0 0,-2-2 0 0,0-3 0 15,0-2 0-15,0-3 0 0,2-1 864 0,-3-2 128 16,-2-1 32-16,-1-1 0 0,-1-1 0 0,-1 2 0 15,-2 1 0-15,-1 0 0 0,1 2 0 0,-2 3 0 16,-3 3 0-16,-1-1 0 0,-3-1 0 0,-1 1 0 16,-3 2 0-16,-1 1 0 0,-2 2-832 0,-1 2-192 15,0 1 0-15,1 1 0 16,-4 2-1600-16,2 2-352 0,2 1-80 0,-2 5-16400 0</inkml:trace>
  <inkml:trace contextRef="#ctx0" brushRef="#br0" timeOffset="3768.03">9902 2616 27647 0,'0'0'1216'0,"0"0"256"0,0 0-1168 0,0 0-304 0,-3-8 0 0,3 8 0 16,-1-5 0-16,1 5 0 0,4-7 0 0,-4 7 0 15,4-6 0-15,2-2 0 0,3 0 0 0,3 0 0 16,2-1 0-16,2 1 0 0,0 2 0 0,2-3 0 16,-2 3 0-16,-2 1 0 0,0 1 0 0,1 0 0 15,-1 2 0-15,-1-3 0 0,0 3 0 0,0 2 0 0,3 0 0 0,-2 4 0 16,0 1 0-16,-1 2 0 16,0-1 0-16,-1 4 0 0,0 1 0 0,0 0 0 0,-2-1 0 0,0 2 0 15,0-2 0-15,-3 0 0 0,1-3 0 0,1 0 0 16,2-1 0-16,-2-2 0 0,-9-4 880 0,9 4 112 15,0-1 32-15,2-2 0 0,-1-1-832 0,0 0-192 16,0-1 0-16,0-3 0 0,0-1 0 0,4-2 0 16,1-1 0-16,2-1 0 0,3-1 0 0,1-1 0 15,-1-4 0-15,3 0 0 0,-1 0 0 0,-1 2 0 16,-1 1 0-16,-3-1-13888 0</inkml:trace>
  <inkml:trace contextRef="#ctx0" brushRef="#br0" timeOffset="4146.82">9792 3071 20271 0,'0'0'448'0,"0"0"80"0,4 0 32 0,5-8 16 0,0-2-576 0,3 0 0 0,5 1 0 0,3-2 0 16,2-4 0-16,3-3 0 0,3-2 0 0,2 2 0 15,8-4 0-15,0 2 0 0,-6 4 0 0,-2 1 0 16,-2 3 928-16,-3 1 80 0,-2 0 16 0,-1 3 0 16,-2 3-832-16,-3 4-192 0,-4 2 0 0,0 2 0 0,0 2 0 0,-1 2 0 15,-1 0 0-15,1 1 0 0,0-3 864 0,-2 3 128 16,-2 3 32-16,-1 0 0 0,-1 2 0 0,2-1 0 15,0 0 0-15,-2-4 0 0,-6-8 0 0,7 6 0 16,-1 0 0-16,2-1 0 0,0-1-832 0,1 0-192 16,1-1 0-16,2-1 0 0,1-4 0 0,2-1 0 15,3 3 0-15,1-4 0 0,4-5 0 0,-1 2 0 16,2-2 0-16,5-5-15520 0</inkml:trace>
  <inkml:trace contextRef="#ctx0" brushRef="#br0" timeOffset="4595.91">11228 2208 35007 0,'0'0'768'0,"0"0"176"0,0 0 16 0,0 0 16 0,0 0-784 0,0 0-192 16,0 0 0-16,0 0 0 0,0 0 0 0,0 0 0 15,0 0 0-15,0 0 0 0,5 10 864 0,-1 6 128 16,0 6 32-16,-2 7 0 0,0 9-832 0,0 7-192 16,1 10 0-16,1 9 0 0,0 7 864 0,0 2 128 15,-2-1 32-15,2 0 0 0,1-6-832 0,2 0-192 16,-2-3 0-16,0-4 0 0,-1-2 0 0,0-3 0 15,0-5 0-15,0-5 0 16,0-9-1600-16,-2-12-352 0,0-3-80 0,-1-3-9296 0,0-3-1856 16</inkml:trace>
  <inkml:trace contextRef="#ctx0" brushRef="#br0" timeOffset="5015.91">11591 2733 27647 0,'0'0'1216'0,"0"0"256"0,0 0-1168 0,0 0-304 0,0 0 0 0,0 0 0 15,0 0 0-15,11 0 0 0,-1 1 0 0,3-1 0 16,0-1 0-16,2 0 0 0,0 1 0 0,4-4 0 0,-4 0 0 0,1 0 0 16,-1-1 0-16,1 0 0 15,-2-2 0-15,-1-1 0 0,-1-1 0 0,-1-1 0 0,-2-1 880 0,0-2 112 16,-1-5 32-16,-2 0 0 0,2-2 0 0,-4 3 0 15,-1 0 0-15,-2 4 0 0,-1 0 0 0,0-1 0 16,-1 1 0-16,-1 4 0 0,-2 1-832 0,-1 1-192 16,-1-2 0-16,-2 3 0 0,-1-1 864 0,-2 5 128 15,1-1 32-15,-3 4 0 0,-3 5 0 0,0 0 0 16,0-1 0-16,-3 3 0 0,0 4-832 0,-1 5-192 16,1 1 0-16,2 7 0 0,0 5 0 0,2 0 0 15,1 6 0-15,2 2 0 0,2-1 0 0,2-2 0 16,3-1 0-16,4-3 0 0,2-2 0 0,1-2 0 15,6-1 0-15,1-1 0 0,2-7 0 0,1 0 0 16,-1 1 0-16,4-5 0 0,0-4 0 0,4-2 0 16,-1-2 0-16,3-4 0 15,0-2-768-15,1-2-208 0,0-9-48 0,3-2 0 16,1-5-1632-16,2-6-336 0,0-3-64 0,-2-7-16 0</inkml:trace>
  <inkml:trace contextRef="#ctx0" brushRef="#br0" timeOffset="5211.429">12010 2174 31327 0,'0'0'1392'0,"0"0"272"15,0 0-1328-15,0 0-336 0,0 0 0 0,0 0 0 16,0 0 896-16,0 8 96 0,2 1 32 0,1 3 0 16,0 2-832-16,-1 3-192 0,1 2 0 0,-1 2 0 15,1 0 864-15,1 1 128 0,3 2 32 0,-2-5 0 16,-1 0-1648-16,-2-1-320 0,5-4-64 0,-1 2-16 15,0-6 0-15,0 1 0 0,1-2 0 0,-1 0-13504 16</inkml:trace>
  <inkml:trace contextRef="#ctx0" brushRef="#br0" timeOffset="5527.929">12203 1947 31327 0,'0'0'688'0,"0"0"144"0,0 0 16 0,0 0 48 0,14-14-720 0,-14 14-176 15,9 0 0-15,0-2 0 0,-1 1 0 0,0 1 0 16,0 1 0-16,0 2 0 0,-1 1 848 0,3 0 144 16,-1-2 32-16,0 1 0 0,0 1 0 0,0 1 0 15,0 2 0-15,0-2 0 0,1 0-832 0,-4 3-192 0,-1 4 0 0,0 1 0 16,-1-4 864-16,0 3 128 0,-1-1 32 0,-2 8 0 16,-2 5-832-16,-2 4-192 0,-1-2 0 0,-1 0 0 15,1-1 0-15,-1-5 0 0,1-1 0 0,0-5 0 16,2-2 0-16,-1 1 0 0,0-3 0 0,3-10 0 15,0 0 0-15,0 0 0 0,0 0 0 0,0 0 0 16,0 0 0-16,7 7 0 0,1-3 0 0,1-3 0 16,1-5 0-16,3-2 0 0,2-2 0 0,0-1 0 15,4-2 864-15,0 1 128 0,1-7 32 0,2-1 0 16,0-5-3280-16,7-5-656 0,37-51-128 16,-22 18-32-16</inkml:trace>
  <inkml:trace contextRef="#ctx0" brushRef="#br0" timeOffset="13152.22">15226 2066 31327 0,'0'0'1392'0,"0"0"272"15,0 0-1328-15,0 0-336 0,0 0 0 0,16 0 0 16,3 2-752-16,3 5-208 0,5 3-64 0,-8-3 0 0,3 1 832 0,3 1 192 16,2 0 0-16,-1 3 0 0,1 3 0 0,0 0 0 15,-4 1 0-15,-2 4 0 0,-2 1 0 0,-3 2 0 16,-1 0 0-16,-3 0 0 0,-5 2 0 0,-1 0 0 16,-5 1 0-16,-4 2 0 0,-1 2 768 0,-5 3 208 15,-4 3 48-15,-5 2 0 0,-4-1 0 0,-7 1 0 16,-5 1 0-16,-2-2 0 0,-5 1-832 0,2-3-192 15,1-2 0-15,1-3 0 0,-3-4 864 0,3-4 128 16,1-4 32-16,4-1 0 0,2-1 0 0,4-4 0 16,2-3 0-16,5-1 0 0,3-2 0 0,6 0 0 15,1-1 0-15,2-1 0 0,7-4-832 0,0 0-192 16,0 0 0-16,0 0 0 0,0 0 0 0,0 0 0 16,0 0 0-16,12 0 0 15,3 0-768-15,6 0-208 0,5-2-48 0,7 0 0 0,5-1 832 0,5-1 192 0,8-1 0 16,3 0 0-16,4 0 0 0,2-1 0 15,-3 2 0-15,0-2 0 0,0-1 0 0,-3 2 0 0,2 0 0 0,-1-2 0 16,-4 2 0-16,-4 0 0 0,-3 1 0 0,-7 0 0 16,-6 2 0-16,-6-1 0 0,-6 2 0 0,-3-1 0 15,-6 2 0-15,-2-1 0 0,-8 1 0 16,0 0 0 0,0 0-1680-16,0 0-304 0,-26-1-48 0,-4 2-16 0</inkml:trace>
  <inkml:trace contextRef="#ctx0" brushRef="#br0" timeOffset="14128.27">15877 1475 16575 0,'0'0'736'0,"0"0"160"0,0 0-720 0,10 7-176 0,2-3 0 0,2 2 0 16,3 2 0-16,1 1 0 0,2 1 0 0,-1 1 0 15,1-2 0-15,-2 1 0 0,2 1 0 0,-3-2 0 16,-3-3 0-16,-1 1 0 0,-2-2 0 0,-1 3 0 16,-1-1 0-16,-2 0 0 0,-3 1 0 0,-2 0 0 0,0 0 1664 0,-6 1 320 15,-4 1 48-15,-4 5 16 0,-2 0-832 0,-6 5-144 16,-3 2-48-16,-5-1 0 0,-2 1 0 0,-2 2 0 16,-2-1 0-16,3-1 0 0,-1-1 832 0,6-1 144 15,4-5 48-15,4 0 0 0,3-2-1648 0,4-3-400 16,2-3 0-16,2-2 0 0,7-5 896 0,0 0 112 15,-4 8 16-15,4-8 0 16,0 0-1648-16,8 2-320 0,-8-2-64 0,14 4-16 16,6-4 0-16,6-4 0 0,4-2 0 0,4-3 0 15,4-6-2448-15,2-3-496 0,38-26-112 0,-16 3-16 0</inkml:trace>
  <inkml:trace contextRef="#ctx0" brushRef="#br0" timeOffset="14398.44">16436 1591 20271 0,'0'0'448'0,"0"0"80"0,-7 8 32 0,2 8 16 0,-3-2-576 0,1 5 0 16,-3 1 0-16,1 2 0 0,0 2 928 0,1-1 80 0,2 1 16 0,2-4 0 16,1-1-832-16,2-4-192 0,-2-3 0 0,3-1 0 15,2-2 864-15,-2-9 128 0,0 0 32 0,6 4 0 16,2-2-832-16,1-1-192 0,0-2 0 0,3-1 0 16,0-2 0-16,1-2 0 0,2-1 0 0,1-5 0 15,0 0 0-15,1-3 0 0,-3-4 0 0,0 0 0 16,-1-1 864-16,0 1 128 0,-2-1 32 0,-2 0 0 15,-2 1 0-15,-2 2 0 0,-1 3 0 0,-3 1 0 16,-1-4 0-16,-1 2 0 0,-2 4 0 0,-1 0 0 16,-1 2-832-16,-3 1-192 0,-2 3 0 0,-2 1 0 0,-1-2 0 0,0 0 0 15,-1 5 0-15,-2 4 0 16,-1 2-1600-16,0 4-352 0,-3 3-80 0,5 2-16 0</inkml:trace>
  <inkml:trace contextRef="#ctx0" brushRef="#br0" timeOffset="16008.2">16955 2372 23951 0,'0'0'512'0,"0"0"128"0,0 0 0 0,0 0 64 0,5-3-576 0,4-3-128 0,-1-3 0 0,2-2 0 16,2 0 0-16,3-4 0 0,0 0 0 0,3-2 0 15,1-3 848-15,2-1 144 0,1-1 32 0,0 3 0 16,0 0-832-16,-1 4-192 0,-2 2 0 0,0 2 0 16,-2 2 0-16,-2 3 0 0,0 0 0 0,-2 4 0 15,-2 2 0-15,1 0 0 0,0 5 0 0,-2 1 0 16,-1 2 864-16,1 3 128 0,-1 3 32 0,0 2 0 16,-1-1-832-16,-2 0-192 0,1-1 0 0,-1-1 0 0,-1-1 864 0,1-2 128 15,-1-2 32-15,0 0 0 0,-5-8-832 0,9 8-192 16,0-2 0-16,2-1 0 0,-1-2 864 0,1-3 128 15,-2 0 32-15,1-1 0 0,2-3-832 0,0 0-192 16,-1 0 0-16,1-1 0 0,1-2 0 0,0-2 0 16,1 0 0-16,-2 0 0 15,-1 1-768-15,-1 2-208 0,2 2-48 0,-3 0-9824 16,-1-4-1968-16</inkml:trace>
  <inkml:trace contextRef="#ctx0" brushRef="#br0" timeOffset="16369.71">16847 2718 23951 0,'0'0'512'0,"0"0"128"0,0 0 0 0,0 0 64 0,7-3-576 0,1-1-128 0,1-3 0 0,3 0 0 16,1-2 0-16,4-2 0 0,3-1 0 0,2-3 0 15,7-5 0-15,-1 1 0 0,2 0 0 0,1 1 0 16,-2 2 0-16,-1 2 0 0,-2 0 0 0,0 3 0 16,-5 5 848-16,-2 1 144 0,-1 3 32 0,-2 2 0 15,-4 2-832-15,-2 3-192 0,1 3 0 0,-2-1 0 16,-1 1 864-16,1 3 128 0,-2 2 32 0,0 0 0 16,-2 0 0-16,2-1 0 0,-1-2 0 0,1 0 0 0,-2 1 0 0,0-3 0 15,0 1 0-15,2-1 0 0,-2-2-832 0,3-1-192 16,0 2 0-16,1-6 0 0,4 1 864 0,1-2 128 15,1-2 32-15,3-2 0 0,5-2-832 0,0-2-192 16,0-2 0-16,0-2 0 0,4-1 0 0,-3-3 0 16,1-1 0-16,1-4-12512 15,-2-5-2544-15</inkml:trace>
  <inkml:trace contextRef="#ctx0" brushRef="#br0" timeOffset="17190.88">18257 1887 31327 0,'0'0'688'16,"0"0"144"-16,0 0 16 0,0 0 48 0,0 0-720 0,0 0-176 0,0 0 0 0,0 0 0 15,0 0 848-15,0 0 144 0,0 0 32 0,0 0 0 0,0 0 0 0,0 0 0 16,0 0 0-16,5 10 0 0,2 4-832 0,0 1-192 15,0 2 0-15,0 4 0 0,-1 4 864 0,1 5 128 16,-1 5 32-16,1 5 0 0,-3 9 0 0,0 3 0 16,-2 0 0-16,0 1 0 0,-2 1-832 0,0-2-192 15,0-1 0-15,-2-2 0 0,1-3 0 0,0 0 0 16,-1-2 0-16,2-4 0 0,3-4 864 0,-3-6 128 16,0-3 32-16,0-6 0 0,3-2-832 0,-1 0-192 15,0-5 0-15,0-5 0 16,-2-9-2416-16,0 0-528 0,0 0-96 0,7-9-9856 15,2-5-1968-15</inkml:trace>
  <inkml:trace contextRef="#ctx0" brushRef="#br0" timeOffset="17596.14">18613 2317 23951 0,'0'0'1056'0,"0"0"224"0,8 3-1024 0,1 0-256 0,3-1 0 0,1-1 0 16,1 1 0-16,3-2 0 0,4 1 0 0,0 0 0 15,1-1 880-15,2 0 112 0,0-1 32 0,2 0 0 16,-3-2 0-16,3-2 0 0,1-2 0 0,0-2 0 16,-4-1-832-16,-1-2-192 0,-1-1 0 0,-3-1 0 15,-3-3 864-15,1 0 128 0,-2 0 32 0,1-1 0 16,-2-3 0-16,-3-1 0 0,-1 1 0 0,-2-3 0 16,-3 5 0-16,-3 0 0 0,-2 4 0 0,-1 0 0 15,1 2-832-15,-4 2-192 0,-3-1 0 0,-2 2 0 16,-2-1 864-16,-1 3 128 0,-1 0 32 0,-2 3 0 0,-1 3-832 0,-1 3-192 15,0 4 0-15,-3 2 0 0,-3 2 0 0,2 5 0 16,-1 2 0-16,-1 6 0 0,-1 4 0 0,1 4 0 16,0 5 0-16,3 2 0 0,-1 3 0 0,3 3 0 15,0 3 0-15,4-3 0 0,0 0 0 0,4-1 0 16,0-3 0-16,5-2 0 0,3 1 0 0,3-3 0 16,4-1 0-16,2-4 0 0,5-4 0 0,2-2 0 15,4-3 0-15,1-3 0 0,4-5 0 0,3-4 0 16,4-4 0-16,2-7 0 0,4-2 0 0,2-9 0 15,-1-3 0-15,3-3 0 0,3-5 0 0,1-5 0 16,0-3 0-16,1-7-13616 16,-1-6-2768-16</inkml:trace>
  <inkml:trace contextRef="#ctx0" brushRef="#br0" timeOffset="17955.75">19661 1285 38703 0,'0'0'1712'0,"0"0"352"0,0 0-1648 0,0 0-416 0,0 0 0 0,-9 8 0 16,-5 1 1728-16,2 0 256 0,0 0 48 0,1 4 16 15,0 3-832-15,0 4-144 0,-3 1-48 0,4-1 0 16,-2 3-816-16,-1 7-208 0,0 6 0 0,2 0 0 16,-3 1 0-16,3 0 0 0,0 1 0 0,3 0 0 15,2 1 0-15,3-2 0 0,2-1 0 0,1-2 0 16,1-3 0-16,3-2 0 0,0-3 0 0,3-2 0 15,2-5-768-15,0-3-208 0,1-5-48 0,3-1 0 0,2-8 832 0,0-2 192 16,0-5 0-16,2-3 0 0,4-6 0 0,-1-2 0 16,1-5 0-16,-1-1 0 0,-2-1 0 0,-1-3 0 15,-1 2 0-15,-2-2 0 0,-5 3 0 0,-1 2 0 16,-2 0 0-16,-2 3 0 0,-2 2 768 0,-4 3 208 16,-2 1 48-16,-1 0 0 0,-1-1-832 0,-3 0-192 15,-3 2 0-15,-2 0 0 0,-1 2 0 0,0 3 0 16,-2 2 0-16,-2 1 0 15,4-2-768-15,-4 5-208 0,-1 5-48 0,-6 4-20064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51:0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 14869 17279 0,'0'0'768'0,"0"0"144"0,0 0-720 0,-4 11-192 16,-1-1 0-16,2 2 0 0,3 2 432 0,3 5 48 16,0 2 16-16,1 6 0 0,1 5-496 0,3 8-160 15,2 4 0-15,0 5 0 0,-2 5 160 0,3 2 0 0,0 4-144 0,1 5 144 16,-1 6 0-16,-1 0 0 0,0 2 0 0,0 2 0 16,-3 3 288-16,1 1-32 0,0-2 0 0,0-5 0 15,-2-4 160-15,2-7 32 0,-3-4 0 0,-1-4 0 16,0-5-256-16,0-7-64 0,-1-4 0 0,-1-6 0 15,1-5-128-15,1-3 160 0,-2-9-160 0,2-1 160 32,0-4-928-32,-4-9-176 0,0 0-32 0,0 0-16 0</inkml:trace>
  <inkml:trace contextRef="#ctx0" brushRef="#br0" timeOffset="322.909">2952 14261 27647 0,'0'0'2448'0,"0"0"-1952"15,0 0-496-15,-10 5 0 0,4 1 2208 0,1 1 352 16,5-7 64-16,-5 14 0 0,-1 6-2288 0,5 7-336 16,4 8-320-16,2 8 64 0,0 7-32 0,2 5-16 15,0 3 0-15,3 5 0 0,0 1 176 0,3 2 128 16,1 2-192-16,-1 4 192 0,0 0-288 0,-1 3 48 15,0 2 16-15,1 5 0 0,-3 0 64 0,1 3 16 16,-3 4 0-16,-1-3 0 0,3 0 144 0,-7 0 0 16,-3-3-144-16,-1-6 144 0,1-8 0 0,-2-5 0 15,-5-6 0-15,1-6 0 0,-2-4 0 0,1-5 0 16,1-7 176-16,-1-2-176 0,-1-1 176 0,3-8-176 0,2-6 192 0,0-4-192 16,-3-5 0-16,6-10 0 0,-5 8 0 0,5-8 0 31,0 0-2368-31,0 0-416 0,0 0-96 0</inkml:trace>
  <inkml:trace contextRef="#ctx0" brushRef="#br0" timeOffset="607.78">3435 14630 3679 0,'0'0'320'0,"0"0"-320"0,0 0 0 0,0 0 0 16,0 0 4400-16,0 0 800 0,0 0 176 0,0 0 16 0,3 11-3472 0,0 0-704 15,-2 0-144-15,1 6-32 16,5 4-672-16,-4 8-144 0,-1 5-32 0,3 12 0 0,6 8-192 0,-2 8 144 16,-3 3-144-16,2 8 128 0,0 5-128 0,0 7 160 15,1 2-160-15,-1 6 160 0,-2 4-160 0,1 5 160 16,1 2-160-16,-2 3 160 0,-1 1-160 0,1 1 0 16,-2-1 144-16,-2-6-144 0,-1-5 192 0,2-5-16 15,0-9-16-15,-3-7 0 0,-3-12 0 0,0-7 0 16,2-5 0-16,0-6 0 0,1-8 0 0,0-6 0 15,2-5 0-15,1-3 0 16,1-4-1856-16,0-4-368 0</inkml:trace>
  <inkml:trace contextRef="#ctx0" brushRef="#br0" timeOffset="1178.33">6177 13833 28559 0,'0'0'2544'0,"0"0"-2032"16,0 0-512-16,0 0 0 0,0 0 1808 0,0 0 272 16,0 0 48-16,0 0 16 0,-5 12-1696 0,1-1-448 15,0 4 0-15,-1 7 128 0,2 8-432 0,-1 8-80 16,0 5 0-16,-1 9-16 0,3 5 64 0,-1 3 16 16,-1-1 0-16,1 2 0 0,2 2 176 0,-2 2 144 0,-3 1-192 0,-3 5 192 15,1 3 0-15,1 2 0 0,1-2 0 16,-3 7 0-16,-5 5 0 0,-5 7 0 0,0 4 0 0,-1 8 0 15,2-1 0-15,0 0 128 0,1-5 0 0,-2-5 16 16,0-8 64-16,1-8 16 0,2-7 0 0,0-5 0 16,1-6 160-16,-1-2 16 0,2-4 16 0,1-5 0 15,2-1-288-15,2-5-128 0,0-4 128 0,1-4-128 16,3-2 0-16,0-4-176 0,1-9 16 0,3-3 0 31,2-4-2784-31,1-2-576 0</inkml:trace>
  <inkml:trace contextRef="#ctx0" brushRef="#br0" timeOffset="1479.879">6614 13963 31327 0,'0'0'2784'0,"0"0"-2224"16,0 0-560-16,0 0 0 0,-4 12 1984 0,-1 1 304 15,-3 3 48-15,-3 7 16 0,-2 10-1968 0,2 15-384 16,-1 16 0-16,1 16-144 0,-3 13-64 0,2 4-16 16,5 5 0-16,-1 4 0 0,-1 3-96 0,-1-2 0 15,0-4-16-15,0-2 0 0,0 0 160 0,0-2 48 16,-2-3 0-16,2-5 0 0,-3 1 128 0,1-4 0 16,-1 5-144-16,0-3 144 0,-1 0 0 0,-2-11 0 15,0-6 0-15,1-10 0 0,-1-8 0 0,2-6 0 0,1-4 0 0,2-9 128 16,2-7-128-16,0-6 0 0,0-5 0 0,4-3 0 31,2-6-2384-31,3-9-464 0</inkml:trace>
  <inkml:trace contextRef="#ctx0" brushRef="#br0" timeOffset="1734.52">7018 14669 35359 0,'0'0'1568'0,"0"0"320"16,0 0-1504-16,0 0-384 0,0 0 0 0,0 0 0 16,-3 10 1024-16,2 2 128 0,-2 0 16 0,1 7 16 0,-3 7-944 0,-2 15-240 15,-1 16 0-15,0 10 0 0,1 9-128 0,-1 7-80 16,0 3-16-16,-1 2 0 0,0 0-48 0,-2-5-16 16,0-5 0-16,-1-2 0 0,0-3 288 0,0-1 0 15,-1-3 0-15,2-2 0 0,0-1 0 0,-1 0 0 16,-1 2 0-16,2 0 0 0,0-2 0 0,-1-1 0 15,1-1 0-15,2 1 0 16,2 2-2688-16,1-3-448 0</inkml:trace>
  <inkml:trace contextRef="#ctx0" brushRef="#br0" timeOffset="1928.77">7559 15250 37439 0,'0'0'1664'0,"0"0"320"0,-3 12-1584 0,-3 9-400 0,-2 7 0 0,-1 14 0 15,2 14 656-15,2 11 48 0,1 6 16 0,0 10 0 16,-1 6-720-16,1-3 0 0,2-3-240 0,0-3 64 31,0-5-1696-31,0 4-352 0,1 3-64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55:27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20582 9403 35007 0,'0'0'768'0,"0"0"176"0,0 0 16 0,0 0 16 16,0 0-784-16,0 0-192 0,0 0 0 0,0 0 0 0,0 0 864 0,0 0 128 15,0 0 32-15,0 0 0 0,0 0 0 0,0 0 0 16,1 12 0-16,-4 1 0 0,0 2-832 0,-1 1-192 15,0 5 0-15,0-2 0 0,-1 2 0 0,1 3 0 16,1 2 0-16,-1 4 0 0,0 2 864 0,0 1 128 16,-1-3 32-16,1 4 0 15,0 6-1648-15,-1 3-320 0,-1-1-64 0,0 1-16 0,0 0 1648 0,1-9 320 16,-1 1 64-16,1-1 16 0,1-4-832 0,2-3-192 16,-1-3 0-16,0-2 0 15,1 0-768-15,-1-6-208 0,2-10-48 0,1-6 0 16,-1 8-1632-16,1-8-336 0,2-8-64 0,2-7-12704 0</inkml:trace>
  <inkml:trace contextRef="#ctx0" brushRef="#br0" timeOffset="179.4">20617 9550 31327 0,'7'9'688'0,"-5"-2"144"0,-2-7 16 0,0 0 48 0,0 0-720 0,0 0-176 0,0 0 0 0,3 6 0 16,1 1 848-16,1 2 144 0,0 2 32 0,4 2 0 15,3 2-832-15,5 6-192 0,1 3 0 0,3 2 0 16,1-2 0-16,0 4 0 0,0 3 0 0,1 2 0 15,0-1 0-15,-1 0 0 0,0-9 0 0,1 3 0 16,-4 4 0-16,-1-3 0 0,-1-3 0 0,-4-8 0 31,3-6-3232-31,-3-3-688 0,17-1-144 0,-13-16-32 0</inkml:trace>
  <inkml:trace contextRef="#ctx0" brushRef="#br0" timeOffset="419.52">21051 9455 35007 0,'0'0'768'0,"0"0"176"0,0 0 16 0,0 0 16 0,-1-8-784 0,1 8-192 16,0 0 0-16,1 9 0 0,-1 6 0 0,0 2 0 16,0 0 0-16,1 1 0 0,-2 4 864 0,0 3 128 15,-2 1 32-15,2 1 0 0,0-1-832 0,-1 0-192 16,0 2 0-16,-1 3 0 0,2 6 0 0,-1-1 0 16,-1-1 0-16,0 2 0 0,0-1 864 15,1 1 128-15,-1 1 32 0,-1-2 0 0,0-3-832 0,0-2-192 16,0-4 0-16,1 2 0 0,-1-3 0 0,0-2 0 15,1-6 0-15,-1 0 0 0,0-1 0 0,2-4 0 16,2-13 0-16,0 0 0 16,-4 11-3232-16,4-11-688 0,0-7-144 0,1-5-32 0</inkml:trace>
  <inkml:trace contextRef="#ctx0" brushRef="#br0" timeOffset="827.88">21902 9634 38703 0,'0'0'848'0,"0"0"176"0,0 0 48 0,0 0 16 0,0 0-880 0,-5 1-208 16,-3-1 0-16,-1 0 0 15,0 1 864-15,0 2 128 0,-1-2 32 0,-3 4 0 0,-2 3-832 0,-6 4-192 16,-2 1 0-16,3 0 0 0,2 0 0 0,1 1 0 16,0 0 0-16,2 0 0 0,-1 2 0 0,3-2 0 15,2-2 0-15,2-1 0 0,-1-2 864 0,2 1 128 16,3 0 32-16,1-3 0 0,4-7-832 0,0 0-192 16,0 0 0-16,0 0 0 0,5 13 0 0,0 0 0 15,2-3 0-15,1 0 0 16,5 1-768-16,0-1-208 0,0 2-48 0,1-4 0 0,8 1 832 0,-1-1 192 15,-3-2 0-15,1 1 0 0,-1-2 0 0,-1-1 0 16,0 1 0-16,-3 0 0 0,-2 1 0 0,-3-1 0 16,0 0 0-16,-1-2 0 0,-1 1 0 0,-1-4 0 0,-6 0 0 15,0 0 0 1,0 0-2496-16,0 0-464 0,0 0-96 0,4-7-16 0</inkml:trace>
  <inkml:trace contextRef="#ctx0" brushRef="#br0" timeOffset="1711.25">22082 9725 23951 0,'0'0'512'0,"0"0"128"0,0 0 0 0,0 0 64 0,0 0-576 0,9 0-128 16,2-7 0-16,2 5 0 0,1 7 848 0,3-4 144 0,3-5 32 0,1 2 0 15,0 6 0-15,1 1 0 0,1-4 0 0,-1 1 0 16,0-1-832-16,-1 0-192 0,-2 2 0 0,-1-2 0 16,0 0 864-16,-4 2 128 15,-2 1 32-15,-1-1 0 0,0-2-832 0,-3-2-192 0,-3-3 0 0,-5 4 0 32,0 0-2416-32,0 0-528 0,0 0-96 0,0 0-32 0</inkml:trace>
  <inkml:trace contextRef="#ctx0" brushRef="#br0" timeOffset="1876.61">22157 9815 27647 0,'0'0'608'0,"0"0"128"0,0 0 32 0,0 0 0 0,0 0-624 0,0 0-144 16,1 6 0-16,-1-6 0 0,0 0 0 0,5 4 0 15,3-1 0-15,1-3 0 0,3 0 848 0,1 0 144 16,6 4 32-16,2 0 0 0,1 2-832 0,-5-2-192 16,0-1 0-16,2-1 0 0,3 1 0 0,-1 0 0 15,1-1 0-15,0 0 0 16,0-1-768-16,0-1-208 0,34-3-48 15,-17 3-11872-15</inkml:trace>
  <inkml:trace contextRef="#ctx0" brushRef="#br0" timeOffset="2551.66">23095 9377 35007 0,'0'0'768'0,"0"0"176"0,0 0 16 0,0 0 16 0,0-13-784 0,0 13-192 16,0 0 0-16,0 0 0 0,0 0 864 0,0 0 128 0,0 0 32 0,0 0 0 16,0 8 0-16,0-2 0 0,0-6 0 0,-1 8 0 15,0 1-832-15,-1 0-192 0,0 0 0 0,-1 11 0 16,1 20 864-16,-1-3 128 0,-2-6 32 0,1 2 0 16,-1 2-832-16,-1 3-192 0,0-3 0 0,-1-2 0 15,1-5 0-15,1-3 0 0,-1 1 0 0,1 5 0 16,0 6 0-16,0-7 0 0,0-8 0 0,-1 3 0 15,1 10 0-15,1-6 0 0,2-12 0 0,-1 0 0 0,2-3 0 0,-1 2 0 16,1-7 0-16,1 0 0 16,1-1-2416-16,-1-8-528 0,0 0-96 0,10-4-14368 15</inkml:trace>
  <inkml:trace contextRef="#ctx0" brushRef="#br0" timeOffset="2972.43">23330 9683 20271 0,'0'0'448'0,"-3"11"80"0,11-1 32 0,0-2 16 0,1-5-576 0,3 2 0 15,2 1 0-15,3 3 0 0,1-2 0 0,1-1 0 16,-1 1 0-16,3 1 0 0,-2-3 0 0,1 0 0 16,-3-2 0-16,0-1 0 0,-2-2 928 0,1 0 80 0,-3-2 16 0,0-3 0 15,-1-2 0-15,0 2 0 0,-3 1 0 0,-1-5 0 16,-2-5 0-16,2 0 0 15,-3 4 0-15,-1-3 0 0,-3-5 0 0,1 5 0 0,-2 13 0 0,1-7 0 16,-1 1-832-16,-1-2-192 0,-1-1 0 0,0-2 0 16,-3 1 1680-16,1-6 304 0,0-2 48 0,-1 9 16 15,-2 11-1648-15,-1-2-400 0,-1 0 0 0,0-2 0 16,0-2 896-16,-2 4 112 0,0 4 16 16,-2 4 0-16,1 1-832 0,-2 1-192 0,-3 2 0 0,1 2 0 15,-5 6 0-15,2 1 0 0,0-3 0 0,2 2 0 16,4-6 0-16,0 3 0 0,2 2 0 0,0 1 0 15,2 0 0-15,1 0 0 0,3 3 0 0,1-5 0 16,-1 7 0-16,2-5 0 0,3 3 0 0,3-4 0 16,-1-2 0-16,5-5 0 0,2-3 0 0,3 0 0 15,1-2-768-15,2-1-208 0,4-1-48 0,-4-2 0 0,4-3 832 16,0 3 192-16,2 4 0 16,0-7 0-16,2-10-2496 0,0-2-464 0,-1 0-96 0,6-2-16 0</inkml:trace>
  <inkml:trace contextRef="#ctx0" brushRef="#br0" timeOffset="3304.23">23925 9179 35007 0,'0'0'768'0,"0"0"176"0,0 0 16 0,0 0 16 0,1-9-784 0,-1 9-192 0,0 0 0 0,0 0 0 16,0 0 864-16,0 0 128 0,-1 10 32 0,-2 2 0 16,-2-2-832-16,2 6-192 15,-1 3 0-15,-1 1 0 0,-2-2 0 0,2 4 0 0,3 6 0 0,-2-3 0 16,0-5 0-16,1-3 0 0,1 9 0 0,0 6 0 16,4-10 864-16,-1-8 128 15,1-1 32-15,1 2 0 0,0 2-832 0,2-2-192 0,-1 0 0 0,2-2 0 16,2-3 0-16,1-1 0 0,4 0 0 15,4 0 0-15,2-3 0 0,0-2 0 0,-1-2 0 0,2-4 0 16,2-4 0-16,-1 0 0 0,0-2 0 0,1-2 0 16,-2-2-1600-16,-1-3-352 0,1-3-80 0,6-12-9296 15,-7-1-1856-15</inkml:trace>
  <inkml:trace contextRef="#ctx0" brushRef="#br0" timeOffset="3482.59">24219 9244 42383 0,'3'-14'928'0,"-3"14"192"0,0 0 32 0,0 0 64 0,0 0-976 0,-7 2-240 16,-1 3 0-16,-3 3 0 0,-1-3 864 0,3 6 128 16,0 3 32-16,2-1 0 0,-1 3-832 0,-3 10-192 15,0 1 0-15,5-7 0 0,-2 1 0 0,0 6 0 16,-1 7 0-16,2-7 0 0,1 3 0 0,-1 0 0 16,0 4 0-16,0-1 0 15,2-4-768-15,0 1-208 0,1 1-48 0,1 9 0 0</inkml:trace>
  <inkml:trace contextRef="#ctx0" brushRef="#br0" timeOffset="6079.34">25776 9339 20271 0,'0'0'448'0,"0"0"80"0,0 0 32 0,-4 7 16 16,1-1-576-16,1 1 0 0,2-7 0 0,-4 6 0 16,-1 1 1744-16,-1 1 240 0,4-1 64 0,-2 1 0 15,-1 0-832-15,-2 2-144 0,2 1-48 0,-2 2 0 0,1 1 0 0,-1-1 0 16,-1 0 0-16,1 3 0 0,-1 4 0 0,-1 0 0 15,0-3 0-15,-1 3 0 0,1 2-816 0,-4 2-208 16,0 0 0-16,0 1 0 0,-1 0 0 0,-2 0 0 16,-2-1 0-16,4 1 0 0,2 3 0 0,1-5 0 15,1 0 0-15,-4 10 0 16,2-10-768-16,5-9-208 0,2-4-48 0,1-1-15152 16</inkml:trace>
  <inkml:trace contextRef="#ctx0" brushRef="#br0" timeOffset="6484.08">25741 9391 35007 0,'0'0'768'0,"0"0"176"0,0 0 16 0,0 0 16 0,0 0-784 0,0 0-192 0,0 0 0 0,0 0 0 15,0 0 1680-15,0 0 304 0,5 7 48 0,-1 2 16 16,-2 1-1648-16,2 7-400 0,1 7 0 0,-1 2 0 16,0 3 0-16,0 3 0 0,0 3 0 0,0 2 0 15,0 1 0-15,1-1 0 0,0 0 0 0,3-2 0 16,-3-1 0-16,1-3 0 0,0-3 0 0,1-1 0 15,-1-3 0-15,1-6 0 0,-1-4 0 0,1-2 0 16,1-3 0-16,-2-2 0 0,-1-2 0 0,2-4 0 16,1-6 0-16,1-4 0 0,0-4 0 0,1-6 0 15,2-4 0-15,2-4 0 0,1-3 0 0,2-4 0 16,1-3 0-16,8-15 0 0,-4 2 0 0,-9 18 0 16,2 1 0-16,-1 2 0 0,-1 3 0 0,0 5 0 15,-3 1 0-15,1 5 0 0,-2 3 0 0,-1 4 0 16,-3 3 896-16,-5 5 112 0,5-5 16 0,-5 5 0 0,0 0-832 0,7 6-192 15,-2 1 0-15,0 5 0 0,0 5 0 0,2 5 0 16,-1 2 0-16,2 3 0 0,-3 3 0 0,1 2 0 16,-2-1 0-16,1 2 0 0,0 0 0 0,0-2 0 15,-1-1 0-15,0-1 0 0,1-2 0 0,0-2 0 16,-1-3 0-16,2-3 0 0,-3-2 0 0,1-1 0 16,0-3 0-16,-1-4 0 15,-3-9-3232-15,0 0-688 0,0 0-144 0,6-10-32 0</inkml:trace>
  <inkml:trace contextRef="#ctx0" brushRef="#br0" timeOffset="6801.16">26806 9505 31327 0,'0'0'1392'0,"0"0"272"0,0 0-1328 0,0 0-336 0,0 0 0 0,0 0 0 16,0 0 2528-16,0 0 432 0,-5 6 96 0,-3-1 16 15,-3 2-2464-15,1-1-480 0,-2 1-128 0,-2 1 0 16,-3 4 0-16,-1-1 0 0,-2 2 0 0,2 3 0 16,3-2 0-16,2 2 0 0,2 0 0 0,0-3 0 15,1-2 0-15,1 1 0 0,0 0 0 0,2-2 0 16,2-2 0-16,1 0 0 0,0-2 0 0,4-6 0 16,0 0 0-16,0 0 0 0,0 8 0 0,0-8 0 15,0 0 0-15,5 7 0 0,-5-7 0 0,7 8 0 0,3-2 0 0,3 1 0 16,4-2 0-16,1 0 0 0,1 0 0 0,-1 0 0 15,-1-1 0-15,0 2 0 0,-3-1 0 0,0 0 0 16,-1 2 0-16,-1-4 0 16,0 1-1616-16,-3 0-352 0,-1 0-64 0,-2 0-9296 15,-6-4-1856-15</inkml:trace>
  <inkml:trace contextRef="#ctx0" brushRef="#br0" timeOffset="7343.07">27040 9596 20271 0,'0'0'448'0,"0"0"80"0,0 0 32 0,11 1 16 0,1-1-576 0,-1 2 0 16,1-2 0-16,5 0 0 0,-1-2 928 0,-3 1 80 15,2-2 16-15,1 1 0 0,0-2 0 0,-3 3 0 16,1 2 0-16,0-1 0 0,1-3-832 0,3 1-192 16,-6 3 0-16,-12-1-12240 0</inkml:trace>
  <inkml:trace contextRef="#ctx0" brushRef="#br0" timeOffset="7510.34">27059 9780 23951 0,'0'0'512'0,"0"0"128"0,0 0 0 0,0 0 64 0,0 0-576 0,0 0-128 0,0 0 0 0,9 0 0 16,1 0 0-16,-1 1 0 0,-9-1 0 0,12 1 0 15,2 1 0-15,2 0 0 0,0 1 0 0,10 1 0 16,1-2 0-16,-2 2 0 0,-4 2 0 0,-6-6-10624 15</inkml:trace>
  <inkml:trace contextRef="#ctx0" brushRef="#br0" timeOffset="8211.869">27538 9443 31327 0,'0'0'688'0,"0"0"144"0,0 0 16 0,0 0 48 0,0 0-720 0,13-5-176 16,-2 8 0-16,6 1 0 0,0 2 848 0,-4 1 144 16,4 1 32-16,8 3 0 0,-2 2-832 0,0-1-192 0,0-1 0 0,-9-1 0 15,2 2 864-15,-2-1 128 0,-1 4 32 0,0 0 0 16,-1 1-832-16,-2 1-192 0,-2-4 0 0,-1 4 0 15,-2-3 0-15,-3 2 0 0,-2 0 0 0,0 1 0 16,-4 1 0-16,-1-1 0 0,-3 1 0 0,-3-2 0 16,-4 1 864-16,-8 6 128 0,1-2 32 0,6-7 0 15,-1 2-832-15,-1 0-192 0,0-1 0 0,-2 0 0 16,1-2 0-16,0-3 0 0,4 0 0 0,2 0 0 16,0-4 864-16,3 1 128 0,5-2 32 0,5-5 0 15,0 0-832-15,0 0-192 0,0 0 0 0,0 0 0 16,0 0 0-16,8-3 0 0,0-2 0 0,5-2 0 15,5 0 0-15,12-6 0 0,0-3 0 0,4-1 0 16,4 0-2416-16,-11 4-528 0,2-4-96 0,1 1-32 16,0 1-816-16,-1 0-160 0,-1 5-48 0,-3-4 0 15,-3 2 2464-15,7-1 480 0,-7 5 112 0,-12 5 16 0,-2-2 816 0,3 1 208 16,-11 4 0-16,0 0 0 0,0 0 2416 0,0 0 528 16,0 0 96-16,0 0 32 0,0 0-832 0,2 9-144 15,-2 1-48-15,2 0 0 0,1-3-1632 0,0 2-416 16,-2 0 0-16,3 5 0 0,0-1 896 0,-1-5 112 15,1 0 16-15,0 0 0 0,2-1-832 0,3 7-192 16,-1-8 0-16,-1 1 0 0,0 0 0 0,4 0 0 16,-2-3 0-16,4 1 0 0,0-1 0 0,-4-1 0 15,2-3 0-15,-2-3 0 0,-9 3 0 0,8-4 0 16,3 0 0-16,2-2 0 0,-1-1 864 0,0-3 128 16,1-2 32-16,0 0 0 0,0 3-832 0,-1-4-192 15,-2-1 0-15,-1-1 0 0,-2 1 864 0,-1 1 128 0,-1 3 32 16,-2-4 0-16,-2 1 0 0,-2 3 0 0,-2 1 0 0,0-5 0 15,-3 1 0-15,1 2 0 0,-3 2 0 0,0 0 0 16,-1 1-832-16,-4-4-192 0,-2 2 0 0,6 3 0 16,-2 0 0-16,3 0 0 0,4 0 0 0,0 1 0 15,-2 2 0-15,-1 1 0 0,7 3 0 0,-11 0 0 16,-1 0-2416 0,4 7-528-16,-9 11-96 0,-2 8-32 0</inkml:trace>
  <inkml:trace contextRef="#ctx0" brushRef="#br0" timeOffset="34620.619">23647 11125 27647 0,'0'0'608'0,"0"0"128"0,0 0 32 0,0 0 0 0,0 0-624 0,0 0-144 0,0 0 0 0,0 0 0 15,4-12 848-15,-4 12 144 0,0 0 32 0,0 0 0 0,5 8 0 0,0 1 0 16,0 2 0-16,2 4 0 0,-1 5-832 0,1 4-192 15,-1 3 0-15,1 4 0 0,-2 3 864 0,0 1 128 16,-1 2 32-16,0 1 0 0,1 2-832 0,1 12-192 16,-4-8 0-16,1-16 0 0,1-2 0 15,0-1 0-15,-2-3 0 0,0-3 0 0,-2-2 0 0,1 2 0 16,-1-19 0-16,0 0 0 0,0 0 864 0,0 0 128 16,0 0 32-16,0 0 0 0,0 0-832 0,3-6-192 15,-1-1 0-15,-1-6 0 0,1-7 0 0,-1-1 0 16,0-1 0-16,3-1 0 0,1-4 0 0,5-9 0 15,0-2 0-15,3-1 0 0,0-3 0 0,4 2 0 16,4-1 0-16,1 2 0 0,4 2 0 0,2 0 0 16,-2 2 0-16,0 2 0 0,0 5 0 0,-3 5 0 15,-2 3 0-15,-3 4 0 0,-2 3 0 0,-2 5 0 16,-2 3 0-16,-2 4 0 0,1 2 0 0,-3 4 0 16,0 2 0-16,-1 2 0 0,1 2 0 0,-1 6 0 0,-1 4 0 0,2 1 0 31,-3 1-768-31,3 1-208 0,-3 2-48 0,-1-5-16784 0</inkml:trace>
  <inkml:trace contextRef="#ctx0" brushRef="#br0" timeOffset="34964.57">24801 11012 35007 0,'0'0'1552'0,"0"0"320"0,0 0-1488 0,0 0-384 16,0 0 0-16,0 0 0 0,-8 0 1712 0,-1 0 272 16,0-2 48-16,-1 4 16 0,0 0-1648 0,-2 2-400 15,-2 3 0-15,-2 1 0 0,1-1 896 0,-2 4 112 16,-2 2 16-16,1 0 0 0,0 0-832 0,1 0-192 16,-1 1 0-16,2 1 0 0,2-2 0 0,1 0 0 15,-2-3 0-15,4 2 0 0,1-3 0 0,3 2 0 16,0-1 0-16,1-2 0 0,2-2 0 0,0 3 0 15,4-9 0-15,0 0 0 0,4 8 0 0,2 1 0 16,3 0 0-16,3 3 0 0,2 0 0 0,3 1 0 16,4-3 0-16,1 3 0 15,2-2-768-15,2-1-208 0,-3 1-48 0,1-2 0 0,1 0 832 0,-2 1 192 16,-1-2 0-16,0-1 0 16,1-2-3328-16,-1-2-608 0,19 2-128 0,-12-6-32 0</inkml:trace>
  <inkml:trace contextRef="#ctx0" brushRef="#br0" timeOffset="35478.89">24451 11488 23951 0,'0'0'1056'0,"0"0"224"0,0 0-1024 0,0 0-256 0,0 0 0 0,0 0 0 16,0 0 880-16,8 4 112 0,-1-3 32 0,2 3 0 16,1 0 0-16,4 2 0 0,3 2 0 0,3 1 0 15,3 2-832-15,2 0-192 0,0 2 0 0,1 2 0 16,-2-1 0-16,0-1 0 0,1 0 0 0,-1-1 0 16,-1 0-768-16,2 1-208 0,0-6-48 0,-2 4 0 15</inkml:trace>
  <inkml:trace contextRef="#ctx0" brushRef="#br0" timeOffset="35702.71">25266 11078 38703 0,'0'0'848'0,"0"0"176"0,0 0 48 0,0 0 16 0,0 0-880 0,8 4-208 15,-11 5 0-15,1 3 0 0,0 1 0 0,-2 4 0 16,-1 4 0-16,0 2 0 0,0 3 0 0,0 1 0 16,-2 2 0-16,1 3 0 0,0 0 0 0,2 1 0 15,1 0 0-15,-1-2 0 0,1-1 0 16,0-1 0-16,2-3 0 16,1-2-11424-16,0-1-2336 0</inkml:trace>
  <inkml:trace contextRef="#ctx0" brushRef="#br0" timeOffset="36031.06">25490 11339 31327 0,'0'0'688'0,"-8"8"144"0,11 1 16 0,-2-1 48 0,-1 4-720 0,2 2-176 0,2 2 0 0,1 0 0 16,0 1 0-16,3 2 0 0,4-2 0 0,2 0 0 15,-1-4 0-15,1 0 0 0,2 0 0 0,2-4 0 16,-1-3 0-16,0 0 0 0,0-5 0 0,-1-1 0 15,-1-4 0-15,2-1 0 0,-4-3 0 0,0 0 0 16,0-5 0-16,-2 0 0 0,-3-1 0 0,-1-2 0 0,-1-1 848 0,-2 0 144 16,-2-1 32-16,-1-2 0 0,1 1 0 0,-2 0 0 15,-3 1 0-15,-1 1 0 0,0 0 0 0,-1 3 0 16,-1 1 0-16,-2 3 0 0,-1 0 0 0,-2 1 0 16,0 1 0-16,-3 2 0 0,1 1 0 0,-1 1 0 15,-2 3 0-15,1 1 0 0,-1 1-832 0,2 1-192 16,-1 0 0-16,0 3 0 0,1 1 0 0,2 1 0 15,0-1 0-15,2 2 0 16,0 1-1600-16,1 1-352 0,0 1-80 0,3 2-11472 16,4 0-2304-16</inkml:trace>
  <inkml:trace contextRef="#ctx0" brushRef="#br0" timeOffset="36349.229">25970 11416 23951 0,'7'8'1792'0,"-5"3"-1088"0,3 4-576 0,1-1-128 0,-1 1 0 0,1-1 0 15,2 0 0-15,1 1 0 0,2-5 0 0,0 2 0 16,2-2 0-16,-1-3 0 0,0-3 0 0,1-3 0 16,0-2 0-16,1-2 0 0,2-1 0 0,-2-2 0 15,-2-5 1664-15,0 1 320 0,0 1 48 0,-2-5 16 16,-2 1-832-16,-2 0-144 0,0-1-48 0,-1 1 0 15,-3 0 832-15,1 0 144 0,-2 0 48 0,-1 0 0 16,-1 1-832-16,0 0-144 0,-2 2-48 0,0-2 0 16,0 2-816-16,-3 1-208 0,-1 1 0 0,-1 1 0 0,1 3 864 15,-2-1 128-15,-3 1 32 0,2 2 0 0,1-2-832 0,0 4-192 16,-4 2 0-16,0 2 0 16,0 2-768-16,-1 0-208 0,4 2-48 0,-2 1-13104 15,-1 1-2624-15</inkml:trace>
  <inkml:trace contextRef="#ctx0" brushRef="#br0" timeOffset="47637.84">23175 10974 31327 0,'-4'-46'688'0,"4"46"144"0,0 16 16 0,-1 0 48 15,-2-5-720-15,2-4-176 0,1-7 0 0,0 0 0 0,-4 4 1664 0,0 1 320 16,0-2 48-16,-1 1 16 0,-2 1-832 16,-2 0-144-16,0 1-48 0,-3 1 0 0,-1 1-816 0,-2 0-208 15,-4-1 0-15,-5 12 0 0,-2 7 0 0,-1-3 0 16,1-6 0-16,3-4 0 0,-1-2 0 0,2 0 0 16,1-3 0-16,3 4 0 0,4-2 0 0,2-3 0 15,2-1 0-15,1-2 0 0,-1 3 0 0,3-3 0 16,0-4 0-16,3 2 0 0,0 5 0 0,3-2 0 15,1-5 0-15,1 8 0 0,-1 0 0 0,4 1 0 16,3 0 0-16,3 1 0 0,3 0 0 0,3 0 0 16,2-1 0-16,2-1 0 0,2-2 0 0,0 1 0 15,0-3 0-15,0 0 0 0,-1-3 0 0,1 3 0 16,-2 3 0-16,-2-2 0 0,0 0 0 0,1-2 0 16,-4 0 0-16,1-1 0 0,0-1 0 0,-2-1 0 15,-1-3 0-15,0 3 0 16,-4 2-768-16,0-1-208 0,-1-2-48 0,-8 1 0 15,5 6-816-15,-5-6-160 0,0 0-48 0,0 0-8192 0,0-4-1632 0</inkml:trace>
  <inkml:trace contextRef="#ctx0" brushRef="#br0" timeOffset="47847.04">22708 11425 27647 0,'-4'18'608'0,"4"-18"128"0,0 0 32 0,0 0 0 0,0 0-624 0,0 0-144 0,0 0 0 0,0 0 0 16,7-1 0-16,1 1 0 0,2 1 0 0,3 5 0 0,0-3 0 16,5 4 0-16,7 1 0 0,2 1 0 0,3 1 848 0,3-1 144 15,0-1 32-15,11 4 0 0,-5-5-832 0,-2 2-192 16,-5 0 0-16,-1-3 0 16,1 0-768-16,-1 0-208 0,23 12-48 0,-17-5 0 0</inkml:trace>
  <inkml:trace contextRef="#ctx0" brushRef="#br0" timeOffset="64453.38">21703 10765 23951 0,'-4'-26'512'0,"4"26"128"0,0 0 0 0,0 0 64 0,0 0-576 0,0 0-128 0,0 0 0 0,0 0 0 16,0 0 848-16,0 0 144 0,0 0 32 0,0 0 0 16,0 0 0-16,0 0 0 0,4 9 0 0,-1-1 0 0,-2-1 816 0,-1-1 160 15,0-6 48-15,-3 9 0 0,1 1-832 0,-1-1-144 16,0 0-48-16,3-9 0 0,0 0 0 0,-2 9 0 16,-2 1 0-16,-1 2 0 0,-2 6-816 0,-1-1-208 15,1 3 0-15,-1-1 0 0,-3 5 0 0,1 2 0 16,-1 3 0-16,2-10 0 0,-1-2 0 0,-2 11 0 15,0 12 0-15,-1 0 0 0,-1-1 0 0,1 2 0 16,0-2 0-16,0 0 0 0,-3 9 0 0,-14 37 0 16,17-46 0-16,0-1 0 0,3-2 0 15,1 0 0-15,5-13 0 16,-1-3-1600-16,1-5-352 0,0-2-80 0,2-3-10384 16,2-10-2096-16</inkml:trace>
  <inkml:trace contextRef="#ctx0" brushRef="#br0" timeOffset="64887.84">21707 10894 38703 0,'0'0'848'0,"0"0"176"0,0 0 48 0,0 0 16 0,0 0-880 0,0 0-208 0,0 0 0 0,3 8 0 16,-2 4 864-16,0 2 128 0,0 5 32 0,1-1 0 16,-2-4-832-16,1 15-192 0,-1 11 0 0,1 6 0 15,2-2 0-15,-2 2 0 0,1-2 0 0,0-1 0 16,2-1 0-16,3-3 0 0,-1-2 0 0,2-5 0 15,0-4 0-15,2-8 0 0,-1 3 0 0,2-8 0 16,0 0 0-16,1-6 0 0,1 0 0 0,2-5 0 0,-2-4 0 0,1-3 0 16,0-1 0-16,3-4 0 0,0-6 0 0,1-4 0 15,1-6 0-15,2 0 0 0,-2-6 0 0,1-6 0 16,-2-4 0-16,3-4 0 0,0-2 864 0,-1-2 128 16,1-2 32-16,-1 2 0 0,-2 2-832 0,-1 6-192 15,-1 2 0-15,-5 6 0 0,0 3 864 0,-2 5 128 16,-2 6 32-16,-2 4 0 0,-1 3-832 0,0 2-192 15,-4 9 0-15,0 0 0 0,0 0 0 0,0 0 0 16,0 0 0-16,0 0 0 0,0 0 864 0,4 11 128 16,-1 2 32-16,1 2 0 0,0 5-832 0,0 5-192 15,3 5 0-15,-1 2 0 0,-1 1 0 0,1 2 0 16,-1 2 0-16,1 0 0 0,2 2 0 0,-1-1 0 16,-1 1 0-16,2 0 0 0,-3-2 0 0,0-1 0 15,1 1 0-15,-1-6 0 16,1 1-768-16,0-2-208 0,-2-3-48 0,-1-4 0 15,1-4-2448-15,-1-5-496 0,1 7-112 0,-4-21-16 0</inkml:trace>
  <inkml:trace contextRef="#ctx0" brushRef="#br0" timeOffset="-201301.56">5326 10863 23951 0,'0'0'512'0,"0"0"128"0,0 0 0 0,0 0 64 0,0 0-576 0,0 0-128 16,0 0 0-16,0 0 0 0,0 0 0 0,0 0 0 0,10 3 0 0,-1-1 0 15,2 1 848-15,2 0 144 0,4-1 32 0,0 1 0 16,0-1 0-16,3 0 0 15,5-2 0-15,3 0 0 0,4 0 0 0,1-3 0 0,2-1 0 0,0 0 0 16,3 0 0-16,0-1 0 0,0 0 0 0,1 0 0 16,0 1 0-16,-1-1 0 0,-1-2 0 0,1 2 0 15,-1 0-832-15,-1-1-192 0,-1 1 0 0,-1 1 0 16,-2-2 0-16,-2 1 0 0,-4 1 0 0,-3-2 0 16,-1 1 0-16,-2 1 0 0,-3-1 0 0,0 1 0 15,-3 0 0-15,0 0 0 0,1 2 0 0,-5-2 0 16,-2 0 864-16,-1 1 128 0,0 1 32 0,-7 2 0 15,0 0-832-15,0 0-192 0,0 0 0 0,0 0 0 16,0 0 0-16,0 0 0 0,0 0 0 0,0 0 0 0,0 0 0 16,0 0 0-16,0 0 0 0,0 0 0 15,0 0-2416-15,-6 5-528 0,-10 3-96 0,4 1-32 0</inkml:trace>
  <inkml:trace contextRef="#ctx0" brushRef="#br0" timeOffset="-198779.65">5233 10840 20271 0,'0'0'448'0,"0"0"80"0,0 0 32 0,0 0 16 0,0 0-576 0,0 0 0 0,0 0 0 0,0 0 0 15,0 0 928-15,0 0 80 0,0 0 16 0,0 0 0 16,0 0 0-16,0 0 0 0,0 0 0 0,7-7 0 0,-10 2-832 0,3 5-192 16,0 0 0-16,0 0 0 0,0 0 864 0,0 0 128 15,0 0 32-15,0 0 0 0,0 0-832 0,0 0-192 16,0 0 0-16,0 0 0 0,0 0 864 0,0 0 128 15,0 0 32-15,0 0 0 0,0 0-832 0,0 0-192 16,0 0 0-16,0 0 0 0,0 0 0 0,0 0 0 16,-3-7 0-16,3 7 0 0,0 0 864 0,0 0 128 15,0 0 32-15,0 0 0 0,0 0-832 0,0-6-192 16,0 6 0-16,2-7 0 0,-2 7 0 0,1-7 0 16,0-3 0-16,1 1 0 0,-1-1 864 0,2 1 128 15,0-2 32-15,1 1 0 0,-1-3-832 0,1 0-192 16,1 0 0-16,0 0 0 0,1-3 0 0,0 2 0 15,1-2 0-15,0 2 0 0,1-3 0 0,3 1 0 0,-2-1 0 16,3 0 0-16,1 2 0 0,-2-1 0 0,0 0 0 0,2 1 0 16,2 0 0-16,2 1 0 0,-1 1 0 0,0 0 0 15,1 1 864-15,2-1 128 0,3-2 32 0,0 2 0 16,2-1-832-16,1 3-192 0,-1 0 0 0,3 2 0 16,-1 0 0-16,0 0 0 0,0 0 0 0,0 0 0 15,0 2 0-15,-1-3 0 0,-1 3 0 0,4 1 0 16,-3-1 0-16,1 1 0 0,0-5 0 0,-1 3 0 15,-1 2 0-15,1 1 0 0,-1 1 0 0,2 1 0 16,2-2 0-16,1 1 0 0,1 1 0 0,1 2 0 16,1-1 0-16,-2-1 0 0,-3-2 0 0,2 2 0 15,-2 2 0-15,0 1 0 0,-1-2 0 0,0 2 0 16,-3 0 0-16,-1 2 0 0,-4-1 0 0,6 2 0 16,2 1 0-16,-2 0 0 0,-3-1 0 0,-1 3 0 0,-1 0 0 0,4-3 0 15,0 1 0-15,-1-2 0 0,-2 2 0 0,-1 1 0 16,2 1 0-16,-1 0 0 0,-2 1 0 0,1-1 0 15,2-1 0-15,-2 2 0 0,-1 1 0 0,0 0 0 16,-1-2 0-16,-1 1 0 0,1-1 0 0,-2-1 0 16,0 1 0-16,-2-1 0 0,0 0 0 0,1 1 0 15,-1 1 0-15,0 0 0 0,-1-1 0 0,-2 1 0 16,-1-1 0-16,1 1 0 0,-1-1 0 0,0 1 0 16,0-2 0-16,0 3 0 0,-2-2 0 0,-1 1 0 15,-1-1 0-15,0 2 0 0,-1 0 0 0,2 2 0 16,0 2 0-16,-2 0 0 0,-4 0 864 0,1 1 128 15,2 2 32-15,0 2 0 0,-1 3-832 0,-1-1-192 16,-1-3 0-16,0 2 0 0,0 0 0 0,0 1 0 16,-1-2 0-16,0 1 0 0,1 0 0 0,-1 0 0 0,-2-1 0 0,0-1 0 15,-1-2 0-15,1 1 0 0,-4-2 0 0,0 0 0 16,1 0 0-16,-1 0 0 0,1 0 0 0,-1 0 0 16,0-3 0-16,-1 3 0 0,-1-2 0 0,0 0 0 15,-1 1 0-15,1 0 0 0,-1 0 0 0,-1-1 0 16,2 1 0-16,0 0 0 0,0-2 0 0,0 3 0 15,0-2 0-15,-3 1 0 0,0-1 0 0,1 1 0 16,-1 0 0-16,0-2 0 0,-1-1 0 0,1 2 0 16,1 0 0-16,-2-1 0 0,0-3 0 0,-2 1 0 15,0-1 0-15,-1-1 0 0,-1-1 0 0,1 2 0 16,2 1 0-16,-3 1 0 0,0-3 0 0,-1 1 0 16,-2 1 0-16,2 0 0 0,1-1 0 0,0 0 0 0,-1 2 0 0,-2-1 0 15,2-2 0-15,0 1 0 0,0-1 0 0,-1 1 0 16,2-3 0-16,0 1 0 0,-1-1 0 0,0-1 0 15,-2-1 0-15,1 1 0 0,-1-1 0 0,-1 1 0 16,1-2 0-16,-3 2 0 0,0 0 0 0,-2 0 0 16,0-3 0-16,1 0 0 0,0 3 0 0,1-2 0 15,-3 2 0-15,3-3 0 0,4 0 0 0,-1 0 0 16,-1 0 0-16,2 0 0 0,-2-3 0 0,0 2 0 16,0-2 0-16,2 1 0 0,0-2 0 0,1-1 0 15,0 0 0-15,-2-2 0 0,1 0 0 0,-1-2 0 16,1 0 0-16,-1-1 0 0,-1-1 864 0,0 1 128 15,2-4 32-15,-1 1 0 16,0 0-1648-16,0-2-320 0,-1 0-64 0,3-1-16 0,-2 2 832 0,2-1 192 0,1 2 0 0,3 0 0 16,1 1 0-16,0-1 0 0,-2-1 0 0,1 2 0 15,4 2 0-15,0-1 0 0,1 1 0 0,0 1 0 32,-1-3-3328-32,2 0-608 0,-10-14-128 0,6 5-32 0</inkml:trace>
  <inkml:trace contextRef="#ctx0" brushRef="#br0" timeOffset="-198344.78">5970 10601 27647 0,'0'0'608'0,"0"0"128"0,0 0 32 0,0 0 0 0,0 0-624 0,0 0-144 16,0 0 0-16,0 0 0 0,0 0 1664 0,0 0 320 0,0 0 48 0,0 0 16 15,0 0-832-15,0 0-144 0,0 0-48 0,0 0 0 16,0 0 0-16,0 0 0 0,0 0 0 0,0 0 0 16,0 0 0-16,0 0 0 0,0 0 0 0,0 0 0 15,0 0-816-15,0 9-208 0,-3 2 0 0,2-1 0 16,-2-2 0-16,2 1 0 0,1 3 0 0,1 1 0 15,1 0 0-15,1 4 0 0,3 0 0 0,1 13-20432 16</inkml:trace>
  <inkml:trace contextRef="#ctx0" brushRef="#br0" timeOffset="-197488.62">5348 10907 20271 0,'0'0'448'0,"0"0"80"0,0 0 32 0,0 0 16 0,0 0-576 0,0 0 0 15,0 0 0-15,0 0 0 0,6 0 928 0,-3 8 80 16,-2 0 16-16,1 0 0 0,-1-2 0 0,-1 1 0 15,-1 1 0-15,1-8 0 0,0 8 0 0,0-1 0 16,0 1 0-16,0 0 0 0,0 0 0 0,0 0 0 16,-3 1 0-16,3-3 0 0,1 2-832 0,2 0-192 15,-2 0 0-15,-1 5 0 0,-1 0 864 0,0 4 128 0,1-3 32 0,0 2 0 16,0 0-832-16,1-1-192 0,0 1 0 16,0 1 0-16,-1 1 0 0,2-1 0 0,-1 0 0 0,0 0 0 15,1 0 0-15,-2 0 0 0,0-2 0 0,1 1 0 16,2-2 864-16,-2 1 128 0,-2-2 32 0,1 1 0 15,1 0-832-15,0 1-192 0,-2-2 0 0,1 0 0 16,3 0 0-16,-1 3 0 0,-2-2 0 0,0 2 0 16,-1-3 0-16,0 0 0 0,-1 4 0 0,2-6 0 15,0 1 0-15,2 1 0 0,-1-3 0 0,1 1 0 16,-2-2 0-16,0 0 0 0,-1-1 0 0,1-8 0 16,-1 6 0-16,1-6 0 0,0 0 0 0,0 0 0 15,0 0 0-15,0 0 0 0,0 0 0 0,0 0 0 16,0 0-2416-16,0 0-528 0,0 0-96 0,-5-7-32 0</inkml:trace>
  <inkml:trace contextRef="#ctx0" brushRef="#br0" timeOffset="-197157.44">5352 11227 20271 0,'0'0'448'0,"-2"9"80"0,4 1 32 0,-1 2 16 0,0 0-576 0,2 2 0 15,-2 2 0-15,1 1 0 0,-1 1 928 0,-1 3 80 16,0-1 16-16,1 0 0 0,0 3 0 0,1 0 0 16,0-2 0-16,0 2 0 0,-2 1 816 0,1-1 160 0,0 2 48 0,1-1 0 15,-1-2-1648-15,-1-1-400 16,0-1 0-16,1 0 0 0,1-2 896 0,0 0 112 0,1-1 16 0,-2-1 0 15,-1-2-832-15,0 1-192 0,-1-2 0 16,1-2 0-16,4 0 0 0,-2-2 0 0,-2-1 0 0,0-8 0 16,0 0 864-16,0 0 128 0,0 0 32 0,0 9 0 31,0-9-1648-31,0 0-320 0,0 0-64 0,0 0-16 0,0 0 0 16,0 0 0-16,0 0 0 0,0 0-9824 0,0 0-1968 0</inkml:trace>
  <inkml:trace contextRef="#ctx0" brushRef="#br0" timeOffset="-196796.771">5013 11237 35007 0,'0'0'768'0,"0"0"176"0,0 0 16 0,0 0 16 0,0 0-784 0,0 0-192 15,0 0 0-15,-7 0 0 0,2 6 864 0,2 0 128 0,3 2 32 0,-2 1 0 16,-3 1-832-16,1 0-192 0,0 1 0 0,1 2 0 16,3 0 0-16,2 2 0 0,-2 0 0 0,2 1 0 15,3 0-2416-15,1-1-528 16,-1 18-96-16,3-3-32 0</inkml:trace>
  <inkml:trace contextRef="#ctx0" brushRef="#br0" timeOffset="-195609.18">5339 11953 12895 0,'0'0'272'0,"0"0"64"0,0 0 16 0,0 0 32 0,0 0-384 0,0 0 0 16,0 0 0-16,0 0 0 0,0 0 896 0,0 0 96 15,0 0 32-15,0 0 0 0,6 5 0 0,-6-5 0 16,0 0 0-16,8 7 0 0,1-1 0 0,0 0 0 16,0-1 0-16,1 0 0 0,-3 0 0 0,-7-5 0 15,0 0 0-15,10 7 0 0,1-3 0 0,0 2 0 16,-2-1 0-16,-1 1 0 0,-8-6 0 0,7 6 0 15,5 1 0-15,-3-1 0 0,-3 1-832 0,1-1-192 16,4-1 0-16,-1 1 0 0,1 0 0 0,0-1 0 16,2 1 0-16,0-3 0 0,-1 1 0 0,-1 0 0 15,0-1 0-15,1-1 0 0,1 1 864 0,0 1 128 16,-1 1 32-16,0-2 0 0,-1 1-832 0,0-3-192 16,-2 2 0-16,1-1 0 0,3 0 0 0,0 0 0 15,-1-1 0-15,-1 2 0 0,-1 0 864 0,2-2 128 0,-3 0 32 0,1 3 0 16,2-3-832-16,1 2-192 0,0 0 0 0,1-3 0 15,-1 1 0-15,-1 0 0 0,0 3 0 0,1-2 0 16,0-1 0-16,1 0 0 0,2-1 0 16,0 3 0-16,-3-3 0 0,1 1 0 0,0-1 0 0,1 0 0 15,-1 0 0-15,0 1 0 0,1 1 0 0,0-2 0 16,1 0 0-16,0 0 0 0,-2-2 0 0,2 1 0 16,1 0 864-16,0 1 128 0,-2 0 32 0,1 0 0 15,1 0-832-15,-2-3-192 0,1 2 0 0,0 0 0 16,-1-1 0-16,1 2 0 0,0-2 0 0,1 0 0 15,-3 2 0-15,0 0 0 0,-1-1 0 0,2 1 0 0,-1-1 0 16,0 1 0-16,1 0 0 0,0 0 0 16,-3 0 0-16,1-3 0 0,3 2 0 0,-2-1 0 0,-2 1 0 0,1-1 0 15,1-1 0-15,1-1 0 0,-2 0 0 0,0 0 0 16,0 0 0-16,1 2 0 0,3-3 0 0,0 1 0 16,0 0 0-16,0-3 0 0,0 2 0 15,0 0 0-15,-2 0 0 0,1-1 0 0,1 1 0 0,0 1 0 16,-3-2 0-16,1 2 0 0,0 0 0 0,-2 0 0 15,-1-1 0-15,0 1 0 0,-1 1 0 0,2-2 0 16,-1 1 0-16,0 0 0 0,-2-1 0 0,1 0 0 16,1 0 0-16,-2-1 0 0,-1 4 0 0,0-5 0 15,2 2 0-15,-1 0 0 0,-1 0 0 0,0 1 0 16,0-2 0-16,3 1 0 0,-1-1 0 0,-11 6 0 16,9-7 0-16,1 1 0 0,2 0 0 0,-2 1 0 15,-1 0 0-15,1 0 0 0,-10 5 0 0,10-5 0 0,-10 5 0 0,12-4 0 16,1-3 0-16,-3 1 0 0,-10 6 0 0,0 0 0 15,9-7 0-15,-9 7 0 16,0 0 0-16,11-8 0 0,0 2 0 0,0 1 0 0,-11 5 0 0,10-4 0 16,-10 4 0-16,0 0 0 0,0 0 0 0,0 0 0 15,12-7 0-15,-1 2 0 0,-11 5 0 0,10-7 0 16,-10 7 0-16,0 0 0 0,0 0 0 0,8-9 0 16,2 3 864-16,-10 6 128 0,8-7 32 0,-8 7 0 15,8-5-1648-15,1-2-320 0,0 1-64 0,-1-1-16 16,-8 7 832-16,3-6 192 0,-1-2 0 0,1-8-13696 15,-1-3-2704-15</inkml:trace>
  <inkml:trace contextRef="#ctx0" brushRef="#br0" timeOffset="-194965.53">7174 10599 27647 0,'0'0'608'0,"0"0"128"0,0 0 32 0,0 0 0 0,0 0-624 0,0 0-144 0,0 0 0 0,0 0 0 16,0 0 1664-16,0 0 320 0,0 0 48 0,0 0 16 15,0 0-832-15,0 0-144 0,0 0-48 0,0 0 0 16,0 0-816-16,0 0-208 0,0 0 0 0,0 0 0 16,0 0 864-16,0 0 128 0,0 9 32 0,2 1 0 0,0 2-832 0,2 0-192 15,0 2 0-15,0 4 0 0,-1 2 0 0,1 2 0 16,1 3 0-16,-1 1 0 0,0 1 0 0,-1 2 0 16,1 1 0-16,0 0 0 0,-2 0 0 0,0 1 0 15,0 0 0-15,0 2 0 0,2-4 864 0,1-1 128 16,0 1 32-16,2-3 0 0,-2 1-832 0,2 1-192 15,-2-2 0-15,1 1 0 0,1-1 0 0,-1 0 0 16,0-1 0-16,-1 0 0 0,1 1 0 0,-2-4 0 16,-1 2 0-16,1-2 0 0,0-3 0 0,0 1 0 15,-3-2 0-15,0 0 0 0,2-2 0 0,-1 0 0 16,0-2 0-16,-1-1 0 0,0 0 0 0,-1-2 0 16,0 2 0-16,0-6 0 0,0-7 0 0,2 8 0 15,-1 1 0-15,0-1 0 0,-1-8 0 0,2 7 0 16,-4-1 0-16,2-6 0 0,0 0 0 0,2 8 0 0,-1 0 0 0,-1-8 0 31,3 8-2416-31,-2-1-528 0,0 3-96 0,2-4-32 0</inkml:trace>
  <inkml:trace contextRef="#ctx0" brushRef="#br0" timeOffset="-184487.03">4545 12096 12895 0,'0'0'576'0,"0"0"112"0,0 0-560 0,0 0-128 15,0 0 0-15,0 0 0 0,0 0 848 0,0 0 144 16,0 0 32-16,0 0 0 0,0 0-832 0,0 0-192 16,0 0 0-16,0 0 0 0,0 0 864 0,0 0 128 15,0 0 32-15,0 0 0 0,0 0-832 0,0 0-192 16,0 0 0-16,0 0 0 0,0 0 864 0,9-1 128 16,-1 0 32-16,-2-2 0 0,1-1-832 0,-1 0-192 15,2 1 0-15,1-1 0 0,0 0 864 0,2 0 128 16,-1 1 32-16,2-1 0 0,2 2-832 0,-1-1-192 15,0-1 0-15,0 2 0 0,2 0 0 0,-1 0 0 16,-1-1 0-16,0 2 0 0,0-3 864 0,-1 1 128 16,0 1 32-16,1-1 0 0,0 2-832 0,-2-3-192 15,-3 1 0-15,5-2 0 0,3 1 864 0,0 1 128 16,-5 2 32-16,4-1 0 0,0-4-832 0,0 1-192 0,-2 1 0 16,1 0 0-16,0 3 0 0,3 0 0 15,0-6 0-15,2 5 0 0,-3 2 864 0,1 0 128 0,0-2 32 0,-1 1 0 16,-3 0-832-16,0-1-192 0,3 0 0 0,-2-1 0 15,-1 2 0-15,0-2 0 0,0-1 0 0,0 2 0 16,0-4 0-16,2 5 0 0,-2 1 0 0,0 0 0 16,-2-5 864-16,1 4 128 0,0-3 32 0,0 2 0 15,2 2-832-15,-1 0-192 0,-4-1 0 0,4 1 0 16,1 1 0-16,0-1 0 0,-5-1 0 0,1-1 0 16,3-1 0-16,-1 2 0 0,-3 1 0 0,0-2 0 15,2 0 0-15,0-1 0 0,2 0 0 0,-1 2 0 16,-3-4 0-16,2 4 0 0,0-5 0 0,2 5 0 15,-1-3 0-15,0 2 0 0,0-1 0 0,-1 2 0 0,2-1 0 16,0 1 0-16,2-2 0 0,-2 2 0 0,-2 0 0 0,3-2 0 16,-3 1 0-16,1-1 0 0,0 0 0 0,-1 3 0 15,-1 2 0-15,0-4 0 0,2-3 0 0,-2 0 0 16,-1 0 0-16,3 1 0 0,0 0 864 0,0 0 128 16,-2-4 32-16,0 3 0 0,-1 1-832 0,2 0-192 15,-1 2 0-15,2-4 0 0,-3 1 0 0,3 1 0 16,0 2 0-16,-1-1 0 0,1 0 0 0,0 2 0 15,1 1 0-15,-1 0 0 0,-3 0 0 0,0 0 0 16,1 0 0-16,-1 0 0 0,-1-5 0 0,-1 4 0 16,1-2 0-16,-1 3 0 0,3 0 0 0,-3-3 0 15,1-3 0-15,0 3 0 0,0 6 0 0,-8-3 0 16,8-1 0-16,1-1 0 0,3 2 0 0,-2 0 0 16,-2-1 0-16,1 1 0 0,0 1 0 0,1-1 0 15,0 0 0-15,-1 0 0 0,-1 2 0 0,-8-2 0 0,0 0 0 16,9 1 0-16,0 1 0 0,0-2 0 0,-1-1 0 0,0 0 0 15,-1 1 0-15,0 0 0 0,1-1 0 0,-2 1 0 16,-6 0 0-16,8-2 0 0,-1 1 0 0,-1 0 0 16,2-1 0-16,-2 4 0 0,-6-2 0 0,7 0 0 15,-1-7 0-15,1 3 0 0,-7 4 0 0,8 0 0 16,-8 0 0-16,0 0 0 0,0 0 0 0,6 0 0 16,-6 0 0-16,0 0 0 0,0 0 0 0,0 0 0 15,7-1 0-15,-7 1 0 0,0 0 0 0,6 3 0 16,-6-3-1600-16,0 0-352 0,0 0-80 15,8-20-16-15</inkml:trace>
  <inkml:trace contextRef="#ctx0" brushRef="#br0" timeOffset="-182098.08">4614 12065 20271 0,'0'0'448'0,"0"0"80"0,0 0 32 0,0 0 16 15,0 0-576-15,0 0 0 0,0 0 0 0,0 0 0 0,0 0 928 0,0 0 80 16,0 0 16-16,0 0 0 0,0 0-832 0,0 0-192 16,0 0 0-16,0 0 0 0,0 0 864 0,0 0 128 15,0 0 32-15,-3 7 0 0,-1 1-832 0,2-2-192 16,2-6 0-16,0 0 0 0,0 8 864 0,0 0 128 15,0-8 32-15,1 8 0 0,2-1-832 0,-2 2-192 16,-2 3 0-16,1 1 0 0,1-4 0 0,2 2 0 16,-2-1 0-16,-1 1 0 0,0-2 864 0,1 0 128 15,-1 0 32-15,0 0 0 0,0 0-832 0,1-1-192 16,-1-8 0-16,3 7 0 0,-3-7 0 0,4 9 0 16,0 0 0-16,1 1 0 0,0 1 0 0,1-2 0 15,0 1 0-15,2-1 0 0,-3 2 0 0,2-1 0 16,-1-3 0-16,1 1 0 0,-2-1 0 0,0 1 0 15,0 0 0-15,1 0 0 0,-1 0 0 0,-1 0 0 0,0-2 0 16,-1 1 0-16,3-1 0 0,0-1 0 16,-1 2 0-16,1-2 0 0,-1 3 864 0,0 2 128 0,-1-3 32 0,0-1 0 15,0 0-832-15,1 1-192 0,0 1 0 0,0 1 0 16,2-2 0-16,-1 2 0 0,2 0 0 0,-1 0 0 16,-2 0 0-16,-1-2 0 0,2 1 0 0,0 1 0 15,-2-1 0-15,2-1 0 0,1 0 0 0,-1-1 0 16,-1 1 0-16,2 1 0 0,1-4 0 0,0 2 0 15,-3 1 0-15,-1-1 0 0,1 1 0 0,1 1 0 16,2-2 0-16,0 1 0 0,-1-2 0 0,2 0 0 16,1 0 0-16,-2 1 0 0,-2-1 0 0,1 0 0 15,-1 0 0-15,2 2 0 0,-1-2 0 0,2 0 0 0,1-1 0 0,-1 1 0 16,-1 0 0-16,1 2 0 0,2 0 0 0,-1-1 0 16,1 1 0-16,-1-1 0 0,-1 2 0 0,0 0 0 15,1 0 0-15,-1-2 0 0,0 1 0 0,1-2 0 16,1 0 0-16,-2 2 0 0,0-1 0 0,-1 1 0 15,1-1 0-15,0 1 0 0,0-2 0 0,0 1 0 16,0 0 0-16,0-1 0 0,2 0 0 0,-2 0 0 16,0-1 0-16,0 1 0 0,0 4 0 0,1-2 0 15,-3-3 0-15,1 1 0 0,0 0 864 0,0 1 128 16,0 0 32-16,3 2 0 16,1-2-1648-16,0 0-320 0,0-1-64 0,-5-1-16 0,0 0 1648 0,1 3 320 15,0-4 64-15,-1 2 16 0,3 0-832 0,1 2-192 16,2-4 0-16,-1 1 0 0,-4-1 0 0,4 3 0 15,1 1 0-15,1-4 0 0,0 1 0 0,1-1 0 0,-1 1 0 16,-1-3 0-16,-3 1 0 0,2 1 0 0,1-2 0 0,3 2 0 16,1 1 0-16,-7-3 0 0,1 0 0 0,4 2 0 15,4-2 0-15,-8 2 0 0,1-3 0 0,4 1 0 16,-1 1 0-16,0-1 0 0,-2 1 0 0,2 1 0 16,1-2 0-16,0 2 0 0,1-3 0 0,-2 0 0 15,0 0 0-15,-5 0 0 0,2 1 0 0,5 2 0 16,-2-2 0-16,1 2 0 0,0-2 0 0,-1 2 0 15,0-5 0-15,0 2 0 0,2 0 0 0,-2 0 0 16,-15 0 0-16,15-1 0 0,2 0 0 0,-4 0 0 16,2-1 0-16,7 0 0 0,-1 2 0 0,-2-2 0 15,-1 1 0-15,2-3 0 0,-3 1 0 0,1 3 0 0,0-3 0 16,-1 0 0-16,0 0 0 0,-1 1 0 0,-2-1 0 0,1 1 0 16,-1-1 0-16,2 0 0 0,-2 1 0 0,2 0 0 15,-1 1 0-15,-4 0 0 0,-1 1 0 0,4-1 0 16,-1-3 0-16,0 1 0 0,2-1 0 0,0 1 0 15,1 0 0-15,-2 0 0 0,-14 3 864 0,12-3 128 16,1 1 32-16,7-1 0 0,-2 1-832 0,-1-1-192 16,-3 0 0-16,1 2 0 0,0-3 0 0,0 1 0 15,-4 1 0-15,4-1 0 0,2 2 0 0,-2-3 0 16,-2 1 0-16,0 3 0 0,0-2 0 0,-2 1 0 16,-3-2 0-16,6-1 0 0,2-1 0 0,-3 1 0 15,-2 0 0-15,1 0 0 0,2-1 0 0,0 1 0 16,-3 0 0-16,2 0 0 0,-1-1 0 0,0 1 0 15,-2 0 0-15,-1 1 0 0,0 0 0 0,2 0 0 16,-2-2 0-16,1 1 0 0,0 0 0 0,-1-1 0 16,-2 2 0-16,3-2 0 0,1 0 0 0,1-1 0 0,-1 3 0 0,0-3 0 15,1 2 0-15,0-2 0 0,-1 1 0 0,5-3 0 16,-3 1 0-16,0 0 0 0,-2-3 0 0,2 4 0 16,1 1 0-16,-1-2 0 0,-1-1 0 0,1 2 0 15,1-1 0-15,2 1 0 0,-2-1 0 0,0 1 0 16,-1-1 0-16,1 2 0 0,-1 0 0 0,0 1 0 15,0 0 0-15,0-1 0 0,1-2 0 0,-2 1 0 16,-1 0 0-16,1 4 0 0,1-3 0 0,2 1 0 16,-4-1 0-16,1 1 0 0,1 0 0 0,0 0 0 15,-1 0 0-15,2-3 0 0,-1 1 0 0,2-3 0 16,-1 1 0-16,2 1 0 0,-2-2 0 0,2 0 0 0,2-3 0 0,-3 2 0 16,0-2 0-16,2 1 0 0,1-3 0 0,-2 3 0 15,-5-1 0-15,1 3 0 0,0 0 0 0,0 0 0 16,-2 1 0-16,0 1 0 0,-10 7 0 0,10-6 0 15,-10 6 0-15,5-8-13616 16,-1-1-2768-16</inkml:trace>
  <inkml:trace contextRef="#ctx0" brushRef="#br0" timeOffset="-181259.42">4649 12050 12895 0,'0'0'576'0,"0"0"112"0,0 0-560 0,0 0-128 16,0 0 0-16,-5 0 0 0,-2-2 848 0,7 2 144 0,-6-1 32 0,6 1 0 15,-7 0 0-15,7 0 0 0,0 0 0 0,-5-3 0 16,0 2 0-16,5 1 0 0,0 0 0 0,0 0 0 16,-4-4 0-16,4 4 0 15,-5-4 0-15,2-2 0 0,2 0 0 0,0 0 0 0,-2-3 0 0,3 0 0 16,0 0-832-16,0-2-192 0,-1 1 0 0,-2-2 0 15,3-1 864-15,0 0 128 0,0 1 32 0,1-5 0 16,2-1 0-16,0 0 0 0,-1-1 0 0,1 3 0 16,1 0-832-16,0-1-192 0,1-1 0 0,0-1 0 15,0 1 0-15,2-1 0 0,1-4 0 0,1 3 0 16,0 0 0-16,1 0 0 0,3 1 0 0,-1-2 0 16,-2-1 0-16,3 1 0 0,2 0 0 0,0 0 0 15,1-1 0-15,1 0 0 0,0 0 0 0,1 1 0 0,3 1 864 0,-1 0 128 16,-3-4 32-16,2 5 0 0,3 2-832 0,0 0-192 15,1-3 0-15,-1 2 0 0,-1 2 0 0,0 1 0 16,-1-1 0-16,1 2 0 0,-1 2 0 0,-2 1 0 16,-2 2 0-16,-2 4 0 0,-2 4 0 0,0-1 0 15,-2-3 0-15,-1 1 0 0,-2 0 0 0,-1 0 0 16,1 3 0-16,-7 1 0 0,6-2 0 0,2 3 0 16,0 3 0-16,2-2 0 15,-1-4-768-15,3-1-208 0,2-1-48 0,2 0-16784 0</inkml:trace>
  <inkml:trace contextRef="#ctx0" brushRef="#br0" timeOffset="-179967.54">7350 10829 16575 0,'0'0'368'0,"0"0"80"0,0 0 0 0,0 0 16 0,0 0-464 0,0 0 0 0,-4-4 0 0,4 4 0 15,-5-2 912-15,5 2 96 0,-5-4 16 0,5 4 0 16,0 0-832-16,0 0-192 0,0 0 0 0,0 0 0 16,0 0 0-16,0 0 0 0,0 0 0 0,0 0 0 15,0 0 0-15,-5 0 0 0,0-3 0 0,5 3 0 16,0 0 864-16,0 0 128 0,0 0 32 0,-6 3 0 16,1-6 0-16,5 3 0 0,0 0 0 0,0 0 0 15,0 0 0-15,0 0 0 0,0 0 0 0,0 0 0 16,0 0 0-16,0 0 0 0,0 0 0 0,0 0 0 0,0 0-832 0,0 0-192 15,0 0 0-15,0 0 0 0,0 0 0 0,9-4 0 16,2 0 0-16,2 2 0 0,1-3 0 0,0 1 0 16,5-2 0-16,-2 1 0 0,1 1 0 0,1 2 0 15,1-1 0-15,1 2 0 0,1-4 0 0,0 3 0 16,-1 2 0-16,1 0 0 0,2 0 0 0,-2 0 0 16,-1-4 0-16,-2 2 0 0,2 0 0 0,1 1 0 15,2 1 0-15,2 3 0 0,-3-2 864 0,1 4 128 16,-1-1 32-16,-1 1 0 0,-1-1-832 0,0 0-192 15,-1 4 0-15,1-3 0 0,-2-2 0 0,-1 1 0 16,-1-3 0-16,0 4 0 0,0 2 0 0,0 1 0 16,-4-1 0-16,3 1 0 0,1 0 0 0,0 1 0 15,0 2 0-15,0-1 0 0,-3 2 864 0,0-2 128 16,-1 3 32-16,0 2 0 0,0 0-832 0,0 1-192 0,0-2 0 16,0 2 0-16,1 1 0 0,-3-3 0 0,0 3 0 0,-1 1 0 15,1-3 0-15,0 2 0 0,1 1 0 0,0 0 0 16,-2-1 0-16,1 4 0 0,-1 2 0 0,0-3 0 15,0-6 0-15,0 1 0 0,-1-2 0 0,-1 2 0 16,0 5 0-16,-2-4 0 0,1-1 0 0,-1 1 0 16,0-2 0-16,-1-1 0 0,-1-1 0 0,1 0 0 15,0 1 864-15,2 0 128 0,-2 0 32 0,-1 0 0 16,-2-1-832-16,1 2-192 0,0 2 0 0,-2-2 0 16,2-2 0-16,-1 2 0 0,1 3 0 0,-1-1 0 15,1-2 0-15,0 0 0 0,-2 1 0 0,0-2 0 16,0-3 0-16,1 1 0 0,-1 2 0 0,-1 0 0 15,0-2 0-15,1 1 0 0,-1 1 0 0,0-2 0 0,0 2 0 0,0-3 0 16,0 2 0-16,-1-1 0 0,-2 1 0 0,2 0 0 16,-1-2 0-16,0 2 0 0,0-1 0 0,-1 0 0 15,0-2 0-15,1 1 0 0,-1-1 0 0,1 0 0 16,-1 0 0-16,-1 0 0 0,0 1 0 0,-1 1 0 16,0 1 0-16,0 1 0 0,-1-3 0 0,1 2 0 15,-1 0 0-15,-1-1 0 0,-2 1 864 0,1 0 128 16,-1 1 32-16,1 0 0 0,-1-1-832 0,0 1-192 15,0 1 0-15,-3-1 0 0,0 0 0 0,-1 1 0 16,0 1 0-16,0-2 0 0,0-3 0 0,0 3 0 16,3-2 0-16,1-1 0 0,-1 0 0 0,0 2 0 15,-3-4 0-15,3 1 0 0,-1 2 0 0,-1-1 0 16,-1 2 0-16,2-3 0 0,-2 1 0 0,0 1 0 16,-1-1 0-16,-5 6 0 0,1 1 0 0,-1-4 0 0,1-3 0 0,1 3 0 15,0-2 0-15,0 3 0 0,0 0 0 0,-1 1 0 16,-3-1 0-16,-2 2 0 0,-3-1 0 0,-3 2 0 31,-2 2-768-31,-3-1-208 0,-4 1-48 0,-5 5-20064 0</inkml:trace>
  <inkml:trace contextRef="#ctx0" brushRef="#br0" timeOffset="-179201.19">4512 12227 20271 0,'0'0'448'0,"0"0"80"0,0 0 32 0,0 0 16 0,0 0-576 0,0 0 0 0,0 0 0 0,0 0 0 16,0 0 928-16,0 0 80 0,0 0 16 0,0 0 0 0,0 0 0 0,0 0 0 16,0 0 0-16,0 0 0 0,0 0 0 0,0 0 0 15,0 0 0-15,3-3 0 0,2 19 0 0,-2 2 0 16,-1 0 0-16,1 5 0 0,-1 1-832 0,2 4-192 16,0 2 0-16,1 2 0 0,1 0 0 0,-2 4 0 15,-2 3 0-15,1 2 0 0,2-1 864 0,0 0 128 16,0 1 32-16,1 1 0 0,-2-1-832 0,-2 1-192 15,1-2 0-15,-1 1 0 0,1-1 0 0,1 2 0 16,-1-4 0-16,0 1 0 0,-1 0 0 0,-1-1 0 16,2-2 0-16,-1 1 0 0,0-1 0 0,0 0 0 15,1-1 0-15,-2-1 0 0,-1-3 864 0,1 0 128 16,1-1 32-16,-1-1 0 0,0-2-832 0,1 1-192 16,-1-5 0-16,2 1 0 0,-2-2 0 0,0 1 0 0,-1-2 0 15,1-3 0-15,2-1 0 0,-2-2 0 0,-1-2 0 0,0-3 0 16,2-1 0-16,-2-1 0 15,0-8 0-15,-2 8 0 0,2-8 0 0,0 0 0 0,0 0 0 0,0 0 0 32,0 0-2416-32,0 0-528 0,0 0-96 0,-1-8-32 0</inkml:trace>
  <inkml:trace contextRef="#ctx0" brushRef="#br0" timeOffset="-178616.43">4602 13103 27647 0,'0'0'1216'0,"-4"5"256"16,0 2-1168-16,3 1-304 0,0 2 0 0,1 2 0 0,0 2 0 0,1 3 0 15,2 3 0-15,-1 3 0 0,1 3 880 0,-1 1 112 16,2 3 32-16,0 0 0 0,0 0-832 0,1 0-192 16,1 0 0-16,-2-1 0 0,-2-2 864 0,1 1 128 15,1 0 32-15,0 1 0 0,-1-1-832 0,1-1-192 16,-1 0 0-16,0 1 0 0,0-1 864 0,0-1 128 15,0 0 32-15,1-1 0 0,0-3-832 0,-1 0-192 16,0-2 0-16,0-1 0 0,-1-2 0 0,0-1 0 16,-2-2 0-16,1-1 0 0,0-1 864 0,0-1 128 15,1-4 32-15,-2-7 0 0,0 7-832 0,0-7-192 16,0 0 0-16,-2 8 0 0,2-8 0 0,0 0 0 16,0 0 0-16,0 6 0 0,-1 1 0 0,1-7 0 0,0 0 0 0,0 0 0 15,0 8 0-15,0-1 0 16,0 3 0-16,1-3 0 0,1 0 0 0,-1 1 0 0,-1 1 0 0,0-3 0 15,3 3 0-15,-1 1 0 0,0-1 0 0,-1 1 0 16,2 2 0-16,-2-2 0 0,-1 1 0 0,0-1 0 16,0-1 0-16,2 2 0 0,0-1 0 0,-1 1 0 15,-1-1 0-15,0 0 0 0,0 1 0 0,0-1 0 16,0 1 0-16,1-1 0 0,1-1 0 0,-1 2 0 16,-1-1 0-16,0-1 0 0,0 0 0 0,0 1 0 15,0-1 0-15,1-2 0 0,-1-7 0 0,2 11 0 16,-4-2 0-16,2 3 0 0,0-3 0 0,0 1 0 15,0 1 0-15,0-1 0 0,0-1 0 0,2 0 0 16,-2 1 0-16,0-1 0 0,-2 0 0 0,2 0 0 16,0-9 0-16,0 6 0 0,-1 2 0 0,1 0 0 0,0-8 0 0,0 8 0 15,0 0 0-15,0-2 0 0,0-6 0 0,0 7 0 16,0-7 0-16,0 0 0 0,0 8 0 0,0-8 0 16,0 0 0-16,0 0 0 0,0 0 0 0,0 0 0 15,0 0 0-15,0 0 0 16,0 0-1600-16,0 0-352 0,0 0-80 0,0 0-16 0</inkml:trace>
  <inkml:trace contextRef="#ctx0" brushRef="#br0" timeOffset="-178060.64">4152 13079 23951 0,'0'0'1056'0,"0"0"224"0,0 0-1024 0,0 0-256 16,0 0 0-16,0 0 0 0,0 0 0 0,0 0 0 16,0 0 0-16,0 0 0 0,0 0 0 0,11 2 0 15,-1 3 0-15,3-2 0 0,2 1 0 0,2-1 0 16,1 1 0-16,-3 2 0 0,0-1 0 0,-1 1 0 15,0 1 0-15,-1-1 0 0,2 1 880 0,-2-1 112 16,-3 1 32-16,1 2 0 0,-5-2-832 0,1 0-192 16,-5 4 0-16,1 1 0 0,0 1 1680 0,-3 2 304 15,-4 6 48-15,-2 1 16 0,-1 6-1648 0,-5-2-400 16,-2 2 0-16,-2 2 0 0,0 2 896 0,1-5 112 16,-2 0 16-16,0-2 0 0,0-1-832 0,1-6-192 15,2 0 0-15,2-5 0 0,3-2 864 0,2-2 128 16,2-3 32-16,5-6 0 0,-5 5-832 0,5-5-192 0,0 0 0 0,0 0 0 15,0 0 0-15,9 0 0 0,5-1 0 0,2-1 0 16,1-4 0-16,5 1 0 0,3-1 0 0,11-5 0 31,-2-2-768-31,-1 0-208 0,-2 3-48 0,-5 1-10912 0,7-1-2192 0</inkml:trace>
  <inkml:trace contextRef="#ctx0" brushRef="#br0" timeOffset="-177609.54">4585 14103 20271 0,'0'0'448'0,"0"0"80"0,0 0 32 0,0 0 16 0,-2 6-576 0,2-6 0 0,-7 6 0 0,3-1-8896 15</inkml:trace>
  <inkml:trace contextRef="#ctx0" brushRef="#br0" timeOffset="-176724.39">4545 14193 9215 0,'0'0'192'0,"0"0"64"0,0 0 0 0,0 0 0 0,0 0-256 0,0 0 0 15,0 0 0-15,0 0 0 0,4 6 0 0,-4-6 0 16,4 7 0-16,-4-7 0 0,3 6 864 0,3 1 128 15,-1-1 32-15,-5-6 0 0,5 7 0 0,2-1 0 16,0 2 0-16,1 0 0 0,0-1 0 0,-1 0 0 16,-1 1 0-16,2 1 0 0,1 2 0 0,2-1 0 15,0-1 0-15,2 3 0 0,-1 1 0 0,1 0 0 16,0 0 0-16,1 0 0 0,1-1-832 0,0 0-192 16,1-2 0-16,1 2 0 0,0-3 864 0,0 1 128 15,-1 1 32-15,3-1 0 0,3-1-832 0,0 1-192 16,-2-3 0-16,-2 1 0 0,4 1 864 0,1-2 128 15,0-1 32-15,2 1 0 0,1-1-832 0,1 1-192 16,2-1 0-16,-2 0 0 0,-2-1 0 0,1 0 0 0,0 0 0 0,0 1 0 16,-1-1 0-16,2 0 0 15,2 0 0-15,0 0 0 0,-3 1 0 0,16 1 0 0,1-3 0 0,-3 2 0 16,-1-3 0-16,0 1 0 0,0 0 0 0,-2-1 0 16,-4-2 864-16,-2 1 128 0,-3-1 32 0,2 1 0 15,-1 1-832-15,2 1-192 0,-2-1 0 0,-7 0 0 16,2-1 0-16,1 0 0 0,-1 1 0 0,9 0 0 15,-4-2 0-15,-1 1 0 0,4-2 0 0,-1 3 0 16,-2-2 0-16,-1-1 0 0,0 0 0 0,-1 0 0 16,-1 0 0-16,-1 0 0 0,0 0 0 0,-1 0 0 15,-2-1 0-15,2 0 0 0,-2-1 0 0,0 2 0 0,-1 2 0 0,0-2 0 16,-1-2 0-16,2 2 0 0,2 0 0 0,0 0 0 16,-2 0 0-16,2 0 0 0,0 0 0 0,0 0 0 15,-3-2 0-15,2 1 0 0,5-2 864 0,-2 0 128 16,-2-1 32-16,2 1 0 0,-2-1-832 0,1-2-192 15,-1 1 0-15,3 0 0 0,-3-2 0 0,2 1 0 16,2-1 0-16,0 1 0 0,2-1 0 0,-1 2 0 16,-2-3 0-16,2 1 0 0,0-1 0 0,2 0 0 15,3-1 0-15,-1 1 0 0,-3-1 0 0,-2 0 0 16,1 0 0-16,1 1 0 0,-3 0 0 0,1 1 0 16,-1-3 0-16,2 1 0 0,-3 1 0 0,1-1 0 15,2 0 0-15,1 0 0 0,0 3 0 0,0-3 0 16,-3 0 0-16,5 1 0 0,3 1 0 0,-3-1 0 15,-2 0 0-15,2-1 0 0,-1 2 0 0,-1-1 0 0,-5-1 0 16,-1 3 0-16,1 2 0 0,0-4 0 16,1 2 0-16,-1-1 0 0,-4 0 0 0,0 0 0 0,2-4 0 0,-1 1 0 15,0 1 864-15,2-3 128 0,1-1 32 0,-1 1 0 16,0-1-832-16,-1-3-192 0,1-2 0 0,1 0 0 16,1 0 0-16,1 1 0 0,0 0 0 0,-1-3 0 15,0 2 0-15,1 1 0 0,-1-1 0 0,0 0 0 16,0 1 0-16,0-2 0 0,1 0 0 0,1-3 0 15,-2 0 0-15,0-1 0 0,-1 2 0 0,1-2 0 16,0-2 0-16,0 2 0 0,-3 3 0 0,-1-2 0 16,-2 1 0-16,-1-1 0 0,-2-1 0 0,0 2 0 15,-1 1 0-15,0 3 0 0,-3 0 0 0,-2 3 0 16,-3 2 0-16,0-1 0 0,1 4 0 0,-2 0 0 0,-1 4 0 0,-1-2 0 16,-5 7 0-16,6-10 0 0,-1 2 0 0,-5 8 0 15,4-9 0-15,-4 9 0 0,4-9 0 0,-4 9 0 16,2-9 0-16,-2-2 0 15,0-2-768-15,-5-3-208 0,-4-3-48 0,-3-9-18432 16</inkml:trace>
  <inkml:trace contextRef="#ctx0" brushRef="#br0" timeOffset="-176003.7">8249 11173 12895 0,'-12'-19'272'0,"12"19"64"0,-4-4 16 0,4 4 32 0,0 0-384 0,0 0 0 0,0 0 0 0,-5-1 0 15,5 1 1712-15,0 0 272 0,0 0 48 16,0 0 16-16,0 0-832 0,0 0-144 0,0 0-48 0,0 0 0 16,0 0 0-16,0 0 0 0,0 0 0 0,0 0 0 15,0 0-816-15,0 0-208 0,0 0 0 0,0 0 0 16,0 0 0-16,0 0 0 0,0 0 0 0,0 0 0 15,0 0 0-15,0 0 0 0,6-4 0 0,2 1 0 16,3 2 0-16,-2 1 0 0,1 1 0 0,2-2 0 16,3-3 864-16,0 0 128 0,0 5 32 0,-2-1 0 15,-1-2-832-15,-1 0-192 0,0-1 0 0,-1 3 0 16,-3 5 0-16,0-3 0 0,-7-2 0 0,6-2 0 16,-6 2 0-16,0 0 0 0,0 0 0 0,0 0 0 15,6-2-1600-15,-6 2-352 0,9-9-80 0,-1-2-16 0</inkml:trace>
  <inkml:trace contextRef="#ctx0" brushRef="#br0" timeOffset="-175581.85">8485 11162 23951 0,'0'0'512'0,"0"0"128"0,0 0 0 0,0 0 64 0,0 0-576 0,0 0-128 0,0 0 0 0,0 0 0 16,0 0 848-16,0 0 144 0,-2 9 32 0,1 0 0 15,1-9-832-15,0 0-192 0,1 6 0 0,1 2 0 16,-2-8 864-16,0 11 128 0,0 0 32 0,1 1 0 15,2 0-832-15,-1 1-192 0,1-3 0 0,-1 6 0 16,1 4 864-16,1-2 128 0,-2-1 32 0,2 2 0 16,0 5-832-16,1 2-192 0,1-1 0 0,-1 1 0 15,0 2 0-15,0 1 0 0,1-2 0 0,-1 6 0 16,1 1 864-16,1 2 128 0,-1 0 32 0,0-1 0 16,-1 0-832-16,0-2-192 0,0-1 0 0,0 0 0 15,-2-2 0-15,1-3 0 0,-1 0 0 0,-1-2 0 16,2-3 0-16,0-1 0 0,-1-1 0 0,-2-1 0 0,-1-2 0 0,0-3 0 15,1-2 0-15,0-1 0 16,-1-2-768-16,2-1-208 0,-2-8-48 0,0 0-9824 16,0 0-1968-16</inkml:trace>
  <inkml:trace contextRef="#ctx0" brushRef="#br0" timeOffset="-175238.83">8530 11595 27647 0,'0'0'608'0,"0"0"128"0,0 0 32 0,0 0 0 0,0 0-624 0,0 0-144 16,0 0 0-16,2 9 0 0,-4 4 848 0,4 1 144 15,0 0 32-15,1 2 0 0,-1 1-832 0,1 4-192 16,0 4 0-16,0 1 0 0,3 2 864 0,-1 4 128 0,1-1 32 0,1 4 0 16,1 2-832-16,0 2-192 0,-1 8 0 0,3-3 0 15,0 3 864-15,2 2 128 0,-2 2 32 0,6 21 0 16,-2-5-832-16,-1-2-192 0,1-3 0 0,1 1 0 15,-1 1 0-15,-1-4 0 0,-2-4 0 0,-1 0 0 16,0 0 0-16,0-3 0 0,-3 0 0 0,0-4 0 16,2-2 0-16,0-4 0 0,-2-4 0 0,-2-5 0 15,0-4 0-15,-1-5 0 0,-3 0 0 0,1-12 0 16,0-3 0-16,1 3 0 0,-2-1 0 0,-1-12 0 16,0 0 0-16,0 0 0 0,0 0 0 0,0 0 0 15,0 0-2416-15,0 0-528 0,0 0-96 0,0-11-32 16,-1-6 832-16,-2-3 144 0,-2-17 48 0,1-3 0 15</inkml:trace>
  <inkml:trace contextRef="#ctx0" brushRef="#br0" timeOffset="-174967.3">8795 12863 23951 0,'0'0'512'0,"0"0"128"0,0 0 0 0,-1 8 64 0,-2 1-576 0,0 1-128 16,2-3 0-16,-2 5 0 0,2-1 1664 0,0 2 320 15,0 2 48-15,1 0 16 0,0 2-832 0,0-4-144 16,-2 3-48-16,4 11 0 0,-1 2 0 0,0-7 0 15,0 4 0-15,3 15 0 0,2-2-816 0,-3-12-208 16,0 5 0-16,1 13 0 0,-1-6 864 0,-1-3 128 16,1-4 32-16,-2-2 0 0,-1-4 0 0,0 0 0 15,0-1 0-15,0-3 0 0,-1 2-832 0,1-5-192 16,0-1 0-16,-1-2 0 0,-1-2 0 0,2-4 0 0,0-1 0 16,0 2 0-16,-1 0 864 0,0-2 128 0,-3 0 32 0,4-9 0 15,0 0-832-15,0 0-192 0,0 11 0 0,0-11 0 31,0 0-768-31,0 0-208 0,0 0-48 0,0 0 0 16,0 0-816-16,0 0-160 0,0 0-48 0,0 0 0 0</inkml:trace>
  <inkml:trace contextRef="#ctx0" brushRef="#br0" timeOffset="-45312.29">19131 14274 23951 0,'0'0'1056'0,"0"0"224"0,0 0-1024 0,0 0-256 0,0 0 0 0,0 0 0 15,0 0 1264-15,0 0 192 0,0 0 32 0,0 0 16 16,0 0-1104-16,0 0-208 0,0 0-64 0,0 0 0 16,0 0-128-16,0 0-176 0,8-8 48 0,3 1 0 15,4 0 128-15,0-3 0 0,2 1 160 0,4 0-160 16,1 1 320-16,4-3-16 0,0-1-16 0,4 0 0 0,3 3-32 0,6 0 0 15,5-2 0-15,5 2 0 0,3-2-256 0,4 1 0 16,3 1 0-16,-1 3 0 0,1 1 128 0,0 3-128 16,1-2 0-16,3 4 0 0,3 0 0 0,1 0 0 15,2 0 0-15,2 0 0 0,-5 0 0 0,1-1 0 16,-2-3 0-16,2 2 0 0,-2-2 0 0,5 0 192 16,4-3-64-16,-1 3-128 0,-1-2 576 0,1 1 0 15,1 2 0-15,1 0 0 0,0 2-112 0,2 1-16 16,-1 3 0-16,-2 1 0 0,-3 1-192 0,0 1-64 15,2 2 0-15,-2 1 0 0,-9 0-64 0,0 2 0 16,-2-1-128-16,0 1 192 0,-6 0-192 0,1 4 128 16,-4-2-128-16,-2 1 0 0,0 0 128 0,-4 1-128 15,-3-2 0-15,1 0 144 0,1-3 16 0,-5 3 0 0,-5-2 0 0,-1 1 0 16,-4-2 48-16,-2 2 16 0,-5 1 0 0,-1 0 0 16,-3 0 0-16,-1 0 0 0,-4 0 0 0,-1 1 0 15,0 2-32-15,-4-2-16 0,-2-1 0 0,-1 2 0 16,2-1 16-16,-3 0 16 0,-3 2 0 0,-1 0 0 15,0 0 112-15,-4 3 0 0,-1-1 16 0,0 2 0 16,-1-1 16-16,-3 2 0 0,-1-3 0 0,-2 2 0 16,0-1 32-16,-1 3 0 0,-1-2 0 0,-4 4 0 15,-2-4-96-15,-1 3-16 0,1-3 0 0,-3 3 0 16,-1-5-96-16,-2 1-32 0,-3 1 0 0,-2 2 0 16,-1-2 0-16,0 3 0 0,-5 1 0 0,1 2 0 15,-2 0-144-15,3 1 0 0,1-3 0 0,3-4 0 16,1-1 0-16,0-2 0 0,0-2 128 0,1 0-128 15,-1-2 448-15,4-3 0 0,0-1 0 0,0 2 0 0,-2-5-96 0,2 1-16 16,0-2 0-16,-1 1 0 0,-1 1-192 0,0-1-144 16,-4 0 192-16,2-4-192 0,3 2 0 0,0 0 0 15,-3 0 0-15,1-1 0 0,-1-1 0 0,1 1 160 16,1-2-160-16,-2 0 192 0,-4-2 16 0,0 0 16 16,-3 0 0-16,2-1 0 0,0 1-224 0,0 0 176 15,1-1-176-15,-3 1 160 0,0 0-160 0,0-2 0 16,1 2 0-16,-2-1 0 0,-1 2 0 0,0 0 0 15,-3 0 0-15,3 2 0 0,0-2 0 0,1 0 0 16,5-2-144-16,1 1 144 0,-2-3 0 0,2 2 0 16,1-2 128-16,1 1-128 0,0-1 192 0,1 0-64 0,2-1-128 15,0 1 192-15,-2 0-192 0,-1 2 0 16,0-5 128-16,-3 1-128 0,0-2 0 0,-4 0 0 16,1 0 0-16,-4-4 0 0,-3 2 0 0,3 0 0 0,1-1 0 0,1-2-160 15,2 0 160-15,0 3-128 0,4-2 128 0,-1 1-128 16,2 0 128-16,1-1 0 0,-1 2 0 0,1-3-128 15,-2 2 128-15,2 1 0 0,-1-2 0 0,5 2 0 16,4-1 0-16,-2 1 0 0,0-2 0 0,0 1 0 16,1 2 0-16,0 2 0 0,3-5 0 0,0 3 0 15,2 0 0-15,1-1 0 0,3 0 0 0,-1 1 0 16,0-2 0-16,3 1 0 0,-1-4 0 0,1 2 0 16,0 2 0-16,3-2 0 0,0 0 0 0,1-1 0 15,0-1 0-15,2 1-160 0,1 0 160 0,1-2 0 16,0 0-176-16,1 0 176 0,2 1-160 0,0 0 160 15,-1-2-160-15,1 0 160 0,1 2-160 0,0 0 160 0,1 1-128 0,-1 0 128 16,0 1 0-16,3-1-144 0,0 0 144 16,-2 0 0-16,-1 1 0 0,2-1-128 0,1-3 128 0,0 2 0 15,-1-2 0-15,2 1-128 0,0-2 128 0,0 1-160 16,0 2 160-16,1-1-160 0,0 2 160 0,1-1-208 16,-1 0 80-16,0 2 128 0,-1 1-160 0,1 2 160 15,0 0 0-15,1 1-144 0,0 1 144 0,1-3-128 16,-1 1 128-16,2-2-128 0,0 0 128 0,2 3-128 15,-1-3 128-15,2 1-128 0,-3 3 128 0,3-1 0 16,2-1-144-16,0 0 144 0,-1 1 0 0,4 0-144 16,-1 0 144-16,5 0 0 0,3-1-144 0,-3 1 144 15,-2 2 0-15,4-1-144 0,4 1 144 0,1-1-128 16,0 3 128-16,0 0-128 0,2-1 128 0,0 0-192 0,-2 0 192 0,0 0-192 16,2-1 192-16,0 1-128 0,-1 0 128 0,1 0-128 15,1-2 128-15,1-1 0 0,2 1 0 0,0-1 0 16,-2 1 0-16,-1 2 0 0,1-1 0 0,-1 0 0 15,-1 1 0-15,-6 0 0 0,-3 2 0 0,-2-1 0 16,-4 2-272-16,-2-1 16 0,-12 3 16 0,9 0 0 31,-9 0-1712-31,0 0-352 0,9 0-64 0,-9 0-15936 0</inkml:trace>
  <inkml:trace contextRef="#ctx0" brushRef="#br0" timeOffset="-44786.91">19193 14326 15663 0,'0'0'1392'0,"0"0"-1120"16,0 0-272-16,-4 10 0 0,3 3 3456 0,0-2 624 0,1-11 128 0,0 15 16 15,0 2-3392-15,0 3-672 0,1-1-160 0,2 1 0 16,-2 3 0-16,2 2-176 0,1 0 176 0,-2 2-208 15,-1 2 208-15,2 2 0 0,0 2 0 0,-1 2 0 16,1 4 288-16,-1 3 96 0,1 1 32 0,0 7 0 16,-1 0 208-16,0 5 32 0,-2 0 16 0,0 4 0 15,-2 3-160-15,1 2-16 0,1 1-16 0,-3-2 0 16,-1-3-48-16,1 0-16 0,-3-6 0 0,1 1 0 16,0-4 208-16,0 3 32 0,-2 0 16 0,1-3 0 15,0-4-64-15,1-3-16 0,-3-3 0 0,3-2 0 16,0-4-144-16,1-1-48 0,0-4 0 0,0-1 0 15,0-3-144-15,2-3-16 0,-1-2-16 0,-1 0 0 16,-1-4-80-16,0 2-16 0,2-4 0 0,1 0 0 0,-2-2-128 16,1-1 128-16,-1 0-128 0,2-3 128 0,0 0-128 0,2-9 128 15,0 0-128-15,-2 9 128 0,2-9-128 0,0 0-224 16,0 0 48-16,0 0-13152 16,0 0-2640-16</inkml:trace>
  <inkml:trace contextRef="#ctx0" brushRef="#br0" timeOffset="-44057.12">19096 16366 9215 0,'0'0'400'0,"0"0"96"0,0 0-496 0,0 0 0 0,0 0 0 0,0 0 0 15,0 0 5088-15,0 0 928 0,6 8 176 0,3-2 32 16,2 1-5248-16,2-2-976 0,2 0-336 0,1 2 0 16,2-1 128-16,0 2 16 0,1 0 16 0,0 0 0 15,1-2 352-15,-1 2 64 0,1 0 16 0,1 3 0 16,1-5 192-16,4 3 32 0,-1-1 16 0,2 0 0 15,1 0 80-15,-1-1 32 0,-1 0 0 0,3 1 0 16,1 0-288-16,1 2-64 0,0-3-16 0,1 2 0 0,-1 0-48 0,0-1 0 16,-1-2 0-16,1 1 0 0,-2-1 64 0,0 1 0 15,1 1 0-15,0-5 0 0,0 3 176 0,1-1 32 16,2 0 16-16,0-1 0 0,3-1-32 0,2-1 0 16,1 1 0-16,2-1 0 0,2 1-48 0,0-3-16 15,-1 0 0-15,-1 0 0 0,-2 0-32 0,0 0-16 16,0 0 0-16,1 0 0 0,3 0-208 0,3 0-128 15,-2 0 160-15,2 1-160 0,1 1 144 0,-2-1-144 16,0-1 128-16,-2 0-128 0,-2-1 144 0,1-1-144 16,0 1 160-16,0-3-160 0,-1 2 176 0,1-1-176 15,2-1 192-15,1 0-192 0,-2-1 160 0,0 0-160 16,-1-1 128-16,-3 3-128 0,-3-4 128 0,-1 2-128 16,1-2 0-16,-3 2 128 0,1 0-128 0,0 1 0 15,1-3 0-15,-1 1 0 0,-2-1 0 0,0 2 128 0,1 0-128 0,1 1 0 16,0-2 0-16,-2 0 128 0,-1 0-128 0,1 1 0 15,-2-3 160-15,2-1-160 0,-2 0 192 0,0-1-192 16,-1 1 224-16,2 0-64 0,-1 0-16 0,2 0 0 16,0 0 48-16,1 0 0 0,-2 1 0 0,0 0 0 15,1-4-64-15,0 3-128 0,3 0 192 0,-2-3-64 16,0 2-128-16,-2-1 128 0,-5 1-128 0,0 1 128 16,1 0-128-16,-3 2 0 0,-3 2 0 0,0 0 128 15,-2 0-128-15,-1 2 0 0,-3-2 0 0,-1 3 128 16,0-1-128-16,-3 0 0 0,-11 3 0 0,0 0 0 15,10-3 128-15,-10 3-128 0,0 0 128 0,0 0-128 16,0 0 144-16,0 0-144 0,0 0 160 0,0 0-160 16,0 0-320-16,0 0-176 0,0 0-16 0,0 0-16 15,0 0-2544-15,-1-19-512 0,-2-9-112 0</inkml:trace>
  <inkml:trace contextRef="#ctx0" brushRef="#br0" timeOffset="-43481.18">22849 14512 26495 0,'0'0'1168'0,"0"0"240"0,-8 7-1120 0,8-7-288 0,-9 6 0 0,1 0 0 16,2-1 736-16,6-5 96 0,0 0 0 0,-8 8 16 16,-3-2-608-16,11-6-240 0,0 0 176 0,0 0-176 15,-6 8 432-15,6-8-16 0,0 0 0 0,0 0 0 16,0 0 368-16,-4 8 80 0,4-8 16 0,0 0 0 15,0 0-304-15,0 0-64 0,-5 9-16 0,5-9 0 16,0 0-304-16,0 0-64 0,-2 10-128 0,2-10 192 16,-2 11-48-16,1 0-16 0,-1-1 0 0,2 1 0 0,0 1-128 0,0 1 0 15,0 1 0-15,2 3 0 0,-2 2 256 16,3 1-48-16,3 5 0 0,-1 1 0 0,-1 0 176 0,-2 3 16 16,0 2 16-16,-2 2 0 0,-2 1 96 0,1 1 32 15,-2-2 0-15,5 3 0 0,2 2-128 0,-2 1-32 16,1 1 0-16,0 6 0 0,0 1-128 0,1 3-48 15,-1-1 0-15,2 5 0 0,2 2-80 0,-2 0 0 16,-2 0-128-16,-1 0 192 0,1-1-48 0,-2-1-16 16,-2 0 0-16,-1-5 0 0,2-6 192 0,-1 0 48 15,0 0 0-15,-2-3 0 0,-1-5 16 0,0-3 0 16,-1-3 0-16,3-3 0 0,0-2-80 0,1-4-16 16,0 0 0-16,-1-6 0 0,0-1-288 0,0-1 160 15,1-2-160-15,1-10 128 0,-4 11-128 0,4-11 0 16,0 0 0-16,-2 9 0 15,2-9-1456-15,0 0-272 0,0 0-48 0,0 0-17904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2:15:37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20300 14368 35007 0,'0'0'768'0,"0"0"176"0,0 0 16 0,0 0 16 0,0 0-784 0,0 0-192 15,0 0 0-15,3-7 0 0,-1-1 864 0,2 0 128 16,3 2 32-16,-1-3 0 0,2-3-832 0,1 0-192 0,0-1 0 0,2-1 0 16,-1-4 0-16,3 1 0 0,0 0 0 0,0-2 0 15,0 0 864-15,2 2 128 16,-1 1 32-16,0 1 0 0,1 0-832 0,0 2-192 0,0 2 0 0,-2 0 0 15,2 3 0-15,0 2 0 0,-2 1 0 0,-1 1 0 16,-1 2 0-16,-2 2 0 0,2 0 0 0,1 4 0 16,-1 0 0-16,1 3 0 0,0-1 0 0,0 3 0 15,-2 3 864-15,0 1 128 0,2 1 32 0,0 3 0 16,0 4-832-16,-1 1-192 0,1 1 0 0,0 3 0 16,-2 4 0-16,3 2 0 0,0 2 0 0,0 3 0 15,2 0 0-15,-4 1 0 0,1-1 0 0,-1-1 0 16,0 0 0-16,0-1 0 0,-2 1 0 0,0 1 0 15,0 1 0-15,-1-6 0 0,-3-1 0 0,2-1 0 0,-2-1 0 0,-1-3 0 16,-2-2 0-16,1-4 0 0,1-3 864 0,-1-1 128 16,-2-3 32-16,0-1 0 0,0-4-832 0,-1-8-192 15,0 0 0-15,0 0 0 16,0 0-768-16,0 0-208 0,0 0-48 0,0 0 0 16,-6-7 0-16,-2-6 0 0,-1-6 0 0,0-8-18432 15</inkml:trace>
  <inkml:trace contextRef="#ctx0" brushRef="#br0" timeOffset="240.5">20940 13999 42383 0,'0'0'928'0,"0"0"192"0,0 0 32 0,0 0 64 0,0 0-976 0,2 9-240 16,-5 5 0-16,-2 4 0 0,-3 1 864 0,-1 4 128 15,-3 3 32-15,-2 4 0 0,-18 40-832 0,16-32-192 0,-3 1 0 16,0 2 864-16,-1-1 128 0,-1 1 32 0,2-4 0 15,0-1-832-15,-1-4-192 0,0 0 0 0,3-1 0 16,1-2 0-16,2-2 0 0,-3-1 0 16,3-5 0-16,1 1 0 0,0-4 0 0,1 1 0 0,2-5 0 15,-1-1 0-15,3-3 0 0,2-1 0 0,1-2 0 16,-1-2-768 0,6-5-208-16,0 0-48 0,0 0-13104 0,0 0-2624 0</inkml:trace>
  <inkml:trace contextRef="#ctx0" brushRef="#br0" timeOffset="706.23">21112 14138 35007 0,'0'0'768'0,"0"0"176"0,0 0 16 0,0 0 16 0,0 0-784 0,12 5-192 0,2-2 0 0,5 1 0 16,4 0 0-16,3 0 0 0,2 0 0 0,0-1 0 15,4 1 864-15,0 0 128 0,1 3 32 0,-2-3 0 16,-2 1 0-16,-1 0 0 0,-3 0 0 0,-1 2 0 16,-5 1-832-16,-2 1-192 0,-2-3 0 0,-4 1 0 15,0-1 864-15,-3 1 128 0,-3-1 32 0,-3 2 0 16,-3 1 0-16,-2-1 0 0,-2 3 0 0,-4 0 0 16,-4 4-832-16,-3 2-192 0,-3 2 0 0,-3 3 0 15,-4-1 864-15,-2 1 128 0,-2-3 32 0,-1 2 0 16,-3-1-832-16,1 0-192 0,2-1 0 0,1-2 0 15,3-1 0-15,2-2 0 0,2-1 0 0,3-1 0 16,4-1 0-16,2-4 0 0,2 0 0 0,3-1 0 16,1-4-3232-16,8-2-688 0,0 0-144 0,0 0-32 0</inkml:trace>
  <inkml:trace contextRef="#ctx0" brushRef="#br0" timeOffset="1186.93">21192 14876 27647 0,'0'0'608'0,"0"0"128"0,0 0 32 0,0 0 0 16,0 0-624-16,0 0-144 0,0 0 0 0,8-4 0 15,0 1 848-15,1 0 144 0,2-3 32 0,2 1 0 16,3-1 816-16,1-2 160 0,1-3 48 0,3 1 0 0,0 0-832 0,0-4-144 16,1 1-48-16,-1 0 0 15,0 2 0-15,-2-1 0 0,0 2 0 0,0-4 0 0,-1 3-816 0,1 0-208 16,-2 3 0-16,1-2 0 0,0 1 0 0,-1 1 0 16,-3 2 0-16,-1-1 0 0,0 1 864 0,0-1 128 15,-1 1 32-15,-3 0 0 0,-2 2-832 0,-7 4-192 16,8-4 0-16,-8 4 0 0,0 0 0 0,0 0 0 15,8-6 0-15,-8 6 0 16,0 0-768-16,2-7-208 0,-1-2-48 0,2 0-13104 16,0-1-2624-16</inkml:trace>
  <inkml:trace contextRef="#ctx0" brushRef="#br0" timeOffset="2506.63">22046 14249 38703 0,'0'0'848'0,"0"0"176"0,0 0 48 0,0 0 16 0,0 0-880 0,2-4-208 16,4 1 0-16,2 1 0 0,5-2 0 0,6 0 0 15,7 1 0-15,9-3 0 0,10 1 0 0,8-2 0 16,8-2 0-16,5 0 0 0,3 0 864 0,4 0 128 0,1-1 32 0,3 1 0 15,4 0 0-15,-3-1 0 16,-2 1 0-16,-5 2 0 0,0 6-832 0,-6-3-192 0,-5 1 0 0,-4 1 0 16,-3 0 0-16,-4 1 0 0,-5 0 0 0,-5 1 0 15,-5 0 0-15,-7 0 0 0,-3 1 0 0,-9 0 0 16,-3 1 0-16,-1 0 0 16,-5 0 0-16,-6-2 0 15,0 0-3232-15,-5 9-688 0,-16 10-144 0,-6-3-32 0</inkml:trace>
  <inkml:trace contextRef="#ctx0" brushRef="#br0" timeOffset="2763.45">22556 14504 42383 0,'0'0'928'0,"0"0"192"0,0 0 32 0,0 0 64 0,0 0-976 0,0 0-240 15,0 0 0-15,0 0 0 0,0 0 864 0,0 11 128 16,-4-2 32-16,1 1 0 0,3 3-832 0,-1 3-192 16,-2 2 0-16,2 5 0 0,1 1 0 0,0 8 0 15,-1 1 0-15,-1 4 0 0,2-1 0 0,0 0 0 16,-1 0 0-16,1-1 0 0,0-2 0 0,0 0 0 16,0-6 0-16,1-1 0 15,2-4-1600-15,-1-2-352 0,1-3-80 0,1-4-10384 16,1-3-2096-16</inkml:trace>
  <inkml:trace contextRef="#ctx0" brushRef="#br0" timeOffset="3048.13">22910 14624 27647 0,'0'0'608'0,"0"0"128"0,0 0 32 0,4 7 0 0,5 1-624 0,0 3-144 0,-1 2 0 0,1 1 0 16,0 2 848-16,1 0 144 0,1 2 32 0,-2 1 0 15,1-4-832-15,-1 1-192 0,0-3 0 0,-1-1 0 16,-1-3 0-16,3-1 0 0,-3-2 0 0,1-2 0 15,-1-3 0-15,1-2 0 0,-2-3 0 0,1-4 0 16,-2-2 864-16,1-4 128 0,0-3 32 0,-1-4 0 16,0-3 816-16,-1 0 160 0,-1-1 48 0,0 0 0 15,-3 0-1648-15,-1 2-400 0,-1 2 0 0,-2 4 0 16,-2-1 0-16,0 3 0 0,-2 4 0 0,0 1 0 16,-1 4 896-16,-1 1 112 0,-2 1 16 0,0 3 0 0,-1 4-832 0,0 0-192 15,0 2 0-15,0 2 0 16,0 1-768-16,-1 1-208 0,-1 0-48 0,4 1 0 15,0 2 0-15,-1 0 0 0,1-1 0 0,3 0-10912 16,0-1-2192-16</inkml:trace>
  <inkml:trace contextRef="#ctx0" brushRef="#br0" timeOffset="3332.259">23080 14219 35007 0,'0'0'768'0,"0"0"176"0,0 0 16 0,0 0 16 0,8 0-784 0,-1 1-192 0,4 2 0 16,-1-2 0-16,1 2 864 0,0-1 128 15,2-2 32-15,2 2 0 0,-2 0-832 0,1 1-192 0,-1-1 0 0,0 1 0 16,0 0 864-16,-1 1 128 0,-2 2 32 0,0 1 0 16,-1-1-832-16,0 2-192 0,-1 0 0 0,-1 1 0 15,1-1 864-15,-1 1 128 0,-1 1 32 0,0 1 0 16,-3 0-832-16,1 3-192 0,-1-1 0 0,-2 1 0 15,-2 2 0-15,0-1 0 0,-1 1 0 0,0 1 0 16,-3 0 0-16,-1 1 0 0,0 0 0 0,-1 2 0 16,1-1-2416-1,-2 1-528-15,0-1-96 0,-2-3-32 0</inkml:trace>
  <inkml:trace contextRef="#ctx0" brushRef="#br0" timeOffset="3663.46">22906 13115 38703 0,'0'0'1712'0,"0"0"352"0,0 0-1648 0,0 0-416 16,0 0 0-16,0 0 0 0,0 0 1728 0,0 0 256 0,0 0 48 0,-1 8 16 15,2-1-1648-15,-2 5-400 0,-2 2 0 0,2 5 0 16,0 2 0-16,-1 5 0 0,0 6 0 0,1 6 0 16,1 4 896-16,-2 6 112 0,-2 7 16 0,2 7 0 15,2 9-832-15,0 3-192 0,0 8 0 0,2 7 0 31,2 3-2416-31,3 13-528 0,10 107-96 0,-11-53-32 0</inkml:trace>
  <inkml:trace contextRef="#ctx0" brushRef="#br0" timeOffset="8197.07">25061 14223 13823 0,'0'0'608'0,"0"0"128"0,0 0-592 0,0 0-144 16,0 0 0-16,0 0 0 0,0 0 3392 0,0 0 656 15,0 0 128-15,0 0 32 0,0 0-2832 0,0 0-560 16,0 0-112-16,0 0-32 0,0 0-384 0,0 0-80 15,0 0-16-15,8 10 0 0,-3 3-192 0,-1 3 144 16,-1 1-144-16,-2 4 128 0,1 2 0 0,-4 3 0 16,0 0 0-16,-2 0 0 0,0 1 0 0,0-3-128 15,-1 0 192-15,-1-2-64 0,1-4-128 0,1 0 0 16,0-1 144-16,0-2-144 0,-1-2 0 0,1-3 0 16,4-10 0-16,0 0 128 0,0 0-128 0,0 0 144 15,0 0-144-15,0 0 160 0,0 0-160 0,0 0 0 16,-5-8 0-16,1-2 0 0,2-4 0 0,-1-5-176 0,-1 0 48 15,5-2 0-15,6-5 128 0,1 0-192 0,0-2 192 0,2 1-192 16,2-2 384-16,-2 2 80 0,1 1 16 0,0 0 0 16,4 2 288-16,-1 1 48 0,-1 3 16 0,-1 3 0 15,1 4-128-15,-1 2-32 0,-2 0 0 0,0 5 0 16,0 0-192-16,-1 4-32 0,-9 2-16 0,10 0 0 16,-10 0-240-16,11 4 0 0,-2 4 0 0,0 1 0 15,-1 0 0-15,-3 4 0 0,-1 0 0 0,0 5 0 16,0 2-192-16,-2 2-16 0,-1-1-16 0,-1 3 0 15,2 4-80-15,-4-3-16 0,0 1 0 0,1 2 0 16,-1-3 96-16,1 1 16 0,-3 0 0 0,1-1 0 16,1-1 208-16,-2-5 0 0,0-3 0 0,1-3-144 0,3-13 144 0,0 0 0 15,0 0 160-15,0 0-160 0,0 0 128 0,0 0-128 16,0 0 0-16,0 0 0 0,0 0 176 0,0 0-176 16,4-15 192-16,2-3-192 0,-1-3 128 0,1-3-128 15,5-4 0-15,0-2 0 0,1-1 0 0,2 0 0 16,1-2 0-16,-1 0 0 0,3 1 0 0,1 2 0 15,2 0 0-15,-1 2 0 0,2 4 160 0,-2 2 80 16,-4 3 16-16,0 1 0 0,0 4 16 0,-2 5 16 16,-1 2 0-16,-12 7 0 0,10-4-128 0,-10 4-32 15,0 0 0-15,0 0 0 0,12 9-128 0,-3 4 192 16,0 0-192-16,-1 6 192 0,-1 0-192 0,-2 5 0 16,-2 0 144-16,0 1-144 0,1-1 0 0,-1 0 128 15,-2 2-128-15,1 2 0 0,-2-3 0 0,2-1 128 16,2 0-128-16,0-5 0 0,-1 0 0 0,-1-4 0 0,1 0 0 0,-1-2 0 15,2-2 0-15,-4-11 0 0,0 0-160 0,0 0 160 32,0 0-1392-32,0 0-160 0,0 0-48 0,0 0-9120 0,0 0-1824 0</inkml:trace>
  <inkml:trace contextRef="#ctx0" brushRef="#br0" timeOffset="8767.42">26505 14013 18431 0,'0'0'1632'0,"0"0"-1312"16,0 0-320-16,0 0 0 0,0 0 3696 0,0 0 656 15,0 0 144-15,0 0 32 0,0 0-2544 0,0 0-496 16,0 0-96-16,-10 1-32 0,0 1-608 0,-2 0-128 0,-1 2-32 0,-4 1 0 15,-2 2-304-15,-1-1-64 0,1 3-16 0,-2 2 0 16,-1-1-64-16,1-2-16 0,1-1 0 0,2 0 0 16,1 3 64-16,1-3 0 0,1 0 0 0,0 1 0 15,2-2-192-15,3 1 128 0,-1-1-128 0,4 1 128 16,7-7-128-16,-7 4 0 0,7-4 0 0,0 0 0 16,0 0 0-16,0 0-192 0,0 0 64 0,0 0 128 15,0 0-288-15,3 10 64 0,-1 1 16 0,6-2 0 16,4-3 16-16,2 1 0 0,2-1 0 0,2 3 0 15,2 3 192-15,-1 0-144 0,1-2 144 0,-1 1-128 16,1-1 128-16,-1-2 0 0,2-1 0 0,-1 0-128 16,-2 1 128-16,2-1 0 0,-1-2 0 0,-1 1 0 15,-3-3 0-15,-1 1 0 0,-1-1 0 0,-2-1 0 0,-11-2 0 16,0 0 144-16,11 5-144 0,0 2 0 16,-11-7 0-16,0 0 0 0,0 0 0 0,0 0 0 15,0 0-1872-15,0 0-288 0,0 0-48 0,0 0-8800 16,0 0-1776-16</inkml:trace>
  <inkml:trace contextRef="#ctx0" brushRef="#br0" timeOffset="9248.18">26145 14422 25679 0,'0'0'1136'0,"0"0"240"16,0 0-1104-16,0 0-272 0,0 0 0 0,0 0 0 16,0 0 816-16,11 4 96 0,0 1 32 0,-1-2 0 0,1 2-736 0,1 0-208 15,1-1 0-15,1 3 128 0,4-3 96 0,0 1 32 16,-1 0 0-16,2 0 0 0,-1 2 592 0,-1-1 128 15,0 1 32-15,-2 0 0 0,1-1 176 0,-2 1 32 16,2-2 16-16,-3 1 0 0,0 1-592 0,-1-2-128 16,-12-5-32-16,12 5 0 0,-12-5-272 0,10 5-48 15,-10-5-16-15,8 7 0 0,-8-7-144 0,0 0 0 16,5 9 0-16,-5-9 0 16,0 0-1680-16,0 0-272 0,3 11-48 0,-3-11-13904 0</inkml:trace>
  <inkml:trace contextRef="#ctx0" brushRef="#br0" timeOffset="9682.18">27086 13820 26719 0,'0'0'1184'0,"0"0"240"15,0 0-1136-15,0 0-288 0,0 0 0 0,0 0 0 0,0 0 2192 0,0 12 384 16,0-12 80-16,-1 13 16 0,-1-3-1840 0,2 5-352 15,0 0-80-15,6 5-16 0,0 3-112 0,-1 3-16 16,-2 2-16-16,0 0 0 0,1 4 272 0,-3 3 48 16,-1-1 16-16,2 2 0 0,2 3-16 0,-2-2 0 15,-5-5 0-15,2 4 0 0,2 1-288 0,0-1-48 16,-1-2-16-16,0-3 0 0,0-2-208 0,0-2 128 16,0-1-128-16,0-3 0 0,0 2 0 0,0 0 0 15,-1-4 0-15,1 1 0 0,1-1 0 0,-1-2-256 16,0 1 16-16,-1-4 16 15,0-1-416-15,-2 1-96 0,1-3-16 0,2-1 0 16,3-3-1280-16,-3-9-256 0,0 0-48 0,0 0-13136 0</inkml:trace>
  <inkml:trace contextRef="#ctx0" brushRef="#br0" timeOffset="10238.92">27575 14262 24879 0,'0'0'2208'0,"0"0"-1760"0,0 0-448 0,0 0 0 16,0 0 1520-16,0 0 208 0,0 0 64 0,0 0 0 15,5 10-1472-15,-5-10-320 0,0 0 0 0,9 10 0 16,0 1 0-16,-1-2-160 0,-8-9 160 0,12 7-192 16,-3-1 192-16,4-3 0 0,1 0-144 0,1 1 144 15,-3 1 0-15,3-3 160 0,5-2-16 0,1-1 0 0,-1-2 368 0,4 1 64 16,-2-1 0-16,0-2 16 0,0-3-336 0,1 0-80 15,0-1-16-15,-2-2 0 0,-2-3-160 0,1 0 160 16,-3 0-160-16,-1 3 160 0,-5-2-32 0,0-1 0 16,-2 0 0-16,-1 1 0 0,-3-2 336 0,-1 2 64 15,-2 0 16-15,-2 1 0 0,-2 1 288 0,-2 0 64 16,-1 1 16-16,-2 1 0 0,-1 0-48 0,1 1-16 16,-4 0 0-16,1 1 0 0,-2 1-208 0,-1 1-32 15,-1 2-16-15,-1 2 0 0,0-4-176 0,0 3-32 16,0 0-16-16,0 2 0 0,0 0-240 0,-1 2-128 15,2 2 160-15,1 1-160 0,1-1 0 0,-2 3 0 16,-1 1 0-16,1 2 0 0,1 2 0 0,1-3-192 16,2 5 192-16,-1 1-160 0,3 2 160 0,-2 2-192 0,-3 2 192 0,2 1-192 15,4 0 192-15,0 0 0 0,1-1 0 0,0 2-128 16,3 1 128-16,0 2 0 0,2-1-144 0,2 1 144 16,0 0 0-16,3 0-144 0,0 0 144 0,1-1 0 15,0 0-128-15,2-4 128 0,1 0 0 0,1-2 0 16,1-1-176-16,1-1 176 0,-3-1-160 0,1-3 160 15,0-1 0-15,4-2 0 0,4-2-128 0,-2 0 128 16,0-3 0-16,0-1 0 0,4 0 0 0,-1-1 160 16,-1 0-32-16,1-3 0 0,0 2 0 0,1-4 0 15,0-3-128-15,-1 0 0 0,-1-3 0 0,-1-2 0 16,1-3 0-16,-1-4-272 0,-1-3 32 0,0-2-13184 16,-4-3-2640-16</inkml:trace>
  <inkml:trace contextRef="#ctx0" brushRef="#br0" timeOffset="10740.75">28205 13484 18431 0,'0'0'1632'0,"0"0"-1312"0,0 0-320 0,0 0 0 16,0 0 4352-16,0 0 784 0,0 0 176 0,0 0 16 15,0 0-3856-15,11 6-784 0,4-2-160 0,0 0-16 16,2 0-80-16,2 1-16 0,1 2 0 0,1-3 0 16,3 1 176-16,-2 1 48 0,0 1 0 0,0-1 0 15,3 2-32-15,-3-1 0 0,0-1 0 0,0-2 0 16,2 0-32-16,-3 1 0 0,-3 0 0 0,0 1 0 16,1 0-16-16,-4-2-16 0,0 1 0 0,-2 0 0 15,-2-1-96-15,0 0 0 0,-11-4-16 0,9 7 0 16,-9-7-112-16,9 9-32 0,-2-1 0 0,-7-8 0 0,2 10-48 0,1 2-16 15,-2 0 0-15,-2 1 0 0,-2 1-64 0,2 2-16 16,-2-2 0-16,-2 4 0 0,-3 2-144 0,2 2 0 16,-1 1 144-16,-1 4-144 0,0 1 0 0,2 1 0 15,-3-2 0-15,0 3 0 16,1 0-768-16,0 0-192 0,0 2-16 0,2 3-16 16,-2 4-2768-16,-4 3-544 0</inkml:trace>
  <inkml:trace contextRef="#ctx0" brushRef="#br0" timeOffset="-97783.58">8803 1749 31327 0,'0'0'1392'0,"0"0"272"0,0 0-1328 0,0 0-336 0,-4-7 0 0,4 7 0 15,-7-5 1712-15,1 0 272 0,1-2 48 0,-2 1 16 16,-3 1-832-16,-3-1-144 0,-2 1-48 0,2 0 0 16,1 1 0-16,-1-1 0 0,-4 1 0 0,1 0 0 15,0 1-816-15,-1 3-208 0,-3 3 0 0,1 0 0 16,-1-2 0-16,2 3 0 0,1 2 0 0,0 5 0 15,0 2 0-15,2 5 0 0,0 2 0 0,3 3 0 16,2 5-768-16,1 4-208 16,1-1-48-16,4 5 0 0,2-1 832 0,2-9 192 0,1 3 0 0,3-1 0 15,2 1 0-15,2-2 0 0,0-3 0 0,1-3 0 0,0-2 0 0,0-4 0 16,2-4 0-16,-2-2 0 16,0-1-864-16,0-5-128 0,0-2-32 0,2-3 0 15,0-5 832-15,1-2 192 0,0-3 0 0,1-3 0 0,1-8 0 0,4-13 0 16,-2-2 0-16,-2 3 0 0,1 1 0 0,-2 4 0 15,-3 3 0-15,-1 2 0 0,-1 3 768 0,-1 3 208 16,1 5 48-16,-3 4 0 0,-3-3-832 0,1 2-192 16,-3 11 0-16,0 0 0 0,0 0 0 0,0 0 0 15,0 0 0-15,0 0 0 0,0 0 864 0,0 0 128 16,0 0 32-16,0 0 0 0,1 12-832 0,3 2-192 16,1 4 0-16,-1 5 0 15,-1-1-768-15,0 3-208 0,-2 1-48 0,3-8 0 0,2 1 832 0,-1 2 192 16,-2 0 0-16,2-1 0 0,2-2 0 0,1-2 0 15,-3-2 0-15,0-1 0 0,2-1 0 0,-2-3 0 16,0 1 0-16,0-2 0 0,3-3 0 0,-1-1 0 0,-7-4 0 0,7 3 0 31,-7-3-864-31,10 2-128 0,-1 2-32 0,4-4-16784 0</inkml:trace>
  <inkml:trace contextRef="#ctx0" brushRef="#br0" timeOffset="-97438.11">7701 2441 38703 0,'0'0'848'0,"0"0"176"0,0 0 48 0,0 0 16 0,0 0-880 0,0 0-208 16,0 0 0-16,8 7 0 15,6-1-768-15,6 1-208 0,5 2-48 0,6-5 0 0,5 0 832 0,9-3 192 16,4-2 0-16,6-3 0 0,6-5 768 0,8-3 208 16,7-2 48-16,3-1 0 0,5 0 0 0,1-2 0 15,2-2 0-15,-2 1 0 0,-2-1-832 0,-5 3-192 16,-1 0 0-16,-9 2 0 0,-5 1 864 0,-7 1 128 16,-7 0 32-16,-6 5 0 0,-6 1-832 0,-5 4-192 15,-6-3 0-15,-2 3 0 0,-4 0 0 0,-6-1 0 16,-4 2 0-16,-2-2 0 0,0 3 0 0,-8 0 0 15,0 0 0-15,0 0 0 16,0 0-3232-16,0 0-688 0,-25 9-144 0,-5 0-32 0</inkml:trace>
  <inkml:trace contextRef="#ctx0" brushRef="#br0" timeOffset="-97048.45">8594 2572 31327 0,'0'0'1392'0,"0"0"272"0,0 0-1328 0,0 0-336 16,0 0 0-16,0 0 0 0,0 0 896 0,0 0 96 16,1 9 32-16,1 2 0 0,0 1 0 0,0 4 0 15,-1 2 0-15,-1 5 0 0,0 6 0 0,0 5 0 16,0 3 0-16,0 2 0 0,1 2-832 0,-1 2-192 16,0 2 0-16,2 3 0 0,0 2 864 0,-1 0 128 15,1 3 32-15,-1-3 0 0,0 0-832 0,1-4-192 16,-1-6 0-16,2-1 0 0,-2-2 0 0,0-4 0 15,2-4 0-15,-2-4 0 16,-1-6-1600-16,0-3-352 0,0-3-80 0,1-5-16 16,-1-8-816-16,0 0-160 0,0 0-48 0,0 0-11056 0</inkml:trace>
  <inkml:trace contextRef="#ctx0" brushRef="#br0" timeOffset="-96778.78">8645 3127 35007 0,'0'0'768'0,"0"0"176"0,0 0 16 0,0 0 16 0,0 0-784 0,0 0-192 0,0 0 0 0,0 0 0 15,0 0 864-15,0 0 128 0,0 0 32 0,6-1 0 16,6-2-832-16,0 0-192 0,1 1 0 0,7 2 0 16,3 1-768-16,3 3-208 0,3-1-48 0,-1 2 0 15,4 1 1648-15,-4 1 320 0,-2-3 64 0,1 2 16 16,-4 3-832-16,-2 2-192 0,-3-1 0 0,-4 2 0 16,1 1 0-16,-5-3 0 0,-2 1 0 0,0 5 0 15,-4-1 864-15,-3 2 128 0,-4 0 32 0,1 0 0 0,-5 3 0 0,-2 2 0 16,-2 1 0-16,-6 1 0 0,-4-1 0 0,-1 1 0 15,-3-5 0-15,-1 2 0 0,0-1-832 0,1-1-192 16,0-5 0-16,3 0 0 0,0-4 0 0,1-2 0 16,1-2 0-16,3 0 0 15,4-4-768-15,2-2-208 0,3-2-48 0,-3-6 0 0</inkml:trace>
  <inkml:trace contextRef="#ctx0" brushRef="#br0" timeOffset="-87273.98">10105 2345 38703 0,'0'0'1712'0,"0"0"352"0,0 0-1648 0,0 0-416 0,0 0 0 0,0 0 0 16,0 0 0-16,0 0 0 0,8 0 0 0,1 0 0 16,1 0 0-16,4 0 0 0,0 0 0 0,3 0 0 15,1 2 896-15,-1-2 112 0,3-4 16 0,-1 2 0 16,-1-2-832-16,1 0-192 0,0 0 0 0,-3 0 0 15,-2 2 0-15,-1-1 0 0,0 0 0 0,-1-1 0 16,-3 2 0-16,-1-1 0 0,-8 3 0 0,6-2 0 16,-6 2 0-16,0 0 0 0,0 0 0 0,4-7 0 15,-4 7-4048-15,-1-5-864 0,-7-6-160 16,8 11-48-16</inkml:trace>
  <inkml:trace contextRef="#ctx0" brushRef="#br0" timeOffset="-87035.55">10041 2491 27647 0,'0'0'608'0,"-5"4"128"0,-2 1 32 0,7-5 0 0,0 0-624 0,0 0-144 15,0 0 0-15,0 0 0 0,0 0 1664 0,0 0 320 16,0 0 48-16,0 0 16 0,0 0-1648 0,8 6-400 16,3-4 0-16,0-2 0 0,5-2 896 0,2-2 112 15,5 2 16-15,1-1 0 0,2-1 0 0,2-1 0 16,0-1 0-16,2 0 0 0,0 0-832 0,-4 1-192 15,-3 1 0-15,-1 1 0 0,-1 2 864 0,-3-3 128 16,-2 3 32-16,-3 1 0 0,-2 0-832 0,0 1-192 0,-2 3 0 0,-9-4 0 31,0 0-768-31,0 0-208 0,0 0-48 0,0 0-18432 0</inkml:trace>
  <inkml:trace contextRef="#ctx0" brushRef="#br0" timeOffset="-84765.21">11353 2119 38703 0,'0'0'1712'0,"0"0"352"0,0 0-1648 0,0 0-416 16,0 0 0-16,0 0 0 0,0 0 0 0,8 5 0 15,1 1 0-15,4-3 0 0,4 0 0 0,5 1 0 16,3 1 0-16,5-3 0 0,6-1 896 0,5-1 112 16,2 0 16-16,2 0 0 0,0-3 0 0,1 1 0 15,3-2 0-15,0 1 0 0,1 0-832 0,1 1-192 16,3-2 0-16,-1 0 0 0,-1-1 0 0,-4 2 0 15,-2-2 0-15,-5 1 0 0,-3 0 0 0,-4 0 0 16,-3 0 0-16,-3 2 0 0,-4 2 0 0,-3 0 0 16,-4 1 0-16,-2-1 0 0,-5-3 0 0,-1 3 0 15,-2 2 0-15,-7-2 0 16,0 0-3232-16,0 0-688 0,0 0-144 0,-16 17-32 0</inkml:trace>
  <inkml:trace contextRef="#ctx0" brushRef="#br0" timeOffset="-84511.05">11946 2366 27647 0,'0'0'1216'0,"0"0"256"0,0 0-1168 0,0 0-304 16,0 0 0-16,6 6 0 0,2-1 880 0,-1 2 112 16,-7-7 32-16,6 4 0 0,-6-4 0 0,7 6 0 15,2-1 0-15,-2 1 0 0,-7-6-832 0,0 0-192 16,3 9 0-16,0 1-15520 16</inkml:trace>
  <inkml:trace contextRef="#ctx0" brushRef="#br0" timeOffset="-84223.651">11886 2706 20271 0,'0'0'448'0,"0"0"80"0,8 0 32 0,0 2 16 0,-8-2-576 0,7 3 0 16,3 2 0-16,-3 3 0 0,0 1 1744 0,-2 4 240 0,-1 3 64 0,0 3 0 15,1-2-1648-15,-1 3-400 0,-1 1 0 0,-1 1 0 16,0 1 896-16,-2 2 112 15,0 0 16-15,0 0 0 0,0-3 0 0,0 0 0 0,-2 2 0 0,1-5 0 16,-2 2 0-16,2-2 0 0,1 0 0 0,0-1 0 16,1-4-832-16,-1-1-192 0,2-4 0 0,-2-9 0 15,0 0 0-15,1 10 0 0,3-3 0 0,-4-7 0 16,0 0 864-16,0 0 128 0,0 0 32 0,8 3 0 16,1-3-832-16,-1-3-192 0,-2-4 0 0,5-6 0 15,2-6-768-15,2-5-208 0,5-8-48 0,1-7 0 16</inkml:trace>
  <inkml:trace contextRef="#ctx0" brushRef="#br0" timeOffset="-84014.71">12044 1088 42383 0,'0'0'928'0,"0"0"192"0,0 0 32 0,0 0 64 0,0 0-976 0,0 0-240 15,0 0 0-15,0 0 0 0,0 0 864 0,-2 10 128 16,0 5 32-16,1 6 0 16,1 5-1648-16,0 6-320 0,0 6-64 0,-2 4-16 0,-2 1 832 0,2 6 192 15,0 6 0-15,0 5 0 0,-2 3 0 0,1 6 0 16,3 5 0-16,0-18-12608 16,2 8-2464-16</inkml:trace>
  <inkml:trace contextRef="#ctx0" brushRef="#br0" timeOffset="-75023.97">12956 2183 35007 0,'0'0'768'0,"0"0"176"0,3 3 16 0,-17-3 16 0,3 0-784 0,2-2-192 0,9 2 0 0,-9-2 0 16,9 2 864-16,0 0 128 0,0 0 32 0,0 0 0 16,0 0 0-16,0 0 0 0,0 0 0 0,0 0 0 15,0 0-832-15,0 0-192 0,13-4 0 0,0 2 0 31,3 1-768-31,6-3-208 0,4-2-48 0,13-3 0 0,-2 1 832 0,-1 3 192 0,1 1 0 0,-4-3 0 16,-1-2 768-16,-4 1 208 0,0-2 48 0,-6 2 0 16,-4 3-832-16,-1-2-192 0,-1 1 0 0,-1 0 0 15,0 1-2416-15,-2-1-528 16,0-2-96-16,-7-6-32 0</inkml:trace>
  <inkml:trace contextRef="#ctx0" brushRef="#br0" timeOffset="-74829.25">13413 1771 35007 0,'0'0'768'0,"-13"0"176"0,-2 0 16 0,2 0 16 0,0 0-784 0,1 1-192 16,1 2 0-16,-1 0 0 0,0 0 864 0,1 3 128 15,-3 2 32-15,1 3 0 0,-2 5-832 0,2 3-192 16,0 6 0-16,1 5 0 0,0 7 0 0,6-7 0 16,1 6 0-16,1 1 0 0,0 2 0 0,2 1 0 15,5-2 0-15,1 1 0 0,-1 0 0 0,2-2 0 16,1 1 0-16,3-1 0 15,3 4-2416-15,0-2-528 0,11 40-96 0,-3-15-32 0</inkml:trace>
  <inkml:trace contextRef="#ctx0" brushRef="#br0" timeOffset="-27791.63">11444 3218 27647 0,'-14'-15'1216'0,"6"3"256"0,-3-5-1168 0,0-5-304 16,-2-6 0-16,1-2 0 0,3-4 0 0,0-3 0 15,1-5 0-15,1-2 0 0,3-2 880 0,3-5 112 16,1-1 32-16,4 0 0 0,1-2-832 0,3 2-192 16,3 1 0-16,2 0 0 0,3-1 0 0,4 0 0 15,1-1 0-15,8-1 0 0,4 2 0 0,7 4 0 16,-1 2 0-16,2 3 0 0,2 3 0 0,2 3 0 15,-2 3 0-15,2 4 0 0,2 2 0 0,20-10 0 16,-8 7 0-16,-5 6 0 0,-2 7 0 0,-5 6 0 16,-4 1 0-16,-4 8 0 0,-3 3 0 0,-5 6 0 15,-4 7 0-15,-1 4 0 0,2 7 0 0,-2 8 0 16,-1 11 0-16,-1 7 0 0,-1 10 0 0,0 9 0 16,1 8 0-16,-4 1 0 0,-4 4 0 0,-2 3 0 0,2 1 0 0,0 1 0 15,-1 3 0-15,0-5 0 0,-5-7 0 0,-1-6 0 16,-5-10 0-16,-4-2 0 0,-1-4 0 0,-2-5 0 15,2-6 864-15,-4-2 128 0,-3-3 32 0,-3-1 0 16,-3-1 0-16,-2-2 0 0,-2-2 0 0,-3-2 0 16,-1-8 0-16,0 1 0 0,-3-4 0 0,-1-1 0 15,-4-1 0-15,0-3 0 0,0-3 0 0,-4 1 0 16,-4-3-832-16,-2-1-192 0,-4 0 0 0,-2 0 0 16,-2-4 0-16,14-2 0 0,-3-1 0 0,0-3 0 15,-2-4 864-15,1-2 128 0,-1-1 32 0,0-2 0 16,-1-1-832-16,3 0-192 0,0-2 0 0,1-1 0 15,-2-2 0-15,3-2 0 0,1-4 0 0,-9-9 0 16,7 0-768-16,9-1-208 0,5-2-48 0,4-7 0 16,-1-7-2448-16,8-6-496 0,-1-27-112 0,13-3-16 0</inkml:trace>
  <inkml:trace contextRef="#ctx0" brushRef="#br0" timeOffset="-27293.83">12876 2843 31327 0,'0'0'1392'0,"0"0"272"0,0 0-1328 0,0 0-336 16,0 0 0-16,9 1 0 0,1-1 0 0,6 1 0 15,2-1 0-15,9 2 0 0,10-1 0 0,22 2 0 16,-3-2 0-16,5-1 0 0,7-1 0 0,2-3 0 16,2-3 0-16,3-1 0 0,4 0 0 0,4-2 0 15,4 0 0-15,-6-1 0 0,-6 2 0 0,-5-3 0 16,-5-1 0-16,-6 2 0 0,-8 1 0 0,-4 1 0 15,-4 4 0-15,-7 0 0 0,-6 1 0 0,-5 0 0 16,-6 1 0-16,-3 1 0 0,-16 2 0 0,0 0 0 16,0 0 0-16,0 0-13856 0</inkml:trace>
  <inkml:trace contextRef="#ctx0" brushRef="#br0" timeOffset="-27026.5">13559 2650 27647 0,'0'0'608'0,"11"-2"128"0,5 6 32 0,10 3 0 0,12-1-624 0,6 1-144 0,7-2 0 0,3 3 0 15,0 2 0-15,1-3 0 0,1-6 0 0,0 0 0 16,2-1 848-16,-4 0 144 0,1-1 32 0,-5 4 0 16,-5 3-832-16,-4 1-192 0,-6-1 0 0,-6 1 0 15,-6 1 0-15,-3-2 0 0,-9 1 0 0,-2-1 0 16,-2 2 864-16,-3 3 128 0,-3 3 32 0,-5 3 0 15,-4 5 0-15,-5 4 0 0,-6 4 0 0,-9 4 0 16,-5 4 0-16,-8 3 0 0,-5 5 0 0,1 1 0 0,1-1-832 0,2-1-192 16,1-2 0-16,6-5 0 15,3-5-768-15,4-3-208 0,7-4-48 0,3-3 0 0</inkml:trace>
  <inkml:trace contextRef="#ctx0" brushRef="#br0" timeOffset="-25359.49">15127 2891 35007 0,'0'0'768'0,"-3"-12"176"0,3-2 16 0,2 1 16 0,0-4-784 0,4-5-192 15,1-3 0-15,4-6 0 0,3-2 0 0,10-16 0 16,0 0 0-16,5 6 0 0,4 3 0 0,1 5 0 16,2 3 0-16,2 5 0 0,1 5 0 0,-1 2 0 15,-2 7 0-15,1 7 0 16,-2 4-768-16,-1 9-208 0,0 7-48 0,0 7 0 16,-2 5 0-16,2 8 0 0,1 8 0 0,-2 5 0 0,-3 5 832 0,0-1 192 15,1 1 0-15,-1-1 0 0,0-6 0 0,-4-4 0 16,0-6 0-16,-1-5 0 0,0-5 0 0,-2-6 0 15,0-4 0-15,-3-4 0 0,0-2 0 0,1-5 0 16,-2-1 0-16,1-8 0 0,-1-3 768 0,2-4 208 0,0-3 48 0,0-4 0 16,0-4-832-16,1-6-192 0,-1-3 0 0,-2-4 0 15,1 0 864-15,-3-1 128 0,0 1 32 0,-3 1 0 16,1-1-832-16,-4 4-192 0,-2 1 0 0,-1 3 0 16,-1 2 864-16,-1 3 128 0,-2 2 32 0,-2 3 0 15,-2 1-832-15,0 2-192 0,-2 1 0 0,0 1 0 16,-4 0 864-16,1 2 128 0,-1 2 32 0,-2 3 0 15,0-1-832-15,-2 2-192 0,-2 0 0 0,-2 1 0 16,-1 1 0-16,-2 1 0 0,-4 4 0 0,1 1 0 16,-1 1 0-16,-1 1 0 0,-2 4 0 0,1 0 0 15,-2-2 0-15,0-1 0 0,-1 2 0 0,0 3 0 16,1 2 0-16,0 1 0 0,-2 0 0 0,-2 5 0 0,-1 1 0 0,-2 5 0 16,-5 4 0-16,-1 1 0 0,-1 0 0 0,0 6 0 15,-1 5 0-15,1-1 0 0,1 2 0 0,3-6 0 16,1-3 0-16,4-3 0 0,2-3 0 0,2-3 0 15,2-5 0-15,0-4 0 0,2-4 0 0,1-1 0 16,0-4 0-16,0-1 0 0,0-1 864 0,-2-2 128 16,-3-4 32-16,2 0 0 0,4-5-832 0,5 1-192 15,0-2 0-15,-4-1 0 0,1-3 864 0,1-1 128 16,3-1 32-16,-2-10 0 16,6 1-1648-16,5-2-320 0,2-3-64 0,9-4-16 15,6-2-2448-15,5-4-496 0,12-22-112 0,7-2-16 0</inkml:trace>
  <inkml:trace contextRef="#ctx0" brushRef="#br0" timeOffset="-25073.89">14573 2781 38703 0,'0'0'848'0,"0"0"176"0,-8-5 48 0,3 0 16 16,1-2-880-16,1 1-208 0,3 6 0 0,0-7 0 0,0 1 864 0,4-1 128 16,3 1 32-16,5-5 0 15,2-2-1648-15,7 0-320 0,6-1-64 0,-5 6-16 0,4 2 832 0,6-1 192 16,4 2 0-16,18-4 0 15,-5 0-1680-15,-1 1-304 0,-3 1-48 0,-14-2-16 0</inkml:trace>
  <inkml:trace contextRef="#ctx0" brushRef="#br0" timeOffset="-24923.83">15213 2328 42383 0,'-14'1'928'0,"2"-1"192"0,-5-3 32 0,4 1 64 0,-1-1-976 0,-3 1-240 15,-2 0 0-15,1 2 0 0,0 3 864 0,0 2 128 16,-1 2 32-16,1 4 0 0,-1 6-832 0,-1 7-192 15,-1 4 0-15,0 14 0 0,1 12 0 0,0 11 0 16,4 12 0-16,-5 44 0 16,5-1-2416-16,1 4-528 0,5 4-96 0,5-37-32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2:22:48.5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8255 9016 20271 0,'0'0'448'0,"0"0"80"0,-1 4 32 0,-4-7 16 0,-1-2-576 0,1 2 0 16,-1-1 0-16,-1 3 0 0,-1 0 928 0,1 1 80 15,-4-3 16-15,1 3 0 0,-1-1 0 0,-1 1 0 16,2 1 0-16,2 2 0 0,2-3 0 0,-1-3 0 15,-1 1 0-15,2-1 0 0,-1-1 0 0,2 1 0 16,5 3 0-16,-5-5 0 0,-2-5 0 0,2 1 0 16,1 1 0-16,3-1 0 0,2 0-832 0,3-3-192 15,0 0 0-15,3 2 0 0,0 2 0 0,4-1 0 16,1-2 0-16,2 2 0 0,0 3 0 0,2 2 0 16,0 0 0-16,6 3 0 0,-1-1 0 0,-2 6 0 15,-1 5 0-15,-1 0 0 0,-1 2 0 0,0 1 0 16,-5 1 0-16,-2 9 0 0,-2 4 0 0,-4-1 0 15,-2 3 0-15,-2-3 0 0,-3-4 0 0,-3-2 0 0,-2 0 0 0,-1-2 0 16,-2 0 864-16,-6 1 128 0,-3-6 32 0,-1-1 0 16,1-2-832-16,0-2-192 0,0-6 0 0,-1-3 0 15,0-4 0-15,1 0 0 0,1-2 0 0,5 0 0 16,3 2 0-16,1-3 0 0,2-3 0 0,4 0 0 31,3-1-768-31,2 3-208 0,2 1-48 0,2-3-10912 0,3-5-2192 0</inkml:trace>
  <inkml:trace contextRef="#ctx0" brushRef="#br0" timeOffset="330.62">8020 9091 38703 0,'0'0'848'0,"0"0"176"0,0 0 48 0,0 0 16 0,0 0-880 0,0 0-208 16,0 0 0-16,3 11 0 0,-7-1 864 0,-1 6 128 15,0 2 32-15,-3 7 0 0,-4 4-832 0,-2 8-192 16,-2 8 0-16,-3 8 0 0,-6 7 864 0,-3 7 128 16,-3 6 32-16,-3 1 0 0,-2 6-832 0,-3 2-192 15,1 1 0-15,-3-1 0 0,1 0 864 0,-2-2 128 16,2-5 32-16,0 0 0 0,-1-1-832 0,2-2-192 15,-3-6 0-15,6-2 0 0,2-4 0 0,4-4 0 0,1-2 0 0,3-7 0 16,5-4 0-16,4-8 0 0,4-5 0 0,2-11 0 31,0-4-1600-31,2-6-352 0,5-3-80 0,4-6-11472 0,0-9-2304 0</inkml:trace>
  <inkml:trace contextRef="#ctx0" brushRef="#br0" timeOffset="796.69">7075 10823 23951 0,'0'0'512'0,"-4"-4"128"0,2-1 0 0,2-2 64 0,2-1-576 0,4-1-128 16,0-1 0-16,2-1 0 0,0 1 0 0,3-1 0 15,3 0 0-15,1 0 0 0,3 3 848 0,1 3 144 0,-2 3 32 0,0 2 0 16,-2 2-832-16,0 5-192 16,-4 2 0-16,1 4 0 0,-2 3 0 0,-3 3 0 0,-3 5 0 0,-4 3 0 15,-3 2 864-15,-6 3 128 0,-5 3 32 0,-6 3 0 16,-3 1 0-16,-2-3 0 0,-1-5 0 0,-3-1 0 16,-3-3 0-16,-1-2 0 0,2-4 0 0,-1-4 0 15,2-2 0-15,-1-7 0 0,1-3 0 0,3-2 0 16,2-4-832-16,6-6-192 0,4-3 0 0,5-6 0 15,5-6-768-15,5-9-208 0,6-10-48 16,10-6-10912-16,7-7-2192 0</inkml:trace>
  <inkml:trace contextRef="#ctx0" brushRef="#br0" timeOffset="1116.42">8013 9454 38703 0,'0'0'848'0,"0"0"176"0,0 0 48 0,0 0 16 0,0 0-880 0,0 0-208 16,0 0 0-16,0 0 0 0,0 0 0 0,0 0 0 16,0 0 0-16,2 5 0 0,-2-5 0 0,5 9 0 15,-1 6 0-15,2 1 0 0,-1 1 0 0,1 4 0 16,0 3 0-16,3 11 0 0,1 3 864 0,2 5 128 15,0 2 32-15,-1 8 0 0,1 4 0 0,-2 5 0 16,2 5 0-16,1 2 0 0,2-2-832 0,-4-1-192 16,-2-1 0-16,1 0 0 0,0-1 0 0,-3-4 0 0,-2-5 0 0,1-4 0 15,2-4 0-15,-3-4 0 0,-1-3 0 0,-1-7 0 16,1-4 0-16,-3-5 0 0,-2-8 0 0,-1-2-13616 16,1-5-2768-16</inkml:trace>
  <inkml:trace contextRef="#ctx0" brushRef="#br0" timeOffset="1425.49">8088 10833 31327 0,'0'0'688'0,"0"0"144"0,-6-4 16 0,1 0 48 0,2-5-720 0,-1 0-176 15,1 0 0-15,2-1 0 0,5-2 0 0,1 0 0 16,2-1 0-16,2-1 0 0,1-1 0 0,3 2 0 15,4-2 0-15,2 2 0 0,1 1 0 0,0 3 0 16,0 2 0-16,-2 2 0 0,-1 2 0 0,0 5 0 16,2 2 0-16,-1 5 0 0,3 4 0 0,-1 4 0 15,-3 2 0-15,-3 5 0 0,-1 2 0 0,-5 1 0 16,-3 1 0-16,-2 0 0 0,-3 2 848 0,-3 3 144 16,-6-3 32-16,-5 0 0 0,-3 1 0 0,-5-1 0 15,-7-2 0-15,-1-4 0 0,1-2 0 0,1-6 0 16,-1-2 0-16,2-4 0 0,0-4-832 0,3-3-192 15,-1-6 0-15,4-6 0 16,4-9-1600-16,4-7-352 0,0-6-80 0,3-8-16 0</inkml:trace>
  <inkml:trace contextRef="#ctx0" brushRef="#br0" timeOffset="1681.74">8152 9273 38703 0,'11'6'1712'0,"-11"-6"352"0,0 0-1648 0,5 7-416 0,3 4 0 0,3 6 0 16,6 6 896-16,4 5 112 0,4 7 16 0,2 2 0 15,5 3-832-15,1 2-192 0,0 0 0 0,1 2 0 16,0 2 864-16,0 1 128 0,0 0 32 0,5 3 0 16,1 5-832-16,2 5-192 0,0 3 0 0,3 2 0 0,7 1 0 0,-3 2 0 15,-2 1 0-15,-4 2 0 0,-3-5 0 0,-5-5 0 16,-2-2 0-16,-7-7 0 0,-3-6 0 0,-3-7 0 15,-4-6 0-15,-3-5 0 16,-2-7-3232-16,-3-4-688 0,3 8-144 0,-11-25-32 0</inkml:trace>
  <inkml:trace contextRef="#ctx0" brushRef="#br0" timeOffset="1996.28">8946 10553 38703 0,'0'0'1712'0,"0"0"352"0,0 0-1648 0,0 0-416 16,0 0 0-16,0 0 0 0,0 0 0 0,0 0 0 15,0 0 0-15,9 0 0 0,0-1 0 0,2-1 0 0,2-2 0 0,1 3 0 16,4 0 0-16,1 1 0 0,0 0 0 0,2 1 0 16,1 4 0-16,-1-1 0 0,-1 3 0 0,2 1 0 15,0 3 0-15,0 0 0 0,-2 2 0 0,-2 1 0 16,-1 2 0-16,-4 5 0 0,-4 3 0 0,-4 2 0 15,-5 2 896-15,-2 0 112 0,-2 2 16 0,-3 0 0 16,-3 0 0-16,-5 0 0 0,-3 0 0 0,-1-2 0 16,-1-2-832-16,-1-4-192 0,-1-1 0 0,-1-4 0 15,0-4 864-15,0-3 128 0,0-1 32 0,-1-5 0 16,1-2-832-16,-1-5-192 0,2-2 0 0,2-6 0 16,3-4-1600-16,2-9-352 0,-1-7-80 0,8-8-16 0</inkml:trace>
  <inkml:trace contextRef="#ctx0" brushRef="#br0" timeOffset="2371.52">8344 9280 38703 0,'0'0'848'0,"0"0"176"0,0 0 48 0,0 0 16 0,0 0-880 0,0 0-208 0,9 2 0 0,3 2 0 31,3 2-768-31,7 5-208 0,6 2-48 0,7 5 0 0,7 5 1648 0,7 5 320 0,6 7 64 0,14 8 16 15,12 8-832-15,4 4-192 0,1 2 0 0,1 3 0 16,3 2 864-16,-3 0 128 0,-2 2 32 0,-7-3 0 16,-3-2-832-16,-8-5-192 0,-3 1 0 0,-1-1 0 15,-2-1 0-15,-2-1 0 0,-6-8 0 0,-4-2 0 16,-9-4 0-16,-3-5 0 0,-6-5 0 0,-4-4 0 16,-2-5-2416-16,-6-2-528 0,11 8-96 15,-11-17-32-15</inkml:trace>
  <inkml:trace contextRef="#ctx0" brushRef="#br0" timeOffset="2657.36">9894 10335 35007 0,'0'0'768'0,"0"0"176"0,-8 0 16 0,-1 0 16 0,0 0-784 0,9 0-192 16,0 0 0-16,0 0 0 0,0 0 864 0,0 0 128 15,0 0 32-15,0 0 0 0,15-2-832 0,4 2-192 16,0-2 0-16,3 6 0 0,2-1 0 0,-1 3 0 15,0 2 0-15,-3 3 0 0,1 2 0 0,0 2 0 16,-4 2 0-16,0 5 0 0,-1 3 0 0,-3 2 0 16,-4 2 0-16,-3 1 0 0,-2-1 864 0,-2 1 128 15,-6-3 32-15,-3 2 0 0,-2-2-832 0,-3-1-192 16,-3-1 0-16,-1-3 0 0,-4-1 864 0,0-3 128 0,-4-1 32 0,-2-2 0 16,-1-5 0-16,-2-2 0 0,-1-3 0 0,1-2 0 15,5-6-832-15,0-2-192 0,-1-6 0 0,2-3 0 31,1-4-2416-31,3-8-528 0,4-7-96 0,2-7-32 0</inkml:trace>
  <inkml:trace contextRef="#ctx0" brushRef="#br0" timeOffset="3333.779">7065 11289 42383 0,'0'0'928'0,"0"0"192"0,-5-5 32 0,-2 13 64 0,-2 1-976 0,-3 3-240 15,-1 2 0-15,0 5 0 0,-1 4 864 0,-2 3 128 16,-2 7 32-16,-3 7 0 0,-1 7-832 0,-3 4-192 16,-1 6 0-16,-1 7 0 0,-5 3 0 0,-3 6 0 15,-7 6 0-15,5 7 0 0,1 2 0 0,1 1 0 16,-1 3 0-16,-1-2 0 0,-1 2 0 0,3-2 0 15,1-1 0-15,2-3 0 0,0-8 0 0,0 0 0 16,-1-2 0-16,2-3 0 0,2-9 0 0,3-5 0 16,3-9 0-16,-7 12 0 15,6-15-768-15,5-15-208 0,2-10-48 0,6-10-18432 0</inkml:trace>
  <inkml:trace contextRef="#ctx0" brushRef="#br0" timeOffset="3903.25">6923 11438 42383 0,'0'0'1872'0,"0"0"400"0,0 0-1824 0,0 0-448 0,0 0 0 0,0 0 0 15,0 0 912-15,0 0 96 0,0 0 16 0,0 0 0 16,-5 11-832-16,2 3-192 0,2 8 0 0,-1 8 0 16,4 7 0-16,-1 6 0 0,0 6 0 0,2 5 0 15,1 4 0-15,1 6 0 0,0 5 0 0,0 7 0 16,1 6 0-16,-1 3 0 0,0 1 0 0,2 0 0 16,2 1 0-16,-2-1 0 0,3-2 0 0,-1-1 0 15,0 2 0-15,0-3 0 0,-1-9 0 0,-2-4 0 16,1-5 0-16,-1-8 0 0,1-6 0 0,-1-7-13616 15,0-6-2768-15</inkml:trace>
  <inkml:trace contextRef="#ctx0" brushRef="#br0" timeOffset="4188.1">6942 13185 35007 0,'0'0'768'0,"0"0"176"0,-1-6 16 0,0-1 16 0,1-2-784 0,1 1-192 15,2-1 0-15,2-5 0 16,5-2-768-16,6 0-208 0,3 2-48 0,-3 4 0 0,1 0 832 0,12 0 192 16,1 3 0-16,-2 4 0 0,2 4 0 0,2 5 0 15,-1 6 0-15,-1 5 0 0,-3 4 0 0,-2 5 0 16,-4 4 0-16,-7-5 0 0,3 3 0 0,-4 5 0 16,-4 4 0-16,-2-1 0 0,-3 1 768 0,-4 0 208 0,-4 1 48 0,-4-1 0 15,-5-2-832-15,-4-1-192 0,-6-3 0 0,-2-1 0 16,-3-4 864-16,0-4 128 0,-3-5 32 0,-3-5 0 15,-3-6-832-15,1-7-192 16,-2-8 0-16,-12-16 0 16,11-9-3232-16,5-6-688 0,-6-28-144 0,16-6-32 0</inkml:trace>
  <inkml:trace contextRef="#ctx0" brushRef="#br0" timeOffset="4420.1">7129 11222 38703 0,'0'0'1712'0,"0"0"352"0,0 0-1648 0,0 0-416 16,0 0 0-16,1 11 0 16,3 4 0-16,2 7 0 0,5 7 0 0,2 11 0 15,1 11 896-15,6 9 112 0,1 6 16 0,2 7 0 0,2 6-832 0,1 1-192 16,1 1 0-16,2 4 0 0,1 1 864 0,1 1 128 16,3-1 32-16,13 33 0 15,-4-13-1648-15,-4-11-320 0,-4-7-64 0,1-4-16 0,-4-11 832 0,0-7 192 16,-2-10 0-16,-3-7 0 15,-4-8-864-15,-3-4-128 0,-4-4-32 0,-1-4-10912 16,-2-4-2192-16</inkml:trace>
  <inkml:trace contextRef="#ctx0" brushRef="#br0" timeOffset="4700.64">7671 13159 35007 0,'0'0'768'0,"0"0"176"0,0 0 16 0,0 0 16 0,5-9-784 0,-1 2-192 0,-2 2 0 0,5-4 0 31,6-3-768-31,6 3-208 0,1 3-48 0,5 0 0 0,0 0 832 0,1 5 192 0,0 5 0 0,-6-2 0 16,1 5 0-16,1 4 0 0,0 6 0 0,10 12 0 16,-7-4 0-16,-3 2 0 0,-2 3 0 0,-3-1 0 15,-4-2 0-15,-4 1 0 0,-4-2 0 0,-1-2 0 16,-1-1 1600-16,-6-4 352 0,-2 1 80 0,-3-2 16 15,-2-1-832-15,-3-3-144 0,-3-1-48 0,-5-2 0 16,-4-1-816-16,-1-3-208 0,-1-6 0 0,-2-2 0 16,-1-10 0-16,0-6 0 0,2-5 0 0,3-10-12512 15,1-9-2544-15</inkml:trace>
  <inkml:trace contextRef="#ctx0" brushRef="#br0" timeOffset="5001.929">8177 11433 16575 0,'0'0'368'0,"0"0"80"0,0 0 0 0,0 0 16 0,0 0-464 0,0 0 0 0,0 0 0 0,0 0 0 15,0 0 1728-15,0 0 256 0,0 0 64 0,0 0 0 16,0 0-1648-16,0 0-400 0,0 0 0 0,0 0 0 16,0 0 0-16,0 0 0 0,8 5 0 0,-8-5 0 15</inkml:trace>
  <inkml:trace contextRef="#ctx0" brushRef="#br1" timeOffset="15101.97">5772 10949 33743 0,'0'0'1488'0,"0"0"320"0,0 0-1440 0,0 0-368 15,0 0 0-15,0 0 0 0,0 0 848 0,0 0 112 16,0 0 0-16,0 0 16 0,0 0-800 0,0 0-176 16,0 0 0-16,0 0 0 0,0 0-224 0,0 0 0 15,14 4 0-15,-1-3 0 0,0-1 48 0,4 2 16 16,2-2 0-16,2 0 0 0,1-3 160 0,1 2-192 0,-2 0 192 0,2 1-192 16,4-2 192-16,1 1-128 0,-1-2 128 0,2 2-128 15,3-2 128-15,1 1 0 0,-2-2-144 0,1 0 144 16,0 1 0-16,1-2 0 0,-2 1 0 0,0 0 0 15,1 0 176-15,-1 0 48 0,-1 2 16 0,1-1 0 16,0-1 144-16,3 0 16 0,2 2 16 0,-1-1 0 16,-4-1-160-16,3 2-16 0,1-1-16 0,3 1 0 15,1-1-48-15,3 0-16 0,-3-1 0 0,1 0 0 16,1 2 32-16,3-2 16 0,4-1 0 0,2 1 0 16,2 0 144-16,1-1 32 0,1-2 0 0,-3 2 0 15,-2 0-96-15,-4 1-16 0,-6-3 0 0,-1 2 0 0,-1 0-272 16,1 2 0-16,-4-2 0 0,0 1 0 0,0-1 0 0,1 0 0 15,0 1 0-15,4-1 0 0,2-1 192 16,-1 2 0-16,-1 2-16 0,2-2 0 0,-3 0 112 0,-2 0 32 16,-1 0 0-16,-1 0 0 0,0 2-160 0,0-1-32 15,1 2 0-15,0-3 0 0,-2 3-128 0,1-1 0 16,1 0 0-16,0 0 0 0,-2 1 0 0,-1 0 0 16,-2-2 0-16,0 1 0 0,-1-1 0 0,-3 0 0 15,-1 1 0-15,0-1 0 0,1 2 0 0,0-3 0 16,-1 1 0-16,1 3 0 0,0-4 0 0,0 3 0 15,-1 0 128-15,2 1-128 0,2-3 0 0,2 3 0 16,0 3 0-16,0-3 128 0,1 2-128 0,-1 2 0 16,2-2 0-16,-2-1 128 0,-1 0-128 0,1 2 0 15,2-3 0-15,-2 0 0 0,2 0 0 0,1 0 0 0,-1-3 0 16,3 3 0-16,-2-1 192 0,-1 0-32 0,5-1-16 0,-3 0 0 16,1 2-144-16,-4 0 0 0,0 2 0 0,-1-2 0 15,0-2 0-15,2 0 0 0,-3 1 0 0,2 0 0 16,2 1 0-16,0-3 0 0,0 2 0 0,4 0 0 15,4-1 0-15,-3 2 128 0,-4-1-128 0,1 0 128 16,1-2-128-16,-1 2 128 0,1-1-128 0,-2 1 128 16,-1-1-128-16,0-1 0 0,0 0 0 0,0-1 0 15,0 2 144-15,1-1-144 0,1 1 160 0,-2 0-160 16,-4 0 128-16,3 0-128 0,2 1 0 0,0 1 144 16,-2 1-144-16,-1 1 192 0,2-2-192 0,-2 0 192 15,-1 0-192-15,0 0 0 0,-2 0-192 0,3-2 192 16,0 0 0-16,-2-1 0 0,0 1 0 0,0-1 0 15,0-1 0-15,-2 4 128 0,0 0 32 0,-2-1 0 0,0-2-160 0,-1 3 160 16,-5 3-160-16,-1-2 160 0,-4-2-32 0,1 1-128 16,-6 1 192-16,0-1-64 0,-10 0-128 0,9 0 160 15,-9 0-160-15,0 0 160 0,0 0-160 0,0 0 0 16,0 0 0-16,0 0-14064 16,0 0-2880-16</inkml:trace>
  <inkml:trace contextRef="#ctx0" brushRef="#br1" timeOffset="133948.26">12555 2158 3679 0,'0'0'320'0,"0"0"-320"0,0 0 0 0,0 0 0 16,0 0 2928-16,0 0 512 0,0 0 96 0,0 0 32 16,0 0-2656-16,0 0-528 0,0 0-96 0,0 0-32 15,0 0-112-15,0 0-16 0,0 0-128 0,0 0 192 16,0 0-192-16,0 0 0 0,0 0 0 0,0 0 0 16,0 0 336-16,0 0 32 0,0 0 0 0,0 0 0 15,0 0 0-15,0 0 0 0,0 0 0 0,0 0 0 16,8-5-48-16,-8 5 0 0,0 0 0 0,0 0 0 15,0 0-64-15,0 0 0 0,0 0-16 0,0 0 0 16,0 0-112-16,0 0 0 0,0 0-128 0,0 0 192 16,0 0-192-16,0 0-192 0,0 0 48 0,0 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2:27:06.2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15840 14949 32703 0,'-13'3'1456'0,"13"-3"288"0,-6 4-1392 0,6-4-352 0,-10 3 0 0,10-3 0 16,-7 6 832-16,7-6 80 0,0 0 32 0,-7 4 0 15,7-4-608-15,0 0-112 0,0 0-32 0,0 0 0 16,0 0-192-16,0 0 0 0,0 0 0 0,0 0 0 16,0 0 0-16,0 0-160 0,0 0 160 0,0 0-128 0,0 0 128 0,0 0-208 15,0 0 80-15,11 6 128 0,-11-6 0 0,14 7 0 16,2-5 192-16,2 1-64 0,1-3 128 0,2 2 32 16,1 2 0-16,3 0 0 0,1 1-96 0,2 2-32 15,0-1 0-15,4 1 0 0,0 0-160 0,2 2 160 16,3 1-160-16,3-1 160 0,4 2-160 0,6-1 128 15,3-1-128-15,1-1 128 0,-1-3 64 0,-2-1 0 16,-4-1 0-16,0-2 0 0,-4-1 80 0,1-1 32 16,2-2 0-16,0-1 0 0,-2-1-128 0,0 1-32 15,2 0 0-15,-3-1 0 0,0 1-144 0,-4-2 128 16,-3 2-128-16,-2 0 128 0,-1 1-128 0,0 2 0 16,-5 1 0-16,1 0 0 0,-3 0 128 0,-1 0-128 0,-2 0 0 15,1 1 128-15,-1 2-128 0,-3-1 0 0,-3 0 0 0,-2-1 0 16,1 0 128-16,1 2-128 0,-1-2 128 0,-2 0-128 15,0-1 240-15,-2 0-48 0,-2 0 0 0,1 0 0 16,-1 0 0-16,-10 0-16 0,0 0 0 0,11-1 0 16,-11 1-16-16,8 0 0 0,-8 0 0 0,0 0 0 15,0 0-32-15,0 0 0 0,9 0 0 0,-9 0 0 16,0 0-128-16,7 0 160 0,-7 0-160 0,0 0 160 16,0 0-160-16,0 0 0 0,10-1 0 0,-10 1 0 15,0 0 0-15,6-3 128 0,-6 3-128 0,0 0 0 16,8-5 272-16,-8 5-16 0,6-6-16 0,-6 6 0 15,4-10 16-15,-1 3 16 0,-3 7 0 0,4-13 0 16,0-1-48-16,-3 1-16 0,0-2 0 0,-1-3 0 16,0-2-208-16,2-3 144 0,0-7-144 0,0-2 128 15,0-2-128-15,1-3 0 0,-1-5 0 0,2-1 0 0,-1-2 128 0,-2-1-128 16,1-5 128-16,-1-4-128 0,1-5 192 0,1-1-32 16,1-1-16-16,-1 2 0 0,-1 2-144 0,1 4 0 15,1 2 144-15,0 4-144 0,-2 1 0 0,2 1 0 16,0 1 0-16,-1-1 0 0,-2-1 0 0,2 0 0 15,-1-1 0-15,1 0 0 0,-1 0 0 0,1 1 128 16,0 2-128-16,-1 4 0 0,0-1 0 0,-1 3 144 16,0 0-144-16,-1 2 0 0,0 5 160 0,0 2-160 15,0 0 128-15,0 2-128 0,1 2 128 0,-1 0-128 16,0 0 0-16,3 3 128 0,-3-5-128 0,1 2 0 16,-2 0 0-16,2 0 0 0,1 1 128 0,0 3-128 15,0-3 0-15,0 4 128 0,1 3-128 0,-2 2 0 16,-1-1 0-16,0 6 0 0,1 3-128 0,-1 8 128 0,3-12 0 0,-3 12 0 15,0 0-176-15,0 0 48 0,0 0 0 0,0 0 0 16,0 0 128-16,0 0-208 0,0 0 80 0,0 0 128 16,0 0-160-16,0 0 160 0,0 0 0 0,0 0-144 15,0 0 144-15,0 0 0 0,0 0 0 0,0 0 0 16,0 0 0-16,0 0 0 0,0 0 0 0,0 0 0 16,0 0 128-16,0 0-128 0,0 0 128 0,0 0-128 15,0 0 128-15,0 0-128 0,0 0 128 0,0 0-128 16,0 0 0-16,0 0 128 0,0 0-128 0,0 0 0 15,0 0 0-15,0 0 0 0,0 0 0 0,0 0 128 16,-9 7-128-16,9-7 128 0,0 0-128 0,0 0 128 16,-11 5-128-16,2 1 176 0,9-6-176 0,-9 3 192 0,-1 1-64 0,-1-1 0 15,2-1 0-15,0-1 0 0,-1 1 16 0,-3 0 0 16,0 0 0-16,-2 0 0 0,1 1-144 0,-3-3 192 16,-3 4-192-16,1 0 192 0,-3-2-192 0,2 1 128 15,2 1-128-15,-2-2 128 0,-3 1-128 0,-2-2 0 16,-4 1 0-16,3-1 0 0,3 0 144 0,-1 1-144 15,1-2 160-15,-1 1-160 0,1 0 192 0,0-1-64 16,-2-1-128-16,-1 1 192 0,-3-1-192 0,-1 2 144 16,0 0-144-16,-1 1 128 0,-4-2-128 0,2 1 0 15,3-1 0-15,-3 1 0 0,-2 0 0 0,1-1 0 16,2 0 144-16,-1 2-144 0,0-2 0 0,2 0 144 16,0 0-144-16,1 0 0 0,-1-2 128 0,-1 2-128 15,0 0 0-15,-2 0 0 0,-1-2 0 0,-1 2 0 16,-1 0 0-16,5 1 0 0,5 0 128 0,-3-1-128 0,-1 0 0 0,-1 3 0 15,6 1 0-15,-1-1 0 0,0 0 128 0,2-1-128 16,1-1 0-16,1 0 0 0,1-1 0 0,0 3 0 16,-1-3 128-16,3 0-128 0,-1 0 0 0,-1 0 0 15,-3-3 0-15,1 2 0 0,1 0 0 0,1-1 0 16,-1 2 0-16,4-5 0 0,2 4 0 0,-1-2 0 16,-3 2 0-16,1 0 0 0,1-2 0 0,0 2 0 15,1 0 128-15,1 1-128 0,0 0 0 0,2 0 0 16,-1 0 144-16,0 0-144 0,-1-2 0 0,2 1 144 15,2 0-144-15,-2 1 0 0,1 0 0 0,0 0 0 16,1-2 128-16,-2 1-128 0,0 0 0 0,-1-1 128 16,0 1-128-16,1 0 0 0,-1-1 0 0,-1 0 0 15,0 1 0-15,0-1 0 0,-1 1 0 0,1 1 0 16,0 0 0-16,-1 0 0 0,0-3 0 0,-1 2 0 0,2 0-128 0,1-1 128 16,-1 2 0-16,1 0 0 0,2 0 0 0,-1 0 0 15,1 0 0-15,2 0 0 0,0 0 0 0,2 0 0 16,-2-2 0-16,2 2 0 0,1-1 0 0,-2 1 0 15,0-2 0-15,0 2 0 0,1-1 0 0,1 1 0 16,-1-3 0-16,1 2 0 0,9 1 0 0,-11 0 0 16,1-1 0-16,1 1 0 0,0-2 0 0,9 2 0 15,-10-2 0-15,1 0 0 0,0 2 0 0,9 0 0 16,-11-1 0-16,3 1 128 0,8 0-128 0,-9 0 0 16,9 0 0-16,-9-2 128 0,1 0-128 0,8 2 0 15,-10-1 0-15,2 0 0 0,8 1 0 0,-8-2 0 16,-1 1 0-16,9 1 0 0,0 0 0 0,-7-3 0 15,7 3 0-15,-6-2 0 0,-1 1 128 0,7 1-128 0,-9-3 0 16,3-1 128-16,6 4-128 0,0 0 0 0,0 0 0 0,-8-1 0 16,0-1 0-16,8 2 128 0,-9 0-128 0,1-2 0 15,2 1 0-15,-2 1 0 0,0-2 0 0,2 1 0 16,-1 1 0-16,7 0 0 0,-7 0 128 0,7 0-128 16,-7 0 0-16,7 0 0 0,0 0 0 0,-9 0 0 15,1 0 0-15,8 0-176 0,0 0 176 0,0 0-128 16,-8 0-240-16,8 0-32 15,0 0-16-15,0 0 0 0,0 0-2144 0,0 0-448 0,0 0-64 0</inkml:trace>
  <inkml:trace contextRef="#ctx0" brushRef="#br0" timeOffset="818.14">15032 12390 5519 0,'0'0'496'0,"0"0"-496"0,0 0 0 0,0 0 0 0,0 0 4672 0,0 0 832 16,0 0 160-16,0 0 32 0,0 10-3136 0,0-10-640 15,0 0-128-15,-4 9-32 0,4-9-864 0,0 0-192 16,-7 8-16-16,7-8-16 0,-6 9-304 0,-1-2-64 15,7-7-16-15,-9 6 0 0,1 1-32 0,-1-1 0 16,0 0 0-16,0 0 0 0,-1-1 160 0,-2 2 32 16,-2-1 0-16,-1 1 0 0,0-2 64 0,-2 3 0 15,0 0 16-15,-2 2 0 0,1 1-224 0,-1 0-48 16,-5-2-16-16,3 3 0 0,3 1-240 0,-2 2 0 16,-3-1 0-16,2 0 0 0,2 1 0 0,0-1 0 15,0 0 0-15,1 1 0 0,1-1 0 0,1 0 0 16,0 2 0-16,2-2 0 0,0-1 0 0,2 0 0 15,-1 0 0-15,4-2 144 0,0-1 32 0,1-1 0 0,8-9 0 0,-7 8 0 16,7-8 64-16,0 0 16 16,0 0 0-16,-2 12 0 0,2-12-256 0,0 0 144 0,0 10-144 0,4 1 128 15,3-2-128-15,4 1-144 0,1 1 144 0,2 1-208 16,-1-1 208-16,1 2-144 0,1 0 144 0,3 3-128 16,1-3 128-16,4 1 0 0,-3 2 0 0,3-6 0 15,-3 3 0-15,3-3 144 0,-3 0-144 0,3 0 160 16,-2 0 160-16,-2-3 16 0,1 1 16 0,-3-1 0 15,-3-1-16-15,-1-1 0 0,0 2 0 0,-3-3 0 16,0 1-80-16,-10-5 0 0,0 0-16 0,7 7 0 16,-7-7-64-16,0 0-16 0,4 9 0 0,-4-9 0 15,0 0 16-15,2 9 0 0,-2-9 0 0,0 0 0 16,-10 9-976-16,1-2-192 0,-1-1-32 0,-1-1-18992 16</inkml:trace>
  <inkml:trace contextRef="#ctx0" brushRef="#br0" timeOffset="2677.61">14557 13212 4607 0,'0'0'400'0,"-10"4"-400"0,-3-1 0 0,1 0 0 16,0-3 2608-16,3 0 432 0,9 0 96 0,-13 0 0 16,1-2-1712-16,2 2-336 0,10 0-80 0,-12-1-16 15,-1-2-208-15,2 2-32 0,-1-4-16 0,0 0 0 0,0-2 176 0,2 1 48 16,-1-1 0-16,1 1 0 15,-2-1-64-15,2-3 0 0,-1-2 0 0,2-2 0 0,0-5-320 0,0-2-80 16,-1-2-16-16,2-1 0 0,3 0-304 0,1-1-176 16,0 1 192-16,2-3-192 0,0 1 192 0,2 1-64 15,0 0 0-15,0 1-128 0,-1-1 224 0,1 3-64 16,1 1-16-16,1 0 0 0,2 0 48 0,0 2 16 16,0 0 0-16,1 0 0 0,2-1 128 0,2-2 32 15,2-3 0-15,0-1 0 0,2 0 0 0,4-4 0 16,3-2 0-16,2 0 0 0,0-2-112 0,0 4 0 15,-1 2-16-15,0 2 0 0,0 4-240 0,1 3 0 16,-2 4 128-16,0 2-128 0,5 2 0 0,-3 2 0 16,-1 1 0-16,1 2 0 0,3 0-256 0,-1 3 48 15,-2 1 16-15,3 2 0 0,3 0 192 0,2 0-176 0,-1 2 176 16,2-1-160-16,3 1 160 0,-3 1 0 0,-2-2 0 0,-2-1 0 16,0 0 0-16,-3 3 0 0,0 0 0 0,-2 1 0 15,0 1 0-15,-1 1 0 0,-2 3-144 0,1 1 144 16,-3-1 0-16,-1 1-176 0,-3-1 176 0,0 3-128 15,0 0 128-15,0-1 0 0,-3 2 0 0,1-1 0 16,-2 0 0-16,-1 0 0 0,-2-1 0 0,1 1 128 16,-1 1-128-16,1-1 0 0,-2-2 128 0,-1 3-128 15,0-2 0-15,0 2 144 0,0 1-144 0,-1 2 0 16,0-1 144-16,0 2-144 0,-1 2 0 0,1 0 144 16,-2 3-144-16,2-2 0 0,-2-1 0 0,0 4 0 15,-1 1 0-15,2 0 128 0,2-2-128 0,-3 0 0 16,-1 0 0-16,0 1 0 0,0-3 128 0,-1 1-128 15,-1-1 0-15,2-2 0 0,0-2 144 0,0-1-144 0,0 1 192 0,-1-2-48 16,0-1 0-16,-1 0 0 0,0-1 16 0,0 0 0 16,2-12 0-16,-1 13 0 0,1 0 32 0,-2 0 0 15,-4 0 0-15,1-3 0 0,3 1-16 0,-2 1 0 16,0-1 0-16,-1 2 0 0,-2 0 32 0,0 0 16 16,0-3 0-16,1 1 0 0,1 2 0 0,0-2 0 15,-3-3 0-15,2 2 0 0,-1-2 96 0,1 0 0 16,-1-2 16-16,1 2 0 0,6-8 64 0,-10 9 16 15,1 2 0-15,2-6 0 0,-4 1 16 0,1 0 0 16,-1 0 0-16,1 1 0 0,-3-1-48 0,0 2-16 16,0-2 0-16,0 1 0 0,1-1-96 0,-1 0-16 15,0-1 0-15,1 0 0 0,3-2-64 0,-1 1 0 0,-2 0-16 16,1-1 0-16,1 0 0 0,10-3 0 0,-13 0 0 0,2 1 0 16,0 2 16-16,-1 0 16 0,-1-3 0 0,0 0 0 15,-1-3 48-15,-3 2 16 0,0-2 0 0,-3-1 0 16,-2-1-48-16,-3 0-16 0,-2-2 0 0,-3 1 0 15,-1-2-208-15,1 1 128 0,2 0-128 0,0-3 0 16,-4 0 0-16,5-2 0 0,1-1 0 0,2 0 0 16,1 0-288-16,1-3 48 0,1 0 16 0,3-4 0 15,-1-4-1184 1,4-5-224-16,0-12-48 0</inkml:trace>
  <inkml:trace contextRef="#ctx0" brushRef="#br0" timeOffset="37616.91">13655 12884 3679 0,'0'0'320'16,"0"0"-320"-16,0 0 0 0,0 0 0 15,0 0 576-15</inkml:trace>
  <inkml:trace contextRef="#ctx0" brushRef="#br0" timeOffset="38834.58">14010 12954 18079 0,'0'0'800'0,"0"0"160"0,0 0-768 0,-7 11-192 16,7-11 0-16,0 0 0 0,-8 8 1216 0,8-8 192 15,-9 6 32-15,9-6 16 0,0 0-352 0,-8 7-64 0,8-7-16 0,-10 4 0 16,0-2-400-16,10-2-96 0,-12 4-16 0,1-1 0 15,0-3-16-15,-1 0-16 0,-1 1 0 0,-1-1 0 16,-1 0 128-16,0 0 32 0,-2-1 0 0,0-1 0 16,-5 2-32-16,-1 0 0 0,1 0 0 0,-1-1 0 15,-3-2-96-15,1 0 0 0,1-1-16 0,0 1 0 16,-4-4-32-16,4 2 0 0,0 0 0 0,2 0 0 16,-2-2-192-16,2 2-32 0,0 0-16 0,0 1 0 15,1-3-64-15,0 2-16 0,-1 1 0 0,1 0 0 16,0 1-144-16,-1-1 192 0,0 0-192 0,0 1 192 15,1 0-64-15,-1 1 0 0,1-1 0 0,0 2 0 16,-2-2 48-16,2 1 0 0,0 0 0 0,1-1 0 16,-2 0-16-16,3 3 0 0,0-4 0 0,1 3 0 0,-1-1-32 15,0 1-128-15,1-2 192 0,1 2-64 0,-1 0 0 0,1 0 0 16,1-1 0-16,2 1 0 0,-2 1 32 0,2-1 0 16,0-1 0-16,1 1 0 0,0 1 16 0,1 0 0 15,-1-1 0-15,1-1 0 0,0 2-48 0,2 0 0 16,-1-2 0-16,2 2 0 0,0 0-128 0,-1 0 128 15,-1-1-128-15,2 1 128 0,0 0-128 0,0 0 0 16,0-2 0-16,1 2 128 0,0-1-128 0,8 1 0 16,-10 0 144-16,1-3-144 0,-2 3 176 0,1-1-48 15,2 0 0-15,-1 1 0 0,-2 0 0 0,2 0 0 16,0-2 0-16,0 2 0 0,-1 0-128 0,2 0 192 16,8 0-192-16,-9 2 192 0,-2 0-192 0,2 1 0 15,-1-6 0-15,2 3 128 0,1 3-128 0,1-3 0 16,6 0 0-16,-11 1 128 0,2 1-128 0,-1-1 0 15,-2-1 144-15,4 0-144 0,8 0 0 0,-10 0 144 0,-2 0-144 16,2 0 0-16,-1 0 128 0,2 0-128 0,1-1 0 0,-1 1 0 16,9 0 176-16,-12 0-176 0,1-2 160 0,0 1-160 15,1 1 144-15,10 0-144 0,-12 0 128 0,3 0-128 16,-1 0 128-16,10 0-128 0,-12 0 0 0,1 0 128 16,1 0-128-16,0 0 0 0,10 0 0 0,-12 0 128 15,1 0-128-15,2 1 0 0,1-1 0 0,-1 0 128 16,0-1-128-16,-1 1 0 0,-2 0 144 0,2 0-144 15,-2 0 144-15,1 0-144 0,-2 0 192 0,2 0-192 16,-2 0 192-16,1-3-192 0,-1 1 192 0,1 0-192 16,0 2 176-16,1-3-176 0,-2 1 160 0,3 1-160 15,3 0 128-15,-2 1-128 0,-3 0 0 0,0 0 0 0,-1 1 0 0,1 0 128 16,1-1-128-16,0 2 0 0,-1-2 0 0,1 1 0 16,-1 1 0-16,1-2 0 0,1 0 0 0,0 0 128 15,-1-2-128-15,2 2 0 0,-1-1 0 0,-1 1 128 16,1 1-128-16,1-1 0 0,0 0 128 0,-1 0-128 15,10 0 0-15,-11-1 144 0,0-1-144 0,1 1 0 16,-2 1 0-16,3 0 128 0,9 0-128 0,-12-1 0 16,0-1 0-16,2 1 128 0,1 0-128 0,0-1 0 15,-2 2 144-15,1 0-144 0,0 0 0 0,-1 0 128 16,1 0-128-16,-1 0 0 0,-1-1 0 0,2 1 128 16,0 0-128-16,0 0 0 0,1-1 0 0,0-1 0 15,-1 2 0-15,-1 0 128 0,0-1-128 0,0 1 0 0,1 0 0 16,1 0 0-16,1-1 0 0,0 0 0 15,-2-1 0-15,3 2 128 0,7 0-128 0,-10 0 0 0,-3 0 0 0,2-1 0 16,5 1 0-16,-2-3 0 0,-3 3 0 0,4 0 0 16,7 0 0-16,-12-1 0 0,-1 1 0 0,2 0 0 15,2-1 0-15,0-1 0 0,0 2 0 0,0 0 0 16,9 0 0-16,-11-2 0 0,1 1 0 0,1 1 128 16,9 0-128-16,-12-2 0 0,2 1 0 0,10 1 0 15,-11-3 0-15,11 3 128 0,-11-1-128 0,0 0 0 16,11 1 0-16,-12-2 128 0,12 2-128 0,-10 0 0 15,0 0 128-15,10 0-128 0,-12-2 128 0,12 2-128 16,-11-2 128-16,1 1-128 0,-2-1 160 0,12 2-160 16,-9-3 160-16,9 3-160 0,-12-3 160 0,12 3-160 15,-7-1 0-15,7 1 0 0,-12-1 0 0,12 1 0 0,0 0 0 0,0 0 0 16,-9-2 0-16,9 2 0 16,0 0-1488-16,0 0-240 0,0 0-64 0,17 0-19264 15</inkml:trace>
  <inkml:trace contextRef="#ctx0" brushRef="#br0" timeOffset="46015.92">11267 12226 19343 0,'0'0'1728'0,"0"0"-1392"16,0 0-336-16,0 0 0 0,0 0 2752 0,0 0 464 15,0 0 112-15,0 0 0 0,0 0-1360 0,0 0-288 16,0 0-48-16,0 0-16 0,0 0-288 0,0 0-64 16,0 0-16-16,0 0 0 0,-11 5-272 0,-3-3-48 15,-3 4-16-15,-3 0 0 0,0 3-352 0,-1 2-80 16,-3-1-16-16,1 2 0 0,-2 2-240 0,-2 2-48 16,-3-1-16-16,2 2 0 0,0 3-160 0,3-3 0 15,4 1 144-15,0 0-144 0,-2 2 0 0,-1-2 128 16,2 0-128-16,2-1 0 0,1 0 0 0,1-4 144 15,1 2-144-15,4-2 0 0,2-3 160 0,3 1-160 16,3-2 128-16,1 0-128 0,4-9 0 0,-1 12 0 16,1-1 0-16,3 0 0 0,2 2 0 0,5 2-256 15,2 1 64-15,6 4 16 0,6 1-80 0,6 3-32 0,6 2 0 0,2 3 0 16,-2 1 144-16,6 0 144 0,3-1-208 0,-2-3 80 16,-3-1 128-16,-1-1 0 0,0 1 0 0,-1 0 0 15,-1-2-128-15,-2 2 128 0,-1 0-128 0,-3-3 128 16,-4-2 0-16,-2-2 0 0,-5 0 0 0,-2-1 0 15,-3-7 0-15,-3 0 0 0,-12-10 0 0,0 0-128 32,0 0-3536-32,0 0-704 0</inkml:trace>
  <inkml:trace contextRef="#ctx0" brushRef="#br0" timeOffset="46594.78">9475 12520 24991 0,'0'0'1104'0,"0"0"240"0,0 0-1088 0,0 0-256 0,0 0 0 0,0 0 0 15,0 0 1968-15,0 0 336 0,0 0 64 0,0 0 0 16,0 0-1072-16,0 0-208 0,0 0-64 0,0 0 0 16,0 0-608-16,-2 12-128 0,2-12-32 0,0 12 0 15,2-2-256-15,1 2 0 0,0 1-208 0,3 1 80 16,1 3 128-16,-2 3-128 0,0 2 128 0,-1 0-128 16,-1 1 128-16,-2 4 0 0,-1 1 0 0,1 1 0 15,-2 1 0-15,0-1 176 0,-1 1-48 0,-2-2 0 16,-1 1 320-16,0 0 64 0,0-2 16 0,1-1 0 0,1-2-16 15,1-1 0-15,-1-3 0 0,0-2 0 0,0-3-256 0,0 0-48 16,0-3-16-16,2-3 0 0,1-9-192 0,-1 11 144 16,1-11-144-16,-3 11 128 0,3-11-128 0,0 0-192 15,0 0 32-15,0 0 16 16,0 0-464-16,0 0-96 0,0 0 0 0,0 0-16 16,0 0-400-16,0 0-80 0,0 0-16 0,-4-8 0 15,0-2 32-15,2-6 0 0,-1-5 0 0,3-4-8544 16,1-2-1696-16</inkml:trace>
  <inkml:trace contextRef="#ctx0" brushRef="#br0" timeOffset="47189.31">9547 12467 28271 0,'0'0'1248'0,"0"0"272"0,0 0-1216 0,0 0-304 0,0 0 0 0,0 0 0 15,0 0 912-15,0 0 128 0,0 0 32 0,11-4 0 16,-1-3-832-16,-1 1-240 0,0 1 0 0,2-1 128 16,-1 2-128-16,2 2 0 0,1-3 0 0,1 3 0 15,1 0 0-15,1 2 0 0,-1 2 0 0,0 1 0 16,2 1 0-16,-1 0 0 0,-3 4 0 0,0 1 0 16,4 1 0-16,-1 2 0 0,-2-2 0 0,-2 3 128 15,-2 0 0-15,-2-1 16 0,-3 1 0 0,-1 0 0 16,0 0 64-16,-1 0 16 0,-3 2 0 0,-4-1 0 0,-5 3 192 15,-2-1 32-15,-2 2 16 0,-2 0 0 0,-6 3 96 0,0-4 16 16,0-2 0-16,1 2 0 0,1-4-64 0,-1 0-16 16,1-1 0-16,1 0 0 0,-1-4 48 0,2-2 16 15,-1 0 0-15,1-3 0 0,1 1-128 0,2-1-32 16,-2-2 0-16,3-1 0 0,2 0-176 0,0-1-32 16,1-2-16-16,1 2 0 0,2 0-176 0,7 1 0 15,-6-2 0-15,6 2 0 0,0 0 0 0,0 0 0 16,0 0 0-16,0 0 0 0,0 0-288 0,0 0-32 15,11-6-16-15,4 2 0 0,0 1-32 0,5-2 0 16,1 3 0-16,2-1 0 0,2 2 192 0,2 2 48 16,1 2 0-16,2 2 0 0,0 4-192 0,2 0-16 15,1 4-16-15,-3 1 0 16,-4-1-240-16,-1 2-48 0,-3 0-16 0,-2-2 0 0,-5-2 208 0,-2-1 32 0,-2 1 16 0,-4-1 0 16,0 1 400-16,-3-2 0 0,-4-9 0 0,-4 13 128 15,-1 0 1008-15,-7-1 208 0,-5-1 32 0,0 1 16 16,-1 0 48-16,-6 1 16 0,-6-1 0 0,-2 1 0 15,-3 1-752-15,-1-1-128 0,0 0-48 0,-3 0 0 16,1-3-320-16,1 1-64 0,1 1-16 0,-2-2 0 16,-4-2 0-16,5 0-128 0,1 2 192 0,6-2-64 15,3-3-128-15,4-1 0 0,0-1 0 0,4-2-176 16,-1 0-2496-16,3-2-496 16</inkml:trace>
  <inkml:trace contextRef="#ctx0" brushRef="#br0" timeOffset="48225.189">10512 12415 12895 0,'0'0'1152'16,"0"0"-928"-16,-9 2-224 0,9-2 0 0,0 0 3888 0,0 0 720 15,-8 5 160-15,8-5 32 0,-8 4-3184 0,8-4-624 16,-5 7-128-16,5-7-32 0,-3 12-832 0,3 1 0 16,0 1 0-16,2 3 0 0,-2 0-192 0,1 4 64 15,1 3 0-15,1 1 0 0,1 0 128 0,0 0 0 16,1 1 0-16,0 4-128 0,2 2 128 0,-2 2 0 15,-1 2 128-15,0-1-128 0,0 0 224 0,0 1-32 16,1 2 0-16,-2 0 0 0,-1 0-192 0,-2 1 176 16,-1 1-176-16,0 1 160 0,-2-2-160 0,0 0 128 15,1-2-128-15,-1-1 128 0,1-2-128 0,-2-1 0 16,-2-3 144-16,1-3-144 0,1-2 256 0,-1-6-32 16,0-3 0-16,1-4 0 0,4-12-64 0,0 0-16 0,0 0 0 0,0 0 0 31,0 0-768-31,0 0-144 0,-5-12-48 0</inkml:trace>
  <inkml:trace contextRef="#ctx0" brushRef="#br0" timeOffset="48577.119">10526 12338 31391 0,'0'0'1392'0,"-9"-6"272"16,-3 0-1328-16,3 1-336 0,1 1 0 0,2 0 0 15,1 1 1088-15,5 3 128 0,-7-5 48 0,7 5 0 16,0 0-736-16,0 0-144 0,0 0-16 0,0 0-16 16,0 0-352-16,0 0-192 0,0 0 32 0,0 0 0 0,14 0-112 0,2 3-32 15,2 1 0-15,3 1 0 0,7-3 128 0,-1 2 32 16,0 2 0-16,1-1 0 0,0 1 144 0,0 1-192 16,-2-1 192-16,1 2-192 0,1 1-160 0,-5 0-32 15,-3 2-16-15,-5-1 0 0,-2 3 16 0,-1-2 0 16,-1 0 0-16,-6 2 0 0,-5 2 384 0,-4 0 176 15,-1 1-16-15,-3 2 0 0,-7 1 656 0,0-1 128 16,-2 0 16-16,-3 0 16 0,-3 2 288 0,1-2 48 16,-3-2 16-16,0-2 0 0,0-1-400 0,2-1-80 15,-3-2-16-15,0-1 0 0,1-2-400 0,-1-2-96 16,-1-1-16-16,2 0 0 0,0 0-448 0,5-1-112 16,2-3-16-16,4-2-12880 15,2 1-2592-15</inkml:trace>
  <inkml:trace contextRef="#ctx0" brushRef="#br0" timeOffset="49514.229">10942 12970 28159 0,'0'0'1248'0,"-9"6"256"0,0-6-1200 0,9 0-304 0,-9 0 0 0,9 0 0 15,0 0 720-15,0 0 96 0,0 0 16 0,0 0 0 16,-9 0-496-16,9 0-80 0,0 0-32 0,0 0 0 16,0 0-96-16,0 0-128 0,0 0 176 0,0 0-176 15,0 0 176-15,0 0-176 0,0 0 160 0,0 0-160 0,0 0 128 0,0 0-128 16,0 0 0-16,0 0 144 0,0 0 16 0,0 0 0 16,0 0 0-16,0 0 0 0,13 0 96 0,-2 0 0 15,-11 0 16-15,15 0 0 0,-1 0-16 0,-1 2-16 16,-2 0 0-16,0 1 0 0,2-3 16 0,0 3 0 15,-4-1 0-15,2 0 0 0,1-1-96 0,-1 0-16 16,1 0 0-16,-3 1 0 0,-1-1-144 0,1 0 192 16,2 2-192-16,-4-2 192 0,-7-1-192 0,10 2 160 15,-10-2-160-15,9 0 160 0,-2 0-32 0,-7 0 0 16,10 1 0-16,-10-1 0 0,0 0 16 0,0 0 0 16,0 0 0-16,9 2 0 0,-9-2 112 0,0 0 0 15,0 0 16-15,0 0 0 0,0 0 48 0,0 0 16 16,0 0 0-16,0 0 0 0,0 0-112 0,0 0-32 0,0 0 0 15,0 0 0-15,0 0-32 0,0 0-16 0,0 0 0 0,0 0 0 16,0 0-16-16,0 0-128 0,0 0 192 0,0 0-64 16,0 0 16-16,0 0 0 0,0 0 0 0,0 0 0 15,0 0-16-15,0 0 0 0,0 0 0 0,0 0 0 16,0 0 32-16,0 0 0 0,0 0 0 0,0 0 0 16,0 0-160-16,0 0 192 0,0 0-192 0,0 0 192 15,0 0-192-15,0 0 0 0,0 0 144 0,0 0-144 16,0 0 0-16,0 0-128 0,0 0 0 0,0 0 0 15,0 0-416-15,0 0-80 0,0 0-16 0,0 0 0 16,0 0-2176-16,0 0-432 0</inkml:trace>
  <inkml:trace contextRef="#ctx0" brushRef="#br0" timeOffset="50032.93">11200 12930 4607 0,'-9'-2'192'0,"9"2"64"0,-4 2-256 0,4-2 0 0,0 0 0 0,0 0 0 16,0 0 6928-16,0 0 1344 0,0 0 272 0,0 0 48 15,0 0-6624-15,0 0-1328 0,0 0-272 0,0 0-48 16,0 0-320-16,0 0 0 0,0 0-176 0,0 0 176 16,0 0-176-16,0 0 176 0,0 0-160 0,0 0 160 15,0 0 0-15,-1 11 0 0,1-11 208 0,0 0-64 16,0 0 208-16,0 0 32 0,0 0 16 0,0 11 0 0,0-11 96 0,0 0 16 16,0 0 0-16,0 11 0 0,0-11-80 0,0 0-16 15,0 0 0-15,0 0 0 0,-4 7-48 0,4-7-16 16,0 0 0-16,0 0 0 0,0 0-144 0,0 0-16 15,0 0-16-15,0 0 0 0,0 0-176 0,0 0 128 16,0 0-128-16,0 0 128 0,0 0-416 0,0 0-96 16,0 0 0-16,0 0-18528 0</inkml:trace>
  <inkml:trace contextRef="#ctx0" brushRef="#br1" timeOffset="59611.38">11125 13212 23039 0,'0'0'2048'16,"-10"0"-1648"-16,1-1-400 0,0 0 0 15,0 0 1296-15,1 1 176 0,0-3 48 0,8 3 0 16,0 0-736-16,0 0-144 0,-9-4-16 0,9 4-16 0,0 0-176 0,0 0-48 16,0 0 0-16,0 0 0 0,0 0 32 0,0 0 0 15,0 0 0-15,0 0 0 0,0 0-32 0,0 0-16 16,0 0 0-16,0 0 0 0,0 0-48 0,0 0 0 15,0 0 0-15,0 0 0 0,12-6-192 0,0 2-128 16,1 2 160-16,1 0-160 0,1-2 192 0,3 1-48 16,1 2-16-16,2 0 0 0,1 1 48 0,3 0 0 15,1 0 0-15,3 2 0 0,2 1-176 0,3 1 160 16,3 1-160-16,0-1 160 0,5-2-16 0,0 4 0 16,0-1 0-16,-1 0 0 0,0-1 48 0,-2-1 16 15,0-3 0-15,-1 0 0 0,0-2 32 0,2 0 0 16,0-4 0-16,2 3 0 0,0-1 176 0,0 1 32 15,1-2 16-15,0 0 0 0,0-1-176 0,-3 1-32 16,-2 0-16-16,0 4 0 0,-5 1-240 0,1 4 0 0,0-3 0 0,1 4 0 16,2 2 0-16,1 0 128 0,-2 3-128 0,2-3 0 15,1-1 320-15,2 1-48 0,-1 3 0 0,0-3 0 16,0 0 96-16,-4-1 16 0,-1 1 0 0,-1-3 0 16,-1-5-16-16,2 1 0 0,-1 0 0 0,-2-2 0 15,1 0-176-15,0-2-48 0,-2 0 0 0,2 1 0 16,0 1-144-16,1-1 0 0,-1 0 144 0,0 2-144 15,-2-4 0-15,0 4 0 0,-1-3 0 0,0 2 128 16,0 1-128-16,-3 0 0 0,0-1 0 0,0 2 0 16,0 3 0-16,3-2 0 0,0-1 0 0,-1 0 0 15,-2 0 0-15,1 0 0 0,0 0 0 0,2 3 0 16,2 1 0-16,2-2 0 0,-3 1 0 0,0-3 128 16,-1-3-128-16,0 2 0 0,1-1 0 0,-1-1 128 0,0 0-128 15,2 1 0-15,-1 0 0 0,0 0 0 0,2-1 0 16,-3 1 0-16,-4 0 0 0,3 1 0 0,2-2 0 0,0 2 0 15,-2 2 0-15,-1 1 0 0,0-2 0 0,-1 1-128 16,-1 2 128-16,0-2 0 0,0-1 0 0,1 1-128 16,-3 2 128-16,1-1 0 0,2 0 0 0,1-1 0 15,-1-1 0-15,2-1 0 0,0-1 0 0,-1 1 0 16,2 1 0-16,2 0 0 0,-1-1 0 0,-1 2 0 16,1 3 0-16,0-1 0 0,1-2 0 0,-4 2 0 15,0-2 0-15,-2 1 128 0,0 1-128 0,0 0 0 16,-3 1 0-16,2-2-128 0,1 2 128 0,-1 0 0 15,-3-1 0-15,3-1 0 0,2 1 0 0,-2-2 0 16,-5-1 0-16,2 4 0 0,3-3 0 0,-1 2 0 16,1-3 0-16,-1 3 0 0,-2-2 0 0,-1 0 0 15,-1 0 0-15,0 2 0 0,0-2 0 0,-1 2 0 0,3 1 0 0,-2 1 0 16,-1 2 0-16,1-2 0 0,0 0 0 0,0-2 0 16,1 1 0-16,1-1 0 0,3 0 0 0,1 0 0 15,0-2 0-15,-1 2 0 0,0-1 0 0,0 1 0 16,-1-3 0-16,-1 0 0 0,-3-1 0 0,1 1 0 15,0 0 0-15,-3 0 0 0,-3-2 0 0,-1 2 0 16,2 2 0-16,-2 0 0 0,-1 1 0 0,1-1 0 16,2 0 0-16,0-1 0 0,-2 2 0 0,2-2 0 15,1-1 0-15,1 0 0 0,3-1 0 0,-2 1 0 16,1 0 0-16,1-3 0 0,-2 0 0 0,2 1 0 16,-4-2 0-16,4 1 0 0,1 1 0 0,-1-1 128 0,-5 0-128 0,1 2 0 15,1 1 0-15,0 0 0 0,-2 0 0 0,3 0 0 16,1 0 0-16,-1-3 128 0,1 2-128 0,-2 0 0 15,2 1 0-15,-2 0 0 0,0 0 0 0,1-1 0 16,-3-2 0-16,3 3 0 0,0 3 0 0,-3-3 0 16,-2-4 128-16,1 2-128 0,-2 1 0 0,-2 1 144 15,-11 0-144-15,12-3 0 0,-12 3 128 0,11 0-128 16,-2 0 0-16,-9 0 0 0,0 0 0 0,0 0 128 16,0 0-128-16,0 0 0 0,0 0 128 0,0 0-128 15,0 0 0-15,0 0 0 0,0 0 144 0,0 0-144 16,8 0 0-16,-8 0 144 0,0 0-144 0,0 0 0 15,0 0 0-15,0 0 128 0,0 0-128 0,0 0 0 16,0 0 0-16,0 0 128 0,0 0-128 0,0 0 0 16,0 0 0-16,0 0 0 0,0 0 0 0,6 10 0 0,-6-10 0 15,1 9 0-15,-1-9 0 0,2 13 0 0,-2 1 0 0,0-1 0 16,-2-1 0-16,1 2 0 0,0 2 0 0,1 2 0 16,0-1 0-16,-2 3 0 0,1-5 0 0,0 2 0 15,-2 0 0-15,2 0 0 0,1 3 0 0,0-1 0 16,-1-2 0-16,-1 1 0 0,4 2 0 0,-2 0 0 15,-2-1 0-15,1 1 0 0,0-1 0 0,1 1 0 16,1-2 0-16,-1 0 0 0,-1 0 0 0,1 2 0 16,1 2 0-16,0 2 0 0,-1-2 0 0,2-1 0 15,0 0 0-15,1 1 0 0,-1 4 0 0,1-3 0 16,-2 2 0-16,2 1 0 0,0 3 0 0,-2-1 0 16,-1 5 0-16,1 1 0 0,2 0 0 0,-1-2 0 15,-2 0 0-15,0-4 0 0,-1-2 0 0,-2-1 0 0,1-1 0 0,-1-2 0 16,1-5 0-16,-1 0 128 0,0-2-128 0,1 1 0 15,-1-2 144-15,1 1-144 0,-1 0 0 0,0-2 128 16,1 0-128-16,0 2 0 0,1 0 0 0,0 0 0 16,0 2 0-16,1 2 128 0,-2 3-128 0,1 1 0 15,0 3 0-15,-1-2 0 0,1 0 0 0,0-1 0 16,-1 0 0-16,1 0 0 0,-1-5 0 0,-1 3 0 16,0-3 0-16,1-1 0 0,-1 0 0 0,2-1 0 15,-2-3 128-15,1 0-128 0,-1 0 128 0,2-1-128 16,-1 0 128-16,0 1-128 0,-1-6 144 0,1 4-144 15,-1-1 192-15,0 1-192 0,1-1 144 0,-1-2-144 16,3-8 0-16,-4 10 144 0,0-1-144 0,0 1 0 16,0-4 0-16,4-6 0 0,-6 8 128 0,1-2-128 15,5-6 128-15,-8 6-128 0,8-6 144 0,-9 4-144 0,0 2 160 16,1-5-160-16,0 2 128 0,-1 0-128 0,-3-1 0 0,0 1 144 16,-1-2-144-16,-2 2 0 0,-2 1 0 0,-3-2 0 15,-3 1 0-15,-2-1 0 0,-1 2 0 0,0 2 0 16,-2-4 0-16,1 3 0 0,1 2 0 0,0-1 0 15,-1 0 0-15,2-1 0 0,3 0 0 0,-1 2 0 16,0-1 0-16,2-2 0 0,3 0 0 0,0 0 0 16,2 1 0-16,-1 2 0 0,-1-3 0 0,0-1 128 15,1 3-128-15,-2-1 0 0,1-1 144 0,0 0-144 16,0 1 0-16,-2 0 144 0,-1 2-144 0,-1-3 0 16,-1 1 160-16,-1 1-160 0,2 0 128 0,-2-1-128 15,1-1 128-15,0 0-128 0,-2-1 128 0,1 3-128 0,0-5 192 16,0 4-64-16,1-2 0 0,0 1 0 0,1-2 0 0,3 2 0 15,-3 0 0-15,-1 0 0 0,1 0 0 16,-1 1 0-16,-1-4 0 0,1 5 0 0,-1-2 16 0,1-2 0 16,-1 1 0-16,0-2 0 0,-2 0-144 0,-1 1 192 15,1 0-192-15,-1 1 192 0,-4 0-192 0,-4 0 0 16,-6 0 0-16,2 1 0 0,1 1 0 0,0-3 0 16,-1-1-192-16,1 3 192 0,1-3 0 0,-2 2 0 15,-4 1 0-15,2-1 0 0,2 1 0 0,0 0 0 16,0 0 0-16,-2-1 0 0,0 1 0 0,-1 0 0 15,-1 0 0-15,1-1 0 0,-1 0 0 0,0 0 0 16,-2-3 0-16,0 2 0 0,2 1 0 0,-1-1 0 16,-2 0 0-16,2-1 0 0,2-1 0 0,0 0 0 15,2-1 0-15,1-1 0 0,-3 1 0 0,2 1 0 0,-1-1 0 0,1 0 0 16,0-2 0-16,3 2 0 0,3-1 0 0,-2 1 0 16,-3 0 160-16,-2-2-160 0,-2-1 192 0,0 0-192 15,-1 2 0-15,1-2 0 0,0 1 0 0,0 1 0 16,-3-1 0-16,2 0 0 0,-1-1 0 0,0 2 0 15,-3-1 0-15,2 2 0 0,4-2 0 0,2 1 0 16,1-2 0-16,1 1 128 0,-3 3-128 0,0 0 0 16,-4-5 176-16,1 4-176 0,-3-3 160 0,3 2-160 15,-1 1 0-15,1 1 128 0,1-4-128 0,1 3 0 16,1 1 0-16,0 0 0 0,0 1 0 0,-1-1 0 16,-1-2 0-16,-2 0 0 0,-3 0 0 0,0-1 0 15,-4-1 0-15,2-1 128 0,2 0-128 0,1 0 0 16,3 1 0-16,-1-2 0 0,1 4 128 0,-1-1-128 0,-2 1 0 0,2 0 128 15,2 1-128-15,2 0 0 0,0-2 128 0,1 0-128 16,-1 2 0-16,3-3 0 0,2 2 0 0,1-4 0 16,1 3 0-16,0 0 0 0,-1 2 0 0,0-3 0 15,-1 1 0-15,2 1 0 0,3-1 0 0,1 0 0 16,3 1 0-16,2-4 0 0,4 5 0 0,0-3 0 16,-2 2 0-16,2-2 144 0,0 1-144 0,0-1 0 15,2 0 0-15,-1 2 0 0,1-2 0 0,0 1 0 16,0 1 128-16,-1-1-128 0,1 2 0 0,-1-3 0 15,-1 1 0-15,0 1 0 0,1-1 0 0,0 2 0 16,2 1 0-16,-2-3 0 0,-5 2 0 0,5 1 0 16,0-2 0-16,0 1 0 0,0-1 0 0,4-1 0 15,3 0 0-15,0 2 128 0,-1 0-128 0,1-1 0 16,-1 0 0-16,1 0 0 0,-1 1 0 0,0 1 0 0,-1-5 0 0,1 4 0 16,1-2 0-16,0 3 0 0,0-1 0 0,3-1 0 15,0 2 0-15,1 0 0 0,-1-1 128 0,-1 1-128 16,1-4 0-16,10 4 0 0,-13 0 0 0,3 0 0 15,-2-1 0-15,1 1 0 0,1 0 128 0,-1 0-128 16,1 0 0-16,0-1 0 0,-1 1 0 0,1 0 0 16,-1 0 0-16,2 0 0 0,0 1 0 0,0-1 0 15,-1 0 0-15,2 0 0 0,8 0 0 0,-9 0 0 16,-1-1 0-16,3 1 0 0,-1 0 0 0,8 0 0 16,0 0 0-16,-8 0 0 0,0 0 128 0,0 0-128 15,-1 0 0-15,3 0 0 0,-1 0 0 0,7 0 0 16,-8 0 0-16,2 0 0 0,6 0 0 0,-8 0 0 15,0 0 0-15,0 0 0 0,2 0 0 0,-1 0 0 0,7 0 0 0,-7 0 0 16,-3 0 0-16,4 0 0 0,6 0 0 0,0 0 0 16,-7 0 0-16,7 0 0 0,-9 0 0 0,9 0 0 15,0 0 0-15,-8 0 0 0,8 0 0 0,-9-3 0 16,0 2 0-16,9 1 0 0,-10-2 0 0,10 2 0 16,0 0 0-16,-9-1 0 0,9 1-144 0,0 0 144 15,-8-1 0-15,8 1 0 0,-7-3 0 0,7 3-128 16,0 0 128-16,0 0 0 0,-6-2 0 0,6 2-128 15,0 0 128-15,0 0 0 0,0 0-160 0,0 0 160 16,0 0-128-16,0 0 128 0,0 0-128 0,-7-6 128 16,1 1-128-16,6 5 128 0,0 0 0 0,0 0-128 15,0 0 128-15,-6-6 0 0,6 6 0 0,-5-7 0 16,5 7 0-16,0 0-128 0,-5-8 128 0,5 8 0 0,0 0 0 16,-4-9 0-16,-1 3 0 0,5 6 0 0,-3-9 0 0,3 9-128 15,-2-10 128-15,2 10 0 0,-4-10-144 0,1 1 144 16,-1 0 0-16,0 1 0 0,0-1 0 0,2 0 0 15,-1-1-128-15,2 0 128 0,-2-2 0 0,1 1 0 16,-1-2 0-16,-1-3 0 0,0-4 0 0,2 0 0 16,-4-4 0-16,3-1 0 0,-1-1 0 0,0 0 0 15,0 0 0-15,1-1 0 0,3 2 0 0,-1 1 0 16,0 1 0-16,1 3 0 0,0 3-144 0,0 2 144 16,-2 0 0-16,1 2 0 0,1 2 0 0,0 0 0 15,-1 1 0-15,1-1 0 0,1 2 0 0,0 1 0 16,-1-2 0-16,0 10 0 0,-2-12 0 0,0 2 0 15,2 1 0-15,0 1 0 0,-1-3 0 0,1 11 0 16,0-10 0-16,-1 1 0 0,-2-1 0 0,1 0 0 0,2 0 0 0,0 0 0 16,-2-4 0-16,2 3 0 0,0-1 0 0,-1 0 0 15,0-1 0-15,-1 0 0 0,1 0 0 0,1 0 0 16,0 1 0-16,0-3 0 0,-1 0 0 0,1 2 0 16,0-5 0-16,1 2 0 0,0 3-128 0,1 0 128 15,-2 0 0-15,2 0 0 0,2 2-160 0,-3-1 160 16,-1-1-128-16,2 0 128 0,-1 2-144 0,0 1 144 15,-1 1-160-15,2-3 160 0,-2 3 0 0,0 0-144 16,-2-4 144-16,2 2 0 0,0 1 0 0,-1 1 0 16,0-4 0-16,-1-2 0 0,1 1 0 0,-1 0 0 15,2-3 0-15,-2 4 0 0,1-4 0 0,0 4 0 16,1 1-144-16,0 2 144 0,1 0-144 0,-1 10 144 16,-1-10-192-16,1 10 192 0,0 0-192 0,0 0 64 0,-2-8 128 0,2 8-208 15,0 0 208-15,0 0-176 0,0 0 176 0,-2-9-160 16,2 9 160-16,0 0 0 0,0 0 0 0,0 0-128 15,0 0 128-15,0 0 0 0,0 0 0 0,0 0 0 16,0 0 0-16,0 0-128 0,-7-5 128 0,7 5 0 16,0 0-144-16,0 0 144 0,0 0-160 0,-8 0 160 15,8 0-160-15,-7 0 160 0,7 0-160 0,-8 2 160 16,8-2-144-16,-9 3 144 0,0 1-128 0,-1 1 128 16,0 2-176-16,1 1 176 0,-2-2-208 0,1 3 80 15,-2 2 128-15,1-1 0 0,-3-1 0 0,3 2-128 16,-2-1 128-16,1 2 0 0,2-4 0 0,-2 2 0 15,0 2 0-15,-1-2-128 0,-1 3 128 0,-2 2 0 16,0 2-192-16,-1 2 64 0,-2 2 0 0,1 6 0 16,1 3-192-16,0 2-48 0,-3-2 0 0,3-4 0 0,3-5 48 0,2-5 0 15,2 0 0-15,1-3 0 0,2-5 96 0,7-8 32 16,-8 8 0-16,8-8 0 16,0 0-400-16,0 0-80 0,0 0-16 0,0 0 0 15,0 10-2064-15,0-10-432 0,12 8-80 0,1-4 0 16,3-5 304-16,2-5 64 0,2-1 16 0,-1-4 0 0</inkml:trace>
  <inkml:trace contextRef="#ctx0" brushRef="#br1" timeOffset="59903.25">9607 14030 5519 0,'17'-14'496'0,"-7"6"-496"15,1 0 0-15,-3 1 0 0,-3 1 3392 0,-5 6 592 16,5-8 112-16,-5 8 32 0,7-6-2336 0,-7 6-480 16,0 0-96-16,6-7 0 0,-6 7-128 0,0 0-32 0,0 0 0 0,0 0 0 15,0 0 160-15,0 0 48 0,0 0 0 0,0 0 0 16,0 0-112-16,0 0 0 0,0 0-16 0,0 0 0 15,0 0-320-15,0 0-64 0,0 0-16 0,0 0 0 16,0 0-496-16,0 0-112 0,0 0 0 0,0 0-128 16,0 0 0-16,9 10-144 0,-1 2-16 0,5 3 0 15,2 3 160-15,0 3-160 0,0 1 160 0,4 1-160 16,5 3 160-16,-4-2 0 0,-1-1 0 0,0 3 0 16,3-5 0-16,2 1 0 0,-2-1 0 0,-1-1 0 15,0-2 0-15,-2 0 192 0,1-2-64 0,-5-2 0 16,-3-2 208-16,-1-3 48 0,-5-2 16 0,-6-7 0 15,7 6-112-15,-7-6-32 0,0 0 0 0,0 0 0 16,0 0-256-16,0 0 0 0,0 0 128 0,0 0-128 16,0 0-2064-16,0 0-480 0,0 0-80 0</inkml:trace>
  <inkml:trace contextRef="#ctx0" brushRef="#br1" timeOffset="60368.35">9571 13660 30687 0,'0'0'1360'0,"0"0"288"0,0 0-1328 0,0 0-320 0,0 0 0 0,0 0 0 16,0 0 528-16,0 0 48 0,0 0 0 0,0 0 0 16,0 0-432-16,0 0-144 0,0 0 0 0,0 0 144 15,0 0-144-15,0 0 0 0,0 0 0 0,-2 13 0 16,2-13 0-16,0 13 128 0,0 4-128 0,2 2 128 16,0-2 64-16,1 4 16 0,-2 1 0 0,-1 6 0 15,-1 2 0-15,-1 2 0 0,0 2 0 0,1 4 0 16,-1 2-48-16,0-2-16 0,-2 0 0 0,0-4 0 15,0-3 32-15,0-4 0 0,0-2 0 0,0-3 0 16,0 2 144-16,2-5 48 0,-1 0 0 0,0-2 0 16,1-2-112-16,-1 1 0 0,2-4-16 0,0 1 0 0,-2 2-240 15,2 0 0-15,1-1 0 0,0 2 0 0,-2-1-256 0,1-2-80 16,0-2-32-16,1-11 0 16,-1 10-144-16,1-10-48 0,0 0 0 0,0 0 0 0,0 0 288 0,0 0 48 15,0 0 16-15,0 0 0 0,0 0-32 0,0 0 0 16,0 0 0-16,0 0 0 15,0 0-2384-15,0 0-464 0,5-12-112 0</inkml:trace>
  <inkml:trace contextRef="#ctx0" brushRef="#br1" timeOffset="60788.95">9535 13486 38127 0,'0'0'1680'0,"0"0"368"0,-7 2-1648 0,7-2-400 0,0 0 0 0,0 0 0 16,-10 2 704-16,10-2 64 0,0 0 16 0,0 0 0 15,0 0-784-15,0 0-144 0,0 0-48 0,0 0 0 32,0 0-192-32,13 3-64 0,1-1 0 0,2 2 0 0,0 1 80 0,1 1 16 0,1-1 0 0,2 1 0 15,-1 2 208-15,2 1 144 0,1 1-192 0,-1-1 192 16,-1-2 0-16,-2 1 0 0,-2-1 0 0,-3-1 0 15,-1 2-144-15,-12-8 144 0,13 7 0 0,0-1-144 16,-2-1 144-16,-11-5 0 0,0 0 0 0,0 0 0 16,0 0 0-16,0 0 192 0,9 11-32 0,-9-11-16 15,0 0 32-15,0 10 0 0,0-10 0 0,2 11 0 0,-2-11-16 16,-2 11 0-16,2-11 0 0,-3 12 0 0,-3-1-32 0,1-2-128 16,5-9 192-16,-6 8-64 0,-2-1 288 0,1 1 48 15,-1 0 16-15,-1-1 0 0,-2-5 384 0,0 1 80 16,1 1 16-16,-2-2 0 0,-2 1-240 0,-1 1-32 15,-2 0-16-15,3 0 0 0,1 0-400 0,1 1-80 16,1-3 0-16,11-2-16 0,-12 4-176 0,12-4-256 16,-11 0 64-16,11 0 16 15,0 0-1984-15,0 0-400 0,0 0-64 0</inkml:trace>
  <inkml:trace contextRef="#ctx0" brushRef="#br1" timeOffset="62203.52">9917 13823 9215 0,'0'0'816'0,"0"0"-656"15,0 0-160-15,0 0 0 0,0 0 1536 0,0 0 256 0,0 0 64 0,0 0 16 16,0 0-880-16,0 0-176 0,0 0-48 0,0 0 0 16,0 0 752-16,0 0 144 0,0 0 16 0,0 0 16 15,0 0-224-15,0 0-64 0,0 0 0 0,0 0 0 16,0 0-352-16,0 0-80 0,0 0-16 0,0 0 0 16,0 0-416-16,0 0-96 0,0 0 0 0,0 0-16 15,0 0-128-15,0 0-32 0,10-4 0 0,-10 4 0 16,0 0 224-16,2-11 32 0,2 0 16 0,-1 3 0 15,-3 8 224-15,2-12 32 0,-3 0 16 0,1 1 0 16,1-3 96-16,1 0 32 0,-2-2 0 0,0-2 0 16,-2-4-272-16,2-3-48 0,2-1-16 0,0 0 0 15,1-4-288-15,-2 3-48 0,-1 1-16 0,1 0 0 16,3 1-80-16,-1 1-32 0,-4 4 0 0,1-1 0 0,0 1 16 0,0 2 0 16,0 1 0-16,-2 0 0 0,2 0 128 0,-2 0 32 15,-1 1 0-15,0 1 0 0,1 0 0 0,-1 1 16 16,2-2 0-16,0 1 0 0,-3-1-80 0,0 2-32 15,3-1 0-15,-1 1 0 0,1-1-80 0,1 0-16 16,1 1 0-16,-1-1 0 0,-2 1-128 0,0-2 128 16,0 0-128-16,2-3 128 0,1 0-128 0,-1 0 0 15,-1-3 0-15,-1-1 0 0,2-2 0 0,2 0 0 16,-6 1 128-16,5-3-128 0,3 1 0 0,0-1 0 16,-1 2 0-16,-1 4 0 0,2-1 0 0,0 1 0 15,0 2 0-15,0-1 0 0,0-1 0 0,0 2 0 16,-1-2 0-16,1-1 0 0,2-4 0 0,-1-2 0 15,0-2 0-15,-1-4 0 0,-1-3 0 0,0-4 0 0,1-3 0 16,2-3 0-16,0-1 128 0,1-7-128 0,-1-2 128 0,1 4-128 16,0 9 0-16,-1 5 0 0,-1 5 0 0,0 0 0 15,0 2 0-15,-1-1 0 0,0 0 0 0,-1 1 0 16,1 3 0-16,-2 4 0 0,0 6 0 0,-1-1 0 16,-1 2 0-16,0 0 0 0,0 6 0 0,1-1 0 15,-2-1 0-15,0 2 128 0,-1 2-128 0,1-1 0 16,-2 2 128-16,2 0-128 0,0 1 0 0,-2 2 128 15,1-4-128-15,2 10 0 0,-2-9 0 0,1 1 0 16,-2 1 0-16,1 0 0 0,2 7 128 0,-3-9-128 16,1 1 0-16,-1 0 0 0,3 8 0 0,-1-7 0 15,-1 0 0-15,2 7 0 0,-2-8 0 0,2 8 0 16,-3-8 0-16,3 8 0 0,-3-7 0 0,2 0 0 0,1 7 0 0,-2-9 0 16,-1 2 0-16,3 7 0 0,-1-6 0 0,1 6 0 15,-4-8 0-15,4 8 0 0,-2-9 0 0,1 2 0 16,0 0 0-16,1 7 0 0,-4-8 0 0,1 3 0 15,1-2 0-15,2 7 0 0,-2-7 0 0,1 1 0 16,-1-4 0-16,2 10 0 0,-2-7 0 0,1 0 0 16,-2 1 0-16,3 6 0 0,0-7 0 0,-1 0 0 15,-2-1 0-15,3 8 0 0,-1-8 0 0,0-2 0 16,-2 0 0-16,1 3 0 0,-1 0 0 0,0 1 0 16,1-2 0-16,-1 0 0 0,2 0 0 0,1 8 0 15,-4-9 0-15,1 2 0 0,2 1 0 0,1 6 0 16,-5-7 0-16,5 7 0 0,-4-9 0 0,4 9 0 15,0 0 0-15,0 0 0 0,-1-8 0 0,1 8-176 16,0 0 176-16,0 0-192 0,-3-6 192 0,3 6 0 16,-3-7-144-16,3 7 144 0,0 0 0 0,0 0 0 0,-2-6 0 0,2 6 0 15,0 0 0-15,0 0 0 0,-4-7 0 0,4 7 0 16,0 0 0-16,0 0 0 0,0 0 0 0,0 0 0 16,0 0 0-16,0 0 0 0,0 0-128 0,0 0 128 15,0 0-384-15,-8 7 0 0,-1-1 0 0,-2 6 0 31,-3 6-272-31,0 5-64 0,-1 1-16 0,-2 0 0 0,2-2 336 0,1-2 64 0,0 0 16 0,1 0 0 16,0-3 320-16,0 0 0 0,0-1 0 0,2-3 0 16,0 3 0-16,2-1 0 0,3 2 0 0,-1 1 0 15,2-5-256-15,-2 1-16 0,1 2-16 0,2-4 0 16,1 1-1184-16,2-1-224 0,0-1-48 0,-1 2-16 16,1 6-1568-16,1 1-320 0</inkml:trace>
  <inkml:trace contextRef="#ctx0" brushRef="#br1" timeOffset="62487.14">10070 11048 3679 0,'0'0'320'0,"0"0"-320"16,0 0 0-16,0 0 0 0,0 0 8704 0,0 0 1664 15,0 0 320-15,0 0 80 0,0 0-8560 0,0 0-1712 16,0 0-352-16,0 0-144 0,9 9-144 0,3 2-112 0,1 2-32 0,4 0 0 16,1 3 80-16,2 1 16 0,-1-1 0 15,2 3 0-15,0-1 192 0,1 2 0 0,0-1 0 0,0 2 0 16,-2-2 0-16,-3 0 0 0,-4-5 0 0,0 2 0 16,-1-1 0-16,-5 0 0 0,-3-2 0 0,-4-2 0 15,0-11 176-15,2 14-176 0,0-4 160 0,-2-10-160 31,3 13-1024-31,-4 0-288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0:38:22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11443 2033 35007 0,'0'0'768'0,"0"0"176"0,0 0 16 0,0 0 16 0,0 0-784 0,0 0-192 16,0 0 0-16,0 0 0 0,0 0 864 0,11 0 128 16,-7 11 32-16,3 0 0 0,1 1-832 0,1 8-192 15,3 11 0-15,1 5 0 0,0 5 864 0,0 2 128 16,-2 4 32-16,-1-8 0 0,-1 1 0 0,-2 5 0 16,1 3 0-16,0-1 0 0,3 5-832 0,-4-5-192 0,0-2 0 0,1 10 0 15,1-7 0-15,-3-7 0 0,0-9 0 0,0-2 0 16,-1-4 0-16,-1-2 0 0,0-8 0 0,-1-2 0 15,-2-6 0-15,3 0 0 0,-3-2 0 0,-1-6 0 32,0 0-2416-32,0 0-528 0,0 0-96 0,4-16-32 0</inkml:trace>
  <inkml:trace contextRef="#ctx0" brushRef="#br0" timeOffset="1786.5">13920 2051 31327 0,'0'0'1392'0,"0"0"272"0,0 0-1328 0,0 0-336 0,0 0 0 0,0 0 0 31,5-4-752-31,4 3-208 0,2-1-64 0,2 3 0 0,2 1 832 0,5 2 192 0,1 2 0 0,0 0 0 16,1 3 0-16,-4-1 0 0,0 2 0 0,0 1 0 15,2 1 0-15,-2-1 0 0,0 2 0 0,-2 2 0 16,-2-5 768-16,-2 2 208 0,-1 0 48 0,-4 3 0 16,-1 0 0-16,-5 7 0 0,-5-1 0 0,-5 3 0 0,-1 4 0 0,-5-2 0 15,-4 0 0-15,-1 1 0 0,1-3-832 16,-1-2-192-16,0-1 0 0,3-4 0 0,3-3 864 0,1-1 128 16,1-1 32-16,3-4 0 0,1-1 0 0,3-1 0 15,5-6 0-15,0 0 0 0,0 0-832 0,0 0-192 16,0 0 0-16,0 0 0 0,0 0 0 0,0 0 0 15,9 5 0-15,3 0 0 0,4 0 0 0,1-3 0 16,2 0 0-16,1 1 0 0,-2-3 0 0,4 0 0 16,2 0 0-16,0-3 0 0,2 2 0 0,1-2 0 15,0 1 0-15,-1-1 0 16,0 2-768-16,1-4-208 0,0 1-48 0,-4-3 0 0</inkml:trace>
  <inkml:trace contextRef="#ctx0" brushRef="#br0" timeOffset="2600.46">16604 1775 35007 0,'0'0'768'0,"0"0"176"0,0 0 16 0,0 0 16 0,0 0-784 0,0 0-192 0,0 0 0 0,11 1 0 31,0 2-768-31,1 1-208 0,0 0-48 0,1 1 0 0,0 0 1648 0,1 2 320 0,2-1 64 0,-2 2 16 16,-2 1-832-16,0 0-192 0,-2 2 0 0,-1-1 0 16,-1-1 864-16,-3 2 128 0,0-2 32 0,-1 2 0 15,-1 3-832-15,-2-1-192 0,-2 1 0 0,-2 0 0 16,-2-1 0-16,0 2 0 0,-2-1 0 0,1 0 0 0,-2-1 0 0,2-1 0 16,0-1 0-16,4-4 0 0,2-7 0 0,0 0 0 15,-4 7 0-15,4-7 0 0,0 0 0 0,0 0 0 16,0 0 0-16,5 9 0 15,2-1-768-15,2-2-208 0,1 2-48 0,2-1 0 0,0-2 832 0,1 3 192 16,0-2 0-16,0 3 0 0,-2 2 0 0,1-1 0 16,0-2 0-16,-2 1 0 0,1-1 0 0,-2 0 0 15,-1 0 0-15,-2 1 0 0,1 0 768 0,-3 0 208 16,-3 0 48-16,-1 0 0 0,0 0 0 0,-3 2 0 16,-1 1 0-16,-2 1 0 0,-2 0 0 0,-2 2 0 15,-5 4 0-15,-2 0 0 0,-1 1-832 0,0-1-192 16,-2 2 0-16,1-1 0 0,1-3 0 0,2-2 0 15,2 1 0-15,0-3-13616 16,5-3-2768-16</inkml:trace>
  <inkml:trace contextRef="#ctx0" brushRef="#br0" timeOffset="8949.5">10624 3823 31327 0,'0'0'688'0,"0"0"144"0,1 9 16 0,5 0 48 0,3 0-720 0,1 3-176 15,2 1 0-15,2 5 0 0,2 1 0 0,1 2 0 0,0 2 0 0,2 4 0 16,3 2 0-16,1 2 0 0,-1 3 0 0,0-1 0 15,0-3 0-15,-2 0 0 0,-6 2 0 0,0-2 0 16,3-5 0-16,-2-3 0 0,-4-6 0 0,0-2 0 16,-1-6 0-16,1-3 0 0,-2-3 0 0,1-6 0 15,1-4 1664-15,0-8 320 0,4-10 48 0,2-8 16 16,2-9-832-16,3-9-144 0,2-5-48 0,1-8 0 16,2-4-816-16,0 1-208 0,1 1 0 0,-1 5 0 15,0 3 0-15,0 8 0 0,-3 4 0 0,-2 9-12512 16,-5 7-2544-16</inkml:trace>
  <inkml:trace contextRef="#ctx0" brushRef="#br0" timeOffset="9309.6">11919 3545 35007 0,'0'0'768'0,"0"0"176"0,0 0 16 0,0 0 16 0,0 0-784 0,0 0-192 0,0 8 0 0,3 3 0 16,5 2-768-16,4 4-208 0,1 2-48 0,4 5 0 16,1-1 832-16,3 4 192 0,0 3 0 0,1 2 0 15,2-2 0-15,-1 0 0 0,-2 0 0 0,1-4 0 16,2 0 0-16,-4-1 0 0,0-2 0 0,1-1 0 16,-2-3 768-16,-2-1 208 0,-2-1 48 0,-2-2-10928 15,-2-3-2176-15</inkml:trace>
  <inkml:trace contextRef="#ctx0" brushRef="#br0" timeOffset="9503.75">12302 3548 42383 0,'0'0'928'0,"0"0"192"0,-5 0 32 0,5 0 64 0,0 0-976 0,-7 3-240 16,-1-1 0-16,-1 3 0 0,-3 3 864 0,-1 1 128 15,-1 2 32-15,-4 3 0 0,-3 0 0 0,-2 5 0 16,-5 2 0-16,1 5 0 0,-3 4-832 0,1 2-192 15,-1 2 0-15,0 1 0 0,0 3 0 0,1 1 0 16,3-6 0-16,0 1 0 16,4-2-1600-16,1 0-352 0,-17 29-80 0,11-10-16 0</inkml:trace>
  <inkml:trace contextRef="#ctx0" brushRef="#br0" timeOffset="30297.99">21026 2994 27647 0,'0'0'608'0,"0"0"128"0,0 0 32 0,0 0 0 0,13 5-624 0,3 3-144 15,2 0 0-15,6 4 0 0,4-1 0 0,2 1 0 16,-1-2 0-16,4 2 0 0,1 2 0 0,-4 0 0 15,-6-4 0-15,-1 3 0 0,-3-4 0 0,-1 2 0 16,-6 0 0-16,-2 1 0 0,-4-2 848 0,-2 3 144 16,-2 3 32-16,-5 2 0 0,-3 5 0 0,-4 0 0 15,-7 3 0-15,-4 4 0 0,-9 3-832 0,-1 2-192 16,-1 0 0-16,-3-2 0 0,-3-2 0 0,2-1 0 16,4-3 0-16,2-3 0 0,3-7 0 0,4-4 0 15,2-3 0-15,6-3 0 0,3 1 864 0,4-3 128 16,7-5 32-16,0 0 0 0,0 0-832 0,0 0-192 15,0 0 0-15,0 0 0 0,13 4 0 0,6-4 0 16,6 1 0-16,9-1 0 0,9-4 0 0,6-2 0 0,6-4 0 0,1 0 0 16,-1 0 0-16,-3-2 0 15,-4 0 0-15,-2 2 0 0,-3-2 0 0,-4 1 0 0,-4 4 0 0,-3-4 0 32,-8 1-1600-32,0-3-352 0,3-3-80 0,1-3-16 0</inkml:trace>
  <inkml:trace contextRef="#ctx0" brushRef="#br0" timeOffset="31302.86">22492 3130 20271 0,'0'0'448'0,"0"0"80"0,0 0 32 0,0 0 16 0,0 0-576 0,0 0 0 16,0 0 0-16,9 9 0 0,-9-9 0 0,9 6 0 15,-9-6 0-15,12 5 0 0,1-1 928 0,0 0 80 16,0 1 16-16,0-1 0 0,0-1 0 0,0 1 0 16,1 1 0-16,1-5 0 0,0 0-832 0,0 0-192 15,-15 0 0-15,15 3 0 0,0-1 0 0,-2 1 0 16,-13-3 0-16,11 4 0 16,-11-4-1600-16,0 0-352 0,0 0-80 0,0 0-16 0</inkml:trace>
  <inkml:trace contextRef="#ctx0" brushRef="#br0" timeOffset="31454.89">22526 3315 16575 0,'0'0'368'0,"0"0"80"0,0 0 0 0,11 4 16 0,2-3-464 0,0-2 0 0,2-2 0 0,-1 2 0 16,4-1 0-16,2 0 0 0,1-2 0 0,2-1 0 15,2-1 0-15,0 1 0 0,5-1 0 16,0 4 0-16</inkml:trace>
  <inkml:trace contextRef="#ctx0" brushRef="#br0" timeOffset="58821.98">21974 2287 12895 0,'9'17'272'0,"-2"-6"64"0,2-1 16 0,-3 2 32 0,0-2-384 0,-1 3 0 16,-1-1 0-16,-3 1 0 0,-4 0 896 0,1-1 96 15,-1-2 32-15,-1 1 0 0,-1-2 816 0,-1-1 160 16,6-8 48-16,-11 6 0 0,1-2-832 0,-1 1-144 16,2-2-48-16,9-3 0 0,-10 0-816 0,1 0-208 15,0 1 0-15,9-1 0 0,0 0 0 0,0 0 0 0,0 0 0 0,0 0 0 16,0 0 0-16,0 12 0 0,2 1 0 0,5 1 0 16,0-2 0-16,4 2 0 0,1 3 0 0,1-4 0 15,0 0 0-15,1 0 0 0,2 1 0 0,-1-3 0 16,0-2 0-16,-2-1 0 0,-2 0 0 0,-1 0 0 15,-10-8 0-15,7 13 0 0,-7-13 0 0,4 13 0 16,-2-4 864-16,-4 3 128 0,-3-1 32 0,-3 3 0 16,-3 0 0-16,-2-1 0 0,-3 0 0 0,0 1 0 15,-1-1-832-15,-1-1-192 0,-2-3 0 0,2-1 0 16,1 0 864-16,3-3 128 0,1-1 32 0,2-1 0 16,1-2-832-16,10-1-192 0,0 0 0 0,0 0 0 15,0 0-1600-15,0 0-352 0,0 0-80 0,0 0-16 0</inkml:trace>
  <inkml:trace contextRef="#ctx0" brushRef="#br0" timeOffset="59558.74">23415 2970 20271 0,'0'0'896'0,"11"-5"192"0,1-1-880 0,5-1-208 16,5 2 0-16,4-4 0 0,3 1 0 0,2 0 0 16,1-1 0-16,-1 1 0 0,2 2 0 0,-6 1 0 15,-2 2 0-15,-4 0 0 0,-8 3 864 0,-2 3 128 16,-11-3 32-16,0 0 0 0,0 0-832 0,3 13-192 15,-6 3 0-15,-4 2 0 0,-4 1 1680 0,-6 7 304 16,-5 4 48-16,-3 4 16 0,-3 5-832 0,-2 5-144 0,-2-1-48 0,-2 0 0 16,0 0-816-16,2-2-208 0,1 2 0 15,4-4 0-15,5-2 0 0,5-4 0 0,3-5 0 0,5 0 0 16,5-2 0-16,3-7 0 0,2 1 0 0,4-2 0 16,4-2 0-16,4-1 0 0,3 0 0 0,5-5 0 15,1-5 0-15,4-2 0 0,0-4 0 0,0-2 0 16,0-2 0-16,-1-4 0 0,-5-3 0 0,-2 0 0 15,-4-3 0-15,-1-1 0 0,-2-1 0 0,-5-3 0 16,-2-3 0-16,-3-2 0 0,-2-1 0 0,-4-3 0 16,-4-1 1680-16,-2-1 304 0,0-4 48 0,-2 2 16 15,-4 3-1648-15,-2 0-400 0,-1-1 0 0,-1-2 0 16,0 1 896-16,0 1 112 0,0 1 16 0,4 4 0 16,3 3-1648-16,3 4-320 0,4-1-64 0,5-2-16 15</inkml:trace>
  <inkml:trace contextRef="#ctx0" brushRef="#br0" timeOffset="74034.78">2889 10666 27647 0,'0'0'608'0,"0"0"128"0,0 0 32 0,0 0 0 0,-3 4-624 0,3-4-144 16,0 0 0-16,0 0 0 0,0 0 848 0,0 0 144 16,0 0 32-16,0 0 0 0,0 0 0 0,-1 8 0 15,1 1 0-15,0 3 0 0,1 1 0 0,1 4 0 16,-1 5 0-16,3 3 0 0,1 5-832 0,0 0-192 0,-2 5 0 0,1 3 0 15,2 2 0-15,1 5 0 16,-3 3 0-16,-2-12 0 0,2 1 0 0,0-2 0 0,0 0 0 0,0 0 0 16,0-1 0-16,0-1 0 0,-1-1 0 0,-1 5 0 31,-1-2-768-31,2 0-208 0,-3-1-48 0,1 0 0 0</inkml:trace>
  <inkml:trace contextRef="#ctx0" brushRef="#br0" timeOffset="74634.09">2079 12814 27647 0,'0'0'1216'0,"0"6"256"0,2 6-1168 0,-1-3-304 0,-1-9 0 0,5 6 0 16,2-2 0-16,2-1 0 0,3-2 0 0,2 1 0 15,3-1 0-15,4 1 0 16,5-2 0-16,1 2 0 0,-1 2 0 0,3 1 0 0,1 1 0 0,-1 2 0 16,-2 1 0-16,0 0 0 0,-3 2 0 0,-2 2 0 15,-4 0 880-15,-1 5 112 0,-1 3 32 0,-4 4 0 16,-3 4-832-16,-5 4-192 0,-4 5 0 0,-2 4 0 15,-5 2 864-15,-5 1 128 0,-5-1 32 0,-4-1 0 16,-4-4-832-16,-3-1-192 0,-4-3 0 0,1-5 0 16,4-1 0-16,-1-4 0 0,0-3 0 0,0-4 0 15,1-4 0-15,3-1 0 0,6-1 0 0,4-3 0 0,2-4 864 16,3-1 128-16,2-1 32 0,7-3 0 0,0 0-832 0,0 0-192 16,0 0 0-16,9 1 0 0,6-1 0 0,6-1 0 15,7-3 0-15,8-3 0 0,4 0 0 0,6-6 0 16,6 0 0-16,2-3 0 0,-1-2 0 0,-3 1 0 15,-3 0 0-15,-2 1 0 0,-4 3 0 0,-1 3 0 16,-5 3 0-16,-1 5 0 16,0 2-768-16,-3 3-208 0,-2 4-48 0,-2 3 0 0</inkml:trace>
  <inkml:trace contextRef="#ctx0" brushRef="#br0" timeOffset="75247.709">1572 15403 31327 0,'0'0'688'0,"0"0"144"0,0 0 16 0,0 0 48 0,0 0-720 0,5-6-176 15,5 0 0-15,3-1 0 16,1 1-784-16,6 1-192 0,3-2-48 0,3 1 0 0,0-1 832 0,4 1 192 15,0 2 0-15,0 1 0 0,1 2 0 0,-2 1 0 16,-3 1 0-16,-2 3 0 0,-3 0 0 0,-3 1 0 16,-1 2 0-16,-3 1 0 0,-4 1 768 0,-2 4 208 15,-1 4 48-15,-2 1 0 0,-4 3-832 0,-3 1-192 16,-6 7 0-16,-5 2 0 0,-5 3 0 0,-3 0 0 16,-3 5 0-16,-2-3 0 0,-4 1 864 0,2-1 128 15,3-4 32-15,0-2 0 0,-1-6-832 0,5-5-192 16,7-4 0-16,1-3 0 0,4-3 0 0,3-2 0 15,4-2 0-15,2-5 0 0,0 0 0 0,9 4 0 16,5-2 0-16,6-2 0 0,7 0 0 0,7-2 0 16,5-1 0-16,-1 1 0 0,-2-1 0 0,2 0 0 0,-3 2 0 0,-2 1 0 15,-4 1 0-15,-3 3 0 0,-5 3 0 0,-2 2 0 16,-1-1 0-16,-2 2 0 0,-8 3 0 0,-2 1 0 16,0 3 864-16,-4 3 128 0,-2 3 32 0,-4 4 0 15,-6 0 0-15,-4 3 0 0,-3-1 0 0,-3 1 0 16,-2 0 0-16,-4 1 0 0,-3 0 0 0,-1-2 0 15,-2-1-832-15,-1-5-192 0,4-2 0 0,5-6 0 16,1-1 0-16,6-2 0 0,3-3 0 0,4-2-13616 16,2-5-2768-16</inkml:trace>
  <inkml:trace contextRef="#ctx0" brushRef="#br0" timeOffset="85680.959">10589 8906 31327 0,'0'0'688'0,"0"0"144"0,0 0 16 0,0 0 48 0,0 0-720 0,0 0-176 0,0 0 0 0,0 0 0 16,0 0 0-16,0 0 0 0,0 0 0 0,2 7 0 15,2 1 0-15,3 2 0 0,2 4 0 0,3 5 0 16,3 3 0-16,2 3 0 0,2 2 0 16,4 7 0-16,0-2 0 0,-7-8 0 0,1-2 0 0,1 0 0 15,1-1 0-15,-1-1 0 0,-3-2 0 0,0-4 0 16,-3-3 848-16,2-2 144 0,-2-3 32 0,-2-2 0 15,-2-1 0-15,1-7 0 0,-1-3 0 0,1-6 0 16,3-7 0-16,-1-9 0 0,0-10 0 0,1-13 0 16,5-15-832-16,1-3-192 0,3-3 0 0,-1-2 0 15,3 0 0-15,-6 16 0 0,0-1 0 0,-1 7 0 0,0 6 0 0,-3 9 0 16,-2 7 0-16,-4 5 0 31,0 6-1600-31,-1 3-352 0,4-3-80 0,-10 20-16 0</inkml:trace>
  <inkml:trace contextRef="#ctx0" brushRef="#br0" timeOffset="86417.78">16283 8720 23951 0,'0'0'512'0,"0"0"128"0,0 0 0 0,0 0 64 0,11-12-576 0,-1 19-128 0,5 2 0 0,0 2 0 16,2 4 848-16,3-1 144 0,2 2 32 0,3 3 0 15,-2 4 0-15,2 1 0 0,2 4 0 0,-2 2 0 16,0 2-832-16,-4-7-192 0,-3-3 0 0,0 2 0 16,-1 2 0-16,1 0 0 0,1-1 0 0,-1-2 0 15,-1 2 864-15,0-6 128 0,-2 0 32 0,2 1 0 16,-1-1-832-16,-3-5-192 0,-1-2 0 0,-2-3-15520 16</inkml:trace>
  <inkml:trace contextRef="#ctx0" brushRef="#br0" timeOffset="86612.4">16781 8824 35007 0,'-11'-9'1552'0,"7"5"320"0,-4 0-1488 0,0-1-384 16,2-2 0-16,-2 4 0 0,0-1 1712 0,0 1 272 15,0-1 48-15,1 0 16 0,-3 2-832 0,0-1-144 16,0 3-48-16,-3 1 0 0,-2 5 0 0,-2 0 0 16,-1 3 0-16,-3 2 0 0,-2 2-816 0,-3 2-208 15,-3 2 0-15,0 1 0 0,2 2 0 0,1 2 0 16,2 2 0-16,3-3 0 0,4-3 0 0,3-1 0 15,4 2 0-15,4-2 0 16,3 3-3232-16,3 1-688 0,9 32-144 0,5-11-32 0</inkml:trace>
  <inkml:trace contextRef="#ctx0" brushRef="#br0" timeOffset="125654.02">6585 11953 24815 0,'0'0'1088'0,"0"0"256"15,0 0-1088-15,0 0-256 0,0 0 0 0,0 0 0 0,-8 3 384 0,8-3 32 16,0 0 0-16,0 0 0 0,-8 4-416 0,8-4 0 16,0 0 0-16,0 0 0 0,0 0-224 0,3 10 80 15,1 0 16-15,0 3 0 0,-2 2-128 0,5 0-32 16,2 4 0-16,3 2 0 0,1 1 288 0,0 3-192 16,1-1 192-16,3 2-160 0,4 2 304 0,-3 2 64 15,-3-6 16-15,2 1 0 0,-2-5 96 0,0-2 0 16,-2-2 16-16,-2-3 0 0,-2 0 80 0,-1-4 16 0,-1-3 0 15,1 0 0-15,-8-6-80 0,6 6-16 16,-6-6 0-16,7 7 0 0,1-1-128 0,1 1-16 0,-9-7-16 0,7 9 0 16,1-1-176-16,-1 1 0 0,-2-3 0 0,0 3 128 15,2 1-128-15,-2-3 0 0,-5-7 0 0,6 11 0 16,-6-11 128-16,7 6-128 0,-7-6 128 0,0 0-128 16,0 0 128-16,0 0-128 0,0 0 0 0,0 0 128 15,0 0 144-15,0 0 32 0,0 0 0 0,0 0 0 16,0 0 272-16,9-5 64 0,-1-3 16 0,-2-2 0 15,0-3 0-15,-4 0 0 0,1-2 0 0,0 1 0 16,0 1-240-16,0 0-48 0,-2-1-16 0,2 1 0 16,0 0-208-16,-1 0-144 0,-1 0 192 0,1-2-192 15,-1 0 160-15,2-5-160 0,-1-3 128 0,2-1-128 16,-1-3 144-16,-1-3-144 0,4 0 160 0,-1 0-160 16,-1 0 0-16,1 1 0 0,1 3 0 0,1 3 0 0,-2 3 0 0,-2 6 0 15,-4-1 0-15,2 6 0 0,-1 9 176 0,0 0-176 16,0 0 192-16,2-9-192 0,-2 9 0 0,0 0 0 15,0 0 0-15,0 0 0 0,3-8 0 0,-3 8 0 16,0 0 0-16,0 0 0 0,4-10 0 0,-4 10 0 16,1-9 0-16,-1-2 0 0,2 2 0 0,0-1 0 15,2-2 0-15,0-2 0 16,0-5-1424-16,5-8-352 0,3-11-64 0</inkml:trace>
  <inkml:trace contextRef="#ctx0" brushRef="#br0" timeOffset="126307.87">9697 11446 18431 0,'0'0'1632'0,"0"0"-1312"0,0 0-320 0,0 0 0 16,0 0 2848-16,0 0 496 0,0 0 112 0,0 0 0 15,0 0-2672-15,-5 9-528 0,5-9-128 0,0 0 0 16,0 0-128-16,0 0-240 0,0 0 64 0,4 13 16 16,2 1 0-16,5 2 0 0,0 2 0 0,4 4 0 15,2 5 160-15,4 3-192 0,5 0 192 0,2 6-192 16,1 4 192-16,1 2 0 0,1 0-144 0,-1 0 144 15,-2-5 0-15,-1 1 0 0,-1-4 0 0,0 0 0 16,-4-1 0-16,-1-1 0 0,-1-2 0 0,-1-4 0 16,-2 2 0-16,-2-2 288 0,-2-7-48 0,-2 1-16 15,1-5 224-15,-3-1 32 0,-2-3 16 0,-2-3 0 16,0 0-240-16,-5-8-64 0,0 0 0 0,0 0 0 16,0 0-192-16,0 0 0 0,0 0 0 0,0 0-9728 15,0 0-1984-15</inkml:trace>
  <inkml:trace contextRef="#ctx0" brushRef="#br0" timeOffset="126608.68">10302 11329 16575 0,'0'0'1472'0,"0"0"-1168"15,0 0-304-15,0 0 0 0,-10 6 4528 0,-1-1 848 16,11-5 160-16,-10 7 32 0,1-1-4032 0,1 1-832 15,0-1-144-15,1 4-48 0,7-10-320 0,-7 9-64 16,-3 2 0-16,1 1-128 0,-1 0 160 0,-1 1-160 16,2 0 128-16,-2 3-128 0,-1 1 320 0,-16 19 256 0,14-14-288 15,-1 6 208-15,-2-2 32 0,-2 1 16 0,1 3 0 16,-2 3 16-16,-2-2 0 0,-2 1 0 0,-1 2 0 16,1 2-112-16,2-1-32 0,0-1 0 0,1-4 0 15,3-3-112-15,1-1-32 0,1-4 0 0,2-1 0 16,0-1-144-16,1-6-128 0,2-1 192 0,3-3-192 15,2-3 0-15,6-7 0 0,0 0-160 0,-5 8-13712 16,5-8-2736-16</inkml:trace>
  <inkml:trace contextRef="#ctx0" brushRef="#br0" timeOffset="128371.37">4614 15091 11967 0,'0'0'528'0,"0"0"112"0,0 0-512 0,-9 0-128 16,9 0 0-16,0 0 0 0,0 0 4160 0,0 0 816 15,0 0 144-15,0 0 48 0,0 0-4064 0,0 0-800 16,0 0-176-16,0 0-128 0,0 0 0 0,0 0 0 16,0 0 0-16,0 0 0 0,0 0-224 0,0 0 48 15,0 0 16-15,0 0 0 0,0 0-96 0,0 0-32 0,0 0 0 0,10 7 0 16,1 0 48-16,2 3 16 0,1-1 0 0,0 2 0 16,1 4 224-16,2-1 0 0,1 3-160 0,0 0 160 15,-4 1 0-15,3 3 0 0,0-4-144 0,-1 3 144 16,-3-6 0-16,0 2 0 0,-3-3-128 0,1 0 128 15,-1-7 0-15,-10-6 0 0,0 0 0 0,0 0 144 16,12 5 64-16,-12-5 16 0,0 0 0 0,0 0 0 16,0 0 128-16,0 0 32 0,0 0 0 0,0 0 0 15,0 0 16-15,0 0 16 0,0 0 0 0,0 0 0 16,0 0-416-16,0 0 0 0,0 0 0 0,12 3 0 16,-12-3 0-16,0 0 0 0,0 0 128 0,0 0-128 15,0 0 0-15,0 0 0 0,14-1 0 0,-14 1 0 16,0 0 128-16,0 0-128 0,0 0 192 0,0 0-64 0,8-8 144 0,-2 0 32 15,-2-1 0-15,0 0 0 0,0-2 208 0,-2 1 64 16,-4-2 0-16,2-1 0 0,2-2-112 0,-2-1-16 16,-2 0 0-16,1 1 0 0,4-1-176 0,-2 2-32 15,-1 1-16-15,0-2 0 0,1 4-64 0,0 0-16 16,1 1 0-16,-1-1 0 0,-4 2-144 0,5-3 0 16,0 3 0-16,0 0 0 0,-4-1 0 0,4 1 0 15,2-3 0-15,-2 1 0 0,-1 0 0 0,3 0 0 16,2 0 0-16,-2 0 0 0,-4 11 0 0,2-10 0 15,-2 1 0-15,0 9 0 0,0 0 0 0,0 0 0 16,1-8 0-16,-1 8 0 0,0 0 128 0,0 0-128 16,0 0 128-16,0 0-128 0,0 0 432 0,0 0 0 0,0 0 0 15,0 0 0-15,3-9 272 0,-3 9 64 0,0 0 16 0,-3-10 0 16,3 10-192-16,0-9-32 0,0 9-16 0,0 0 0 16,-6-9-320-16,6 9-64 0,0 0-16 0,-1-9 0 15,1 9-144-15,0 0 0 0,0 0 144 0,0 0-144 16,-7-5 0-16,7 5 0 0,0 0 0 0,0 0 0 15,0 0 0-15,0 0 0 0,0 0 0 0,0 0 0 16,0 0 0-16,0 0 0 0,0 0 0 0,0 0 0 16,0 0 0-16,0 0 0 0,0 0 0 0,0 0 0 15,0 0 0-15,0 0 0 0,-1-8 0 0,1 8 0 16,0 0 0-16,0 0 0 0,0 0 0 0,0 0-128 16,0-10 128-16,0 10 0 0,0 0 0 0,0 0-128 15,0 0 128-15,4-10 0 0,1 4 0 0,-5 6 0 16,0 0 0-16,0 0 0 0,0 0 0 0,3-9 0 15,-3 9 0-15,0 0 0 0,0 0 0 0,0-8 0 0,0 8 0 0,0 0 0 16,0-12 0-16,0 12 0 0,0 0 0 0,0 0 144 16,-3-9-144-16,3 9 160 0,0 0-160 0,0 0 0 15,0 0 144-15,0 0-144 0,0 0 0 0,0 0 0 16,0 0 0-16,0 0 128 0,0-9-128 0,0 9 0 16,0 0 0-16,0 0 0 0,1-9 0 0,-1 9 0 15,0 0 0-15,0 0 0 0,0 0 0 0,0 0 0 16,0 0 0-16,0 0 0 0,0 0 0 0,0 0 0 15,0 0 0-15,0 0 0 0,0 0 0 0,0 0 0 16,0 0 0-16,0 0-128 16,0 0-1120-16,0 0-224 0,0 0-32 0</inkml:trace>
  <inkml:trace contextRef="#ctx0" brushRef="#br0" timeOffset="130901.36">3141 17422 15263 0,'0'0'672'0,"0"0"144"0,0 0-656 0,0 0-160 16,0 0 0-16,0 0 0 0,0 0 1120 0,0 0 192 16,0 0 32-16,0 0 16 0,0 0-560 0,0 0-112 15,0 0-32-15,0 0 0 0,0 0-240 0,0 0-48 16,0 0-16-16,0 0 0 0,0 0-224 0,0 0-128 15,0 0 160-15,0 0-160 0,0 0 0 0,0 0 0 16,0 0 0-16,0 0 0 0,0 0 0 0,0 0 0 16,0 0 0-16,0 0 0 0,0 0 0 0,0 0 224 15,0 0-16-15,0 0 0 0,0 0 16 0,13 3 0 16,-13-3 0-16,13 1 0 0,0 2-96 0,0-3 0 16,0-3-128-16,0 2 192 0,-13 1-192 0,17 1 144 15,1-1-144-15,0 0 128 0,1 0-128 0,0 1 0 16,3 3 0-16,-1-1 0 0,-3-4 0 0,2 1 0 0,3 1 144 0,1-1-144 15,-2-3 128-15,0 5-128 0,2-1 160 0,-2-1-160 16,-1-1 256-16,-2-1-64 0,1 2 0 0,-1-2 0 16,1 0 96-16,-2 1 16 0,-1 0 0 0,1-1 0 15,1 0-112-15,0 1-32 0,1-1 0 0,-1 2 0 16,2 2-16-16,0-1 0 0,0-1 0 0,0 1 0 16,0 2-144-16,-1-2 192 0,1 0-192 0,3-1 192 15,1 0 0-15,-1 4 0 0,1 0 0 0,-3-1 0 16,-1-3 80-16,0 1 32 0,1 2 0 0,-2-1 0 15,-2-2-64-15,0 0-16 0,0 2 0 0,1-1 0 16,-5-4-16-16,2 3 0 0,1 2 0 0,1-1 0 16,0-1-16-16,2 0-16 0,-1 4 0 0,2-4 0 15,3 0-176-15,-2 0 128 0,-4 0-128 0,4 1 128 0,4 4-128 16,2-2 0-16,-2-3 0 0,0 0 128 0,0 0-128 0,-4 0 0 16,-1 1 0-16,-2-1 0 0,2 0 0 0,-2 0 0 15,-4-1 0-15,1 1 128 0,-3 0 16 0,0-1 0 16,0-2 0-16,-1 2 0 0,-1-1-16 0,1 2-128 15,-1 2 192-15,0-4-64 0,2 0-128 0,0-1 0 16,0 6 144-16,0-2-144 0,-1 0 0 0,1 1 0 16,-1-2 0-16,2 0 0 0,2 0 0 0,-2 1 0 15,-2 2 0-15,1-1 0 0,1-2 0 0,-2 0 128 16,-12 0-128-16,0 0 0 0,12 3 0 0,1-3 0 16,-1-1 0-16,-1 2 128 0,2 1-128 0,-1-2 144 15,-12 0-144-15,13-2 160 0,0 3-160 0,-1-1 128 0,-2-1-128 0,1 1 128 16,-1 2-128-16,2 0 0 0,1-4 144 0,-1 2-144 15,-2 0 0-15,1 0 0 0,-1-1 0 0,-2 0 0 16,-8 1 0-16,10 1 128 0,3 3-128 0,-4-4 0 16,-9 0 160-16,8-3-32 0,0 3-128 0,-8 0 192 15,0 0 16-15,11-2 0 0,-1 1 0 0,-10 1 0 16,0 0-32-16,9-2-16 0,-9 2 0 0,0 0 0 16,9 2 16-16,-9-2 0 0,0 0 0 0,0 0 0 15,0 0 32-15,0 0 16 0,0 0 0 0,0 0 0 16,8 2 64-16,-8-2 16 0,0 0 0 0,0 0 0 15,0 0 16-15,0 0 16 0,0 0 0 0,0 0 0 16,0 0-80-16,0 0-32 0,0 0 0 0,0 0 0 16,0 0-224-16,0 0 128 0,0 0-128 0,0 0 0 15,0 0-1104-15,0 0-320 0,10-5-64 0,6-7-15984 16</inkml:trace>
  <inkml:trace contextRef="#ctx0" brushRef="#br0" timeOffset="132575.18">3749 16131 26895 0,'0'0'1184'16,"0"0"256"-16,0 0-1152 0,-3 8-288 0,-4-1 0 0,7-7 0 16,-6 9 688-16,6-9 80 0,0 0 0 0,-6 6 16 0,6-6-432 0,0 0-96 15,0 0 0-15,0 0-16 0,-2 11-240 0,2-11 128 16,0 0-128-16,1 13 0 0,-1-13 0 0,4 10 0 15,0 2 0-15,0 2 0 0,0-1 0 0,0-1-192 16,1 3 192-16,0 0-160 0,0 3 160 0,2-2 0 16,-2 1-144-16,-1 0 144 0,-2-1 0 0,1-2 0 15,0-1 0-15,-1-3 0 0,-2-10 176 0,2 11-48 16,-2-11-128-16,0 0 192 0,0 0-48 0,1 10-16 16,-1-10 0-16,0 0 0 0,0 0-128 0,0 0 192 15,0 0-192-15,0 0 192 16,0 0-1664-16,0 0-336 0</inkml:trace>
  <inkml:trace contextRef="#ctx0" brushRef="#br0" timeOffset="132832.03">4095 16091 4607 0,'0'0'192'0,"0"0"64"0,0 0-256 0,0 0 0 0,0 0 0 0,0 0 0 16,0 0 5504-16,0 0 1040 0,0 0 224 0,0 0 32 16,1 10-5712-16,-1-10-1088 0,5 14-352 0,-1-1 0 15,-1 1 160-15,0-1 16 0,-1-3 16 0,2 3 0 16,0-3 160-16,-1 0-208 0,-3-10 80 0,0 0 128 16,2 10 0-16,-2-10 0 0,0 11 0 0,0-11 0 0,0 0 0 15,2 10 0-15,-2-10 0 0,0 11 0 16,0-11-256-16,1 14-128 0,-1 0-16 0</inkml:trace>
  <inkml:trace contextRef="#ctx0" brushRef="#br0" timeOffset="133304.319">4284 15859 5519 0,'0'0'496'0,"0"0"-496"16,0 0 0-16,0 0 0 0,0 0 3008 0,9 8 496 15,2 1 96-15,0-1 32 0,1-2-3120 0,2 2-512 0,2 0-336 0,-2 2 48 16,-1-3 288-16,0 1 0 0,-2 0 128 0,2-1-128 31,1 0-288-31,-2 1-160 0,-3-2-16 0,0 1-16 16,-1-1-240-16,-8-6-48 0,5 9-16 0,2 1 0 0,1 0 576 0,-4 3 208 0,-4 4-144 0,-2 4 144 15,2 6 0-15,-4 4 0 0,-5-1 0 0,-1 2 0 32,-2-2-1072-32,-1-3-224 0,-1-2-48 0,-3-3-16 0,-4-4 1520 0,3-3 304 0,3-4 64 0,1 0 16 15,1-2 2464-15,2-3 480 0,11-6 96 0,-9 7 32 16,0-3-1216-16,9-4-240 0,0 0-48 0,0 0-16 16,0 0-1072-16,0 0-224 0,0 0-32 0,0 0-16 15,0 0-752-15,0 0-288 0,0 0 16 0,0 0 0 16,0 0-752-16,11 0-128 0,-11 0-48 0,17-4 0 15,2 0 656-15,-1 1 128 0,-2 0 32 0,4-1 0 0,2 1 208 0,0-1 176 16,-3 1-208-16,1-2 80 0,0 1 128 0,-1 0-160 16,1-1 160-16,-2 0-160 0,-1-2 160 0,-3 2 0 15,1 1 0-15,-4 0 0 0,-11 4 0 0,8-2 0 16,1-1 0-16,-9 3 0 16,0 0-576-16,0 0-64 0,0 0-32 0,0 0-6688 15,0 0-1344-15</inkml:trace>
  <inkml:trace contextRef="#ctx0" brushRef="#br0" timeOffset="133581.93">4829 16026 27647 0,'0'0'2448'0,"0"0"-1952"0,0 0-496 0,0 0 0 15,0 0 2128-15,-3 9 336 0,1 1 64 0,2-10 16 16,0 11-2224-16,1-1-448 0,-1 1-96 0,1-1-16 16,-1-10 0-16,3 13 0 0,0 0 0 0,-1-1 0 15,-2-12 240-15,4 12-192 0,-4-12 192 0,3 11-192 16,-3-11 192-16,1 11 0 0,-1-11 0 0,0 0 0 16,0 0 0-16,0 10 0 0,0-10-176 0,0 0 176 15,0 0-704-15,-1 9-16 0,1-9-16 0,-3 11 0 16,-3-2-2032-16,6-9-416 0</inkml:trace>
  <inkml:trace contextRef="#ctx0" brushRef="#br0" timeOffset="134130.54">4898 15661 8287 0,'0'0'368'0,"0"0"80"0,0 0-448 0,0 0 0 15,0 0 0-15,0 0 0 0,0 0 5072 0,0 0 944 16,0 0 176-16,0 0 32 0,12 1-5184 0,-4 2-1040 16,-8-3-192-16,11 4-64 0,4 0 16 0,-4 1 0 15,-11-5 0-15,12 8 0 0,4-1-16 0,-2 1-16 0,-1 1 0 0,0 2 0 32,0-3-272-32,0 1-48 0,-1 0-16 0,0 1 0 0,-4-3 288 0,-1 1 48 0,1-1 16 0,-3 1 0 15,-5-8 256-15,0 0 0 0,6 11 0 0,-6-1 0 16,0-10 272-16,-6 16 16 0,1-3 0 0,-3-1 0 15,-1 2 464-15,-2-1 80 0,-2 0 32 0,-1 1 0 16,0-3-272-16,0-1-48 0,-1-1-16 0,6-1 0 16,9-8 544-16,-9 8 96 0,-4-2 32 0,5 0 0 15,8-6-320-15,0 0-64 0,0 0-16 0,0 0 0 16,0 0-432-16,0 0-96 0,0 0-16 0,0 0 0 16,0 0-512-16,0 0-96 0,0 0-32 0,0 0 0 15,0 0-512-15,0 0-128 0,17 2 0 0,2 1-16 16,-3 0 432-16,4-1 96 0,2-1 0 0,0 2 16 15,-1 1 256-15,0 0 48 0,0-3 16 0,-1 4 0 0,-2-1-80 0,-1 2-32 16,-2-1 0-16,-2 1 0 0,-2-1 32 16,-3 2 16-16,-8-7 0 0,7 10 0 0,-1-3 240 0,-6-7 0 15,2 9 0-15,-2-9 0 0,0 12 400 0,0-2 32 16,-2 1 0-16,-1-1 0 0,3-10 896 0,-4 12 176 16,-1-3 32-16,1 0 16 0,-2-1-16 0,6-8-16 15,-8 8 0-15,0 0 0 0,-1-1-448 0,1 0-96 16,8-7-16-16,-11 8 0 0,0 0-384 0,0-2-96 15,2 1-16-15,-1-1 0 0,-2-1-288 0,2 0-176 16,0-1 192-16,3 0-192 0,-1 0-160 0,-1-1-144 16,0-1-16-16,9-2-13680 15,0 0-2720-15</inkml:trace>
  <inkml:trace contextRef="#ctx0" brushRef="#br0" timeOffset="149705.319">27262 6251 21183 0,'-16'11'944'0,"7"-4"192"0,0-3-912 0,-1 1-224 16,-2-4 0-16,3 2 0 0,9-3 2464 0,-11 1 448 15,1-3 96-15,1 0 0 0,1 4-1664 0,8-2-320 16,0 0-80-16,-8-3-16 0,0-2 96 0,3 0 0 16,-1-3 16-16,0-1 0 0,3-2-352 0,1-1-80 15,4-5-16-15,0 4 0 0,3 2-368 0,2-4-80 16,1-2-16-16,2 0 0 0,1 1-128 0,2 1 0 15,2 2-160-15,3 1 160 0,1-1-144 0,-1 3 144 16,-1 1-128-16,0 4 128 0,1 3 0 0,-2 1 0 16,-2 0 0-16,2 2-128 0,-2 3 128 0,0 1 0 0,-1 0 0 0,1 2 0 15,-1 2 0-15,0 1-128 0,1 0 128 0,-1 0 0 16,-1-2 0-16,-1 1-128 0,0-3 128 0,-1 6 0 16,1 1-128-16,-1 0 128 0,-2-1-128 0,0-2 128 15,-2 1 0-15,0 1-128 0,-3-2 128 0,-1 2 0 16,-4 1 0-16,0 0 0 0,-2 0 0 0,-3 0 128 15,-2 0 128-15,0 0 48 0,-1 1 0 0,-2-1 0 16,-2-1 16-16,-1-1 0 0,1-4 0 0,1 2 0 16,-3-1 288-16,1-1 64 0,-1-5 16 0,0-2 0 15,1-1 64-15,-2-2 16 0,-1-2 0 0,-1-1 0 16,1-5-320-16,-2-2-64 0,-3 0-16 0,3 0 0 16,3 1-368-16,2-1 0 0,-1-3 0 0,2-1 128 15,2 0-400-15,3-3-80 0,0-1-16 0,4-2 0 16,1-5-1632-16,5 0-336 0,4-4-64 0</inkml:trace>
  <inkml:trace contextRef="#ctx0" brushRef="#br0" timeOffset="151822.07">27141 6371 21183 0,'0'0'1888'0,"0"0"-1504"0,0 0-384 0,0 0 0 0,0 0 1968 0,0 0 320 16,0 0 64-16,0 0 16 0,0 0-720 0,0 0-144 15,-8 2-32-15,8-2 0 0,-8 1-480 0,8-1-96 16,0 0-32-16,-8 13 0 0,-1-3-80 0,-5 4-16 16,-10 6 0-16,0-1 0 0,-4 5-256 0,-2 3-48 15,-5 6-16-15,-3 0 0 0,-1 7-128 0,-6 4-16 16,-6 4-16-16,-1 6 0 0,-3 4 112 0,-3 6 32 15,-2 5 0-15,-1-2 0 0,0-2-96 0,-6 5-16 16,-2 5 0-16,-2 3 0 0,-2 1-320 0,1 1 0 16,0-1 0-16,2 1 128 0,1 1-128 0,0 0 0 15,-4-2 0-15,5-2 0 0,3-4 0 0,2-5 0 16,3-3 0-16,7-8 128 0,4-4-128 0,10-9 0 16,7-9 128-16,8-6-128 0,5-7 0 0,3-5 0 15,4-7 0-15,4-5 128 16,8-5-2736-16,0 0-528 0</inkml:trace>
  <inkml:trace contextRef="#ctx0" brushRef="#br0" timeOffset="152415.49">27269 6500 16575 0,'0'0'736'0,"0"0"160"15,0 0-720-15,-8-3-176 0,8 3 0 0,0 0 0 0,0 0 2496 0,0 0 480 16,-5-8 96-16,5 8 0 0,0 0-1968 0,0 0-400 16,0 0-64-16,0 0-32 0,0 0-224 0,0 0-64 0,0 0 0 0,0 0 0 15,0 0 128-15,0 0 32 16,0 0 0-16,0 0 0 0,0 0 320 0,0 0 64 0,0 0 16 0,0 0 0 15,0 0 112-15,0 0 32 0,0 0 0 0,0 0 0 16,0 0-176-16,0 0-16 0,-3 12-16 0,2 2 0 16,-1 5-208-16,2 0-32 0,0 5-16 0,0 4 0 15,2 7-208-15,-4 8-32 0,-2 7-16 0,-1 2 0 16,0-1-112-16,-2 8-32 0,1-1 0 0,-3 9 0 16,-3 5-160-16,0 6 160 0,-1 1-160 0,2 1 160 15,-1 2-160-15,0 1 0 0,0-3 0 0,-1 2 0 16,-2 1 0-16,-2 0 128 0,-2-6-128 0,4-7 0 15,0-6 176-15,1-7-48 0,1-5-128 0,3-2 192 16,3-5-32-16,-1-3-16 0,-1-5 0 0,1-6 0 16,3-6-144-16,3-3 128 0,-2 0-128 0,1-9 128 0,3-13-128 15,0 0 0-15,0 0 0 0,0 0 0 16,0 0-1536-16,0 0-272 0,0 0-64 0,-9-17-17488 16</inkml:trace>
  <inkml:trace contextRef="#ctx0" brushRef="#br0" timeOffset="152903.65">27484 6351 24063 0,'0'0'1072'0,"0"0"208"0,0 0-1024 0,0 0-256 0,0 0 0 0,0 0 0 16,-4 12 1712-16,1-2 272 0,3-10 64 0,-4 11 16 16,0-1-592-16,4-10-128 0,0 0-32 0,-2 10 0 15,0 3-288-15,2 1-64 0,0-5-16 0,3 1 0 16,-3-10-336-16,5 17-64 0,2 3-16 0,2 3 0 15,4 2-272-15,4 5-48 0,4 4-16 0,5 6 0 16,5 6-64-16,0 6-128 0,1 3 176 0,0 2-176 16,3 2 224-16,1 2-64 0,-1 0-16 0,-3 2 0 15,0 1 0-15,-5 2 0 0,-3 3 0 0,2-2 0 0,0 2-144 0,0 1 192 16,2-1-192-16,2 2 192 0,0-2-192 16,3-3 0-16,4-3 0 0,-4 2 0 0,-5 0 0 0,1-2 0 15,1-3 128-15,-1-5-128 0,-1-7 192 0,-1-3 0 16,-3 0 0-16,-1-3 0 0,-1-2-192 0,-2 0 192 15,-2 1-192-15,2-3 192 0,-5-5-192 0,-2-4 192 16,0-1-192-16,-2-5 192 0,-2-1-192 0,-4-5 192 16,0-4-192-16,-2-2 192 0,-3-11-192 0,0 0 0 15,0 0 0-15,0 0 0 16,0 0-2320-16,-8-10-496 0</inkml:trace>
  <inkml:trace contextRef="#ctx0" brushRef="#br0" timeOffset="153421.15">27508 6381 28383 0,'0'0'1264'0,"0"0"256"0,0 0-1216 0,0 0-304 15,0 0 0-15,0 0 0 0,0 0 576 0,0 0 64 16,0 0 16-16,10 6 0 0,-10-6-432 0,15 8-96 15,2 3 0-15,4 0-128 0,2-3 496 0,6 4-16 16,4 4 0-16,6 5 0 0,4 2 464 0,5 2 80 16,0 3 32-16,3 2 0 0,3 3-96 0,8 0-32 15,11 3 0-15,4 6 0 0,4 2-272 0,0 6-48 16,1 3-16-16,5 1 0 0,7-4-128 0,1 1-16 16,2 0-16-16,-3 0 0 0,-7 0-144 0,4 4-32 15,4 1 0-15,-1-3 0 0,0-1 80 0,-1-1 16 16,-7 0 0-16,2 0 0 0,1-2 144 0,1 1 16 0,1-1 16 0,-3 5 0 15,-7-2-80-15,-3 1 0 0,1 1-16 0,-6-5 0 16,-5 0-16-16,-1-4 0 0,-6 0 0 0,-4-5 0 16,-7-5-32-16,-7-2-16 0,-5-4 0 0,-7-5 0 15,-2-3-224-15,-7-4-144 0,-5-4 192 0,-4-4-192 32,-3-3-304-32,-10-6-160 0,0 0-48 0,0 0-14736 0,4-10-2960 0</inkml:trace>
  <inkml:trace contextRef="#ctx0" brushRef="#br0" timeOffset="154158.2">25125 8438 16575 0,'0'0'736'0,"13"-2"160"0,0-5-720 0,0 2-176 16,0 0 0-16,2 2 0 0,0 3 688 0,1-4 96 15,1 0 32-15,1-1 0 0,0-3-272 0,-1 2-48 16,-2-1-16-16,-1 5 0 0,0-2 192 0,-2 4 32 16,-12 0 16-16,0 0 0 0,12 1-48 0,-12-1-16 15,0 0 0-15,0 0 0 0,9 9 416 0,-5 2 80 16,-4 0 0-16,-3 5 16 0,-3 3-128 0,-3 6-16 16,-3 3-16-16,-2 0 0 0,-3 0-496 0,-2-1-112 15,0 0-16-15,-1-1 0 0,1-2 112 0,2-4 16 16,-1-4 0-16,2-4 0 0,2-4 528 0,1-3 112 15,-1-1 32-15,0-3 0 0,-3-2-32 0,3-3-16 16,0-2 0-16,-1-3 0 0,0-1-560 0,1 0-96 0,4-3-32 0,-2-1 0 16,2-2-448-16,3-1-128 0,2-1-16 0,4 0 0 31,1 2-1776-31,2-1-336 0,1-1-80 0,6-2-10080 0,4 1-2032 0</inkml:trace>
  <inkml:trace contextRef="#ctx0" brushRef="#br0" timeOffset="157085.6">24941 8689 2751 0,'0'0'256'0,"0"0"-256"0,0 0 0 0,0 0 0 16,0 0 5568-16,0 0 1056 0,0 0 224 0,0 0 32 15,0 0-4352-15,0 0-864 0,0 0-192 0,0 0-16 16,0 0-512-16,0 0-112 0,0 0 0 0,0 0-16 16,0 0-16-16,0 0 0 0,-10 3 0 0,-2 4 0 15,1 1-64-15,-3 2-16 0,-2 1 0 0,-3 2 0 16,-2 4-144-16,-2 2-16 0,-3 3-16 0,-3 6 0 16,1-1-80-16,-6 6-16 0,-3-2 0 0,-2 7 0 15,-3 5 80-15,-2 4 16 0,0 2 0 0,-5 2 0 16,-3 1-192-16,0 4-32 0,4 2-16 0,-2 2 0 15,-3 1-112-15,-1 2-32 0,-3 2 0 0,-2 4 0 16,1 3-160-16,-6 3 128 0,-1 5-128 0,2 1 128 16,4-1-128-16,-2 5 0 0,-4-1 0 0,-3 4 0 0,-4 3 0 0,3-3 0 15,3-2 0-15,5-5 0 0,5-4 0 0,1-4 128 16,3-6-128-16,1-5 0 0,3-6 128 0,6-9-128 16,5-10 128-16,7-5-128 0,7-7 0 0,5-9 0 15,2-5 0-15,4-3 0 16,7-2-1504-16,5-6-384 0,0 0-80 0,3-14-17824 0</inkml:trace>
  <inkml:trace contextRef="#ctx0" brushRef="#br0" timeOffset="157790.28">24981 8887 3679 0,'0'0'320'0,"0"0"-320"16,-8 0 0-16,8 0 0 0,0 0 5680 16,0 0 1056-16,0 0 224 0,0 0 32 0,0 0-4976 0,0 0-992 15,0 0-208-15,0 0-48 0,0 0-544 0,0 0-224 16,0 0 176-16,0 0-176 0,0 0 0 0,0 0 0 16,0 0 0-16,0 0 0 0,0 0 0 0,0 0 0 15,0 0 0-15,0 0 0 0,0 0-224 0,0 0-32 16,0 0-16-16,0 0 0 15,0 0-336-15,0 0-64 0,0 0-16 0,0 0 0 16,0 0 176-16,0 0 48 0,0 0 0 0,0 0 0 0,0 0 464 0,0 0-144 16,-2-11 144-16,2 11 0 0,0 0 128 0,0 0 128 15,0 0 0-15,0 0 16 0,0 0 496 0,0 0 80 16,-2-8 32-16,2 8 0 0,0-9-176 0,0 9-16 16,0 0-16-16,0-9 0 0,0 9-128 0,0 0-32 15,0 0 0-15,0 0 0 0,-3-8 32 0,3 8 0 0,0 0 0 0,0 0 0 16,0 0 64-16,0 0 16 0,0 0 0 0,0 0 0 15,0 0-48-15,0 0-16 0,0 0 0 0,0 0 0 16,0 0-272-16,0 0-48 0,0 0-16 0,0 0 0 16,0 11-96-16,0 6-128 0,0 6 176 0,1 7-176 15,2 5 128-15,0 10-128 0,-3 7 0 0,0 7 0 16,0 4 192-16,-2 8-192 0,0 6 192 0,0 5-192 16,4 4 208-16,-4 3-64 0,1 1-16 0,-3 2 0 15,-1 1-128-15,1 1 128 0,0-4-128 0,2-4 128 16,0-6-128-16,0-3 0 0,0-6 144 0,0-7-144 15,-1-6 144-15,1-3-144 0,0-4 192 0,0-3-192 16,-2-2 208-16,0-5-64 0,0-3-16 0,0-6 0 16,0-5 0-16,0-6-128 0,0-6 192 0,0-2-64 15,0-3-128-15,4-10-144 0,0 0 144 0,-9 4-208 16,9-4-1632-16,-9-2-320 0,9 2-64 0,-8-12-15312 16</inkml:trace>
  <inkml:trace contextRef="#ctx0" brushRef="#br0" timeOffset="158293.01">25137 8735 27647 0,'0'0'1216'0,"-8"6"256"0,-2-6-1168 0,-1 0-304 0,11 0 0 0,0 0 0 16,0 0 1520-16,-9 2 240 0,9-2 48 0,0 0 16 16,0 0-992-16,0 0-208 0,-9 2-48 0,9-2 0 15,0 0-384-15,0 0-64 0,-3 10-128 0,3-10 176 16,3 12-176-16,1-2 0 0,-4-10 0 0,6 15 0 15,1 0 0-15,1-2 0 0,0 2 0 0,2 2 0 16,0 1-144-16,4 7 144 0,0 5 0 0,4 3 0 16,0 3 0-16,2 7-128 0,2 5 128 0,2 5 0 15,2 3 0-15,2 6 0 0,4 3 0 0,2 4 0 0,1 3 0 0,3 1 0 16,-1-3 0-16,6 3 0 0,2 0 176 0,-2 1-176 16,-2 1 192-16,1-4-192 0,-4-1 192 0,1 5-192 15,0 5 192-15,0 7-192 0,0 8 176 0,-3-2-176 16,-5-3 160-16,-1-4-160 0,0-7 224 0,-4-4-48 15,-5-8-16-15,-2-5 0 0,-2-6 336 0,0-9 64 16,-2-7 16-16,-5-3 0 0,-3-4-96 0,0-3-16 16,1-2 0-16,-1-6 0 0,-6-5-256 0,0-4-48 15,1-3-16-15,-2-10 0 0,0 0-144 0,0 0 128 16,0 0-128-16,-10 2 128 16,-1-10-1440-16,-5-13-288 0,-6-12-64 0</inkml:trace>
  <inkml:trace contextRef="#ctx0" brushRef="#br0" timeOffset="158804.919">25274 8717 5519 0,'0'0'496'0,"0"0"-496"16,0 0 0-16,0 0 0 0,0 0 5472 0,0 0 992 15,0 0 208-15,0 0 48 0,0 0-4448 0,0 0-880 16,0 0-176-16,0 0-48 0,0 0-336 0,0 0-64 15,0 0 0-15,0 0-16 0,0 0-128 0,0 0-32 16,9 12 0-16,-1 0 0 0,0 1 64 0,2 4 16 16,2-2 0-16,3 6 0 0,4 5-144 0,3 7-16 15,7 7-16-15,3 7 0 0,3 5-160 0,8 8-16 16,7 8-16-16,7 5 0 0,5 7-304 0,5 7 0 16,5 7 0-16,8 6 0 0,4 6 0 0,11 3 128 15,7 5-128-15,-1-10 0 0,-9-10 416 0,-3-13-32 0,-6-9 0 0,-1-3 0 16,-2 0-384-16,1 1 0 0,0 6 0 15,5 5 0-15,5 6 0 0,-5 0 0 0,-5-5 144 0,-7-3-16 16,-5-5 240-16,-6-8 48 0,-5-4 16 0,-2-8 0 16,-3-4 80-16,-5-10 0 0,-6-3 16 0,-5-5 0 15,-3-4-304-15,-4-6-64 0,-5-4-16 0,-5-6 0 32,-5-5-592-32,-3-7-112 0,-12 0-16 0,10-16-16 15,-3-9-2416-15,-5-10-464 0</inkml:trace>
  <inkml:trace contextRef="#ctx0" brushRef="#br0" timeOffset="159495.14">24917 10597 28559 0,'0'0'2544'15,"-8"8"-2032"-15,8-8-512 0,-7 9 0 0,-1-2 1904 0,2 2 272 16,6-9 64-16,-5 9 16 0,1 1-1264 0,-1 1-256 16,-3-1-48-16,3 3-16 0,2 3-464 0,-1 2-80 15,-1 0-128-15,2 7 176 0,1 4-176 0,0 3 0 16,0 2 0-16,0 4 128 0,0 1-128 0,-1 2 128 16,1 0-128-16,-1-4 128 0,0-1 176 0,1-3 16 15,-2 0 16-15,1-5 0 0,1-2-48 0,-1-2-16 16,-1-5 0-16,2-3 0 0,0-4-272 0,1-1 128 15,1-11-128-15,0 0 0 0,0 0 0 0,-4 7-320 16,4-7 32-16,0 0 16 16,0 0-2816-16,0 0-560 0</inkml:trace>
  <inkml:trace contextRef="#ctx0" brushRef="#br0" timeOffset="160244.849">24726 11472 6447 0,'-9'1'272'0,"9"-1"80"0,0 0-352 0,0 0 0 16,0 0 0-16,0 0 0 0,-6-1 4736 0,6 1 864 0,-7-4 176 0,7 4 48 15,-8-6-3616-15,3-1-720 0,1 1-144 0,-1-1-16 16,2 0-608-16,1-3-112 0,-1 1-32 0,1 0 0 16,0-2-384-16,2 2-192 0,2 0 160 0,0 0-160 15,1-3 0-15,1 2 0 0,1 1-208 0,1 0 64 16,1-1 144-16,-1 3 0 0,-6 7 0 0,12-7 0 15,0 1 0-15,0 3 0 0,-12 3 0 0,13-5-128 16,0 3 128-16,-13 2 0 0,13 0 160 0,0 0-160 16,-13 0 272-16,15 2-32 0,-15-2-16 0,13 5 0 15,-1-2-64-15,0 2-16 0,0 0 0 0,-2 2 0 16,-10-7 0-16,11 11 0 0,-2 1 0 0,1 0 0 16,1 1-16-16,-4 1-128 0,-1 2 192 0,-3 2-64 0,-1 0-128 15,0 2 128-15,0-2-128 0,-1 2 128 0,-1-1 0 16,-1 2 0-16,-2-4 0 0,-1 3 0 0,0-3 0 0,-1-1-128 15,0 0 192-15,-2-2-64 0,-1 2 224 0,1-4 32 16,-4 0 16-16,2 1 0 0,1 0 160 0,0-3 16 16,-1-3 16-16,0-1 0 0,0 1 96 0,0-3 16 15,9-4 0-15,-12 3 0 0,0 0-96 0,1 0-16 16,0-3 0-16,0 0 0 0,-1-2-256 0,0 0-48 16,0-2-16-16,1 0 0 0,-1 3-96 0,0-6-32 15,2 1 0-15,-1-1 0 0,1 1-144 0,-1-2 192 16,1 0-192-16,0-3 192 0,0 0-192 0,1-1-144 15,0-2 144-15,1-2-208 16,2-1-336-16,-1-1-64 0,2-3-16 0,1-3 0 16,3-2-2848-16,4 0-576 0</inkml:trace>
  <inkml:trace contextRef="#ctx0" brushRef="#br0" timeOffset="161559.47">24502 11316 14799 0,'0'0'640'0,"7"-7"160"0,2 2-640 0,-3-2-160 0,1 1 0 0,1-1 0 16,1 1 768-16,1-1 112 0,-1 2 16 0,2 0 16 16,0-2-560-16,2 2-112 0,2 2-32 0,-2 1 0 15,-1-2-64-15,-1 1-16 0,0 2 0 0,-1 1 0 16,2 0 320-16,1 0 48 0,-3 0 16 0,2 0 0 16,0 1-192-16,1 2-16 0,0 1-16 0,0 0 0 15,0 1-128-15,1-1-32 0,1 2 0 0,-2 1 0 16,-3-1 80-16,1 2 16 0,-2 0 0 0,-2 1 0 0,1 2 80 0,-1-1 16 15,-3 0 0-15,-2 4 0 0,1-1 272 0,-2 1 64 16,-3 2 16-16,2 1 0 0,0-3 224 0,-2 1 64 16,-2 1 0-16,2 0 0 0,1-1-272 0,-2 0-48 15,-1-2-16-15,0-1 0 0,1-2 0 0,0 0 0 16,-3 1 0-16,6-11 0 0,-4 9 48 0,-1 0 16 16,-1-1 0-16,-1 1 0 0,1-1-160 0,-1 0-16 15,-1-3-16-15,-1 1 0 0,0 2 32 0,0 0 16 16,0-1 0-16,0-1 0 0,1 2-64 0,-1-2-16 15,-3-2 0-15,2 2 0 0,-1 0-96 0,2-2-32 16,0 0 0-16,9-4 0 0,-12 6 32 0,2-2 0 16,-1-4 0-16,11 0 0 0,-10 0-16 0,10 0 0 15,-11-1 0-15,2 0 0 0,9 1-176 0,-9-3-48 16,0-3 0-16,9 6 0 0,-10-4-128 0,1-2 0 0,-1-1 0 0,3 0 0 16,0 2 0-16,1 0 0 0,-1-1 128 0,1 3-128 15,-2-4 0-15,1 2 0 0,-1 0 0 0,8 5 0 16,-6-7 0-16,2 1-176 0,0-4 176 0,1 3-192 15,1 0 192-15,-2-1-208 0,3-2 80 0,1 10 128 16,0-8-224-16,0-5 80 0,-2 0 16 0,4 3 0 16,0-4 128-16,1 3-160 0,-2-1 160 0,0-1-160 15,2 3 160-15,0-1 0 0,-1-1-144 0,1 2 144 16,1 0 0-16,-2 0 0 0,-2 10-144 0,4-10 144 16,1 1 0-16,1 0 0 0,-1 1 0 0,0 1 0 15,-5 7-176-15,7-9 176 0,-1 1-160 0,1 1 160 16,1-3 0-16,-1 4-144 0,1-1 144 0,0 0 0 15,-2 1 0-15,2 1-160 0,-8 5 160 0,9-5 0 16,-1-2 0-16,0 4-128 0,-8 3 128 0,0 0 0 0,11-3 0 0,-11 3 0 16,10-5 0-16,-10 5 0 0,12 0 0 0,-12 0 0 15,10 0 0-15,-10 0 0 0,11 0 0 0,-11 0 0 16,11 1 0-16,0 0 0 0,-11-1 0 0,0 0 0 16,11 3 0-16,0-3 0 0,-11 0 0 0,10 0 0 15,-10 0 0-15,0 0 0 0,12 4 0 0,-12-4 0 16,12 5 0-16,-2 0 0 0,-10-5 0 0,8 7 0 15,-8-7 0-15,10 8 0 0,-3-1 128 0,-1 1-128 16,-6-8 0-16,8 12 144 0,-1-3-144 0,-7-9 128 16,6 12-128-16,1-2 128 0,-7-10-128 0,8 11 0 0,-8-11 0 0,6 10 0 15,-6-10 0-15,5 12 0 16,2-3 128-16,-7-9-128 0,5 9 0 0,-5-9 0 0,0 0 0 0,4 11 128 16,-4-11-128-16,3 11 128 0,-3-11-128 0,1 11 128 15,-1-11-128-15,0 0 192 0,0 11-192 0,0-11 192 16,-3 14-16-16,1-7 0 0,2-7 0 0,-7 11 0 15,2-3 48-15,0-1 16 0,5-7 0 0,-7 11 0 16,1-3 16-16,6-8 16 0,-7 9 0 0,1-1 0 16,-1-3-64-16,7-5-16 0,-8 8 0 0,2-2 0 15,-2-1-192-15,8-5 0 0,0 0 128 0,0 0-128 16,-9 6 0-16,9-6 0 0,0 0 0 0,0 0 0 16,-9 4-1184-16,9-4-224 0,0 0-64 15,0 0-18960-15</inkml:trace>
  <inkml:trace contextRef="#ctx0" brushRef="#br0" timeOffset="162643.75">24553 11687 13823 0,'0'0'608'0,"0"0"128"0,0 0-592 0,0 0-144 16,0 0 0-16,0 0 0 0,0 0 4192 0,0 0 800 16,0 0 176-16,8 11 16 0,-2-1-4160 0,2 0-848 15,3 2-176-15,2 5 0 0,2 3 0 0,2 0-144 16,1 4 144-16,2 1-160 0,-1 0 160 0,2-1 0 16,-2 1 0-16,-1 0 0 0,0-2 0 0,2 1 0 0,1-2 160 0,-2 0-160 15,-2 0 192-15,1-1-48 0,2-3-16 0,-2-1 0 16,-2-2-128-16,-2-4 160 0,-2-3-160 0,-2-1 160 15,-10-7-160-15,0 0 192 0,0 0-192 0,0 0 192 16,0 0-192-16,0 0 128 0,0 0-128 0,0 0 128 31,0 0-720-31,0 0-160 0,0-11-16 0,-2-7-13456 0</inkml:trace>
  <inkml:trace contextRef="#ctx0" brushRef="#br0" timeOffset="162888.12">24973 11651 21183 0,'-13'1'944'0,"13"-1"192"16,0 0-912-16,0 0-224 0,0 0 0 0,-4 9 0 16,4-9 4288-16,-4 10 800 0,4-10 160 0,-8 12 48 0,-2-1-3472 0,-2-1-688 15,-1 3-144-15,0-1-32 0,-2 1-528 0,0 3-112 16,-3 0-32-16,-1 3 0 0,0-1-288 0,0 2 128 16,1 0-128-16,-1 1 0 0,0 0 240 0,-1 1-64 15,-3 2-16-15,1 0 0 0,-1 1 160 0,1 0 16 16,1 0 16-16,1-2 0 0,2-1-96 0,1-2 0 15,0-2-16-15,4-1 0 0,4-4-240 0,0-4 0 16,0 0 0-16,3-1 0 0,6-8 0 0,0 0 0 16,-6 7-128-16,6-7 128 15,0 0-2880-15,0 0-480 0</inkml:trace>
  <inkml:trace contextRef="#ctx0" brushRef="#br0" timeOffset="164276.7">25185 8516 12207 0,'0'0'528'0,"0"0"128"0,0 0-528 16,0 0-128-16,0 0 0 0,0 0 0 0,-4-6 1600 0,4 6 304 16,0 0 48-16,0 0 16 0,0 0-496 0,0 0-80 15,-6-7-32-15,6 7 0 0,0 0-176 0,0 0-32 16,0 0-16-16,0 0 0 0,0 0 272 0,0 0 48 15,-8-5 16-15,8 5 0 0,0 0-128 0,0 0 0 16,-8 7-16-16,8-7 0 0,-9 1-416 0,9-1-80 16,-9 0 0-16,0 3-16 0,-2 2-400 0,1 3-80 15,-2 0-16-15,-1 2 0 0,-4 3-192 0,0 1-128 16,-2 1 160-16,-1 4-160 0,-2 5 0 0,-3 2 0 16,-5 0 0-16,0 4 0 0,-1-2 128 0,-2 4-128 15,-1-1 0-15,1 4 0 0,-3 2 288 0,-1 3-32 16,-4 2-16-16,-2 2 0 0,-4 2 64 0,0 1 16 0,-2 2 0 0,-2 1 0 15,-1 1-96-15,0 2-16 0,1 3 0 0,-1 3 0 16,-3 0-208-16,-1 1 144 0,-2 0-144 0,4-1 128 16,0 0-128-16,2 0 192 0,-1 1-192 0,0-2 192 15,4 0-32-15,1-1 0 0,1-1 0 0,-4 4 0 16,-7 0-160-16,2 1 192 0,2 2-192 0,-2 1 192 16,0 0-192-16,2 1 128 0,3 0-128 0,3-1 128 15,0-3 64-15,-2-1 0 0,-1-2 0 0,3-4 0 16,3 0 0-16,4-3 0 0,7-4 0 0,2-6 0 15,0-4-48-15,4-2 0 0,-1-2 0 0,8-6 0 16,5-3-144-16,2-5 0 0,-2-3 0 0,5-5 0 16,6-1 0-16,5-10 0 0,0 0-144 0,0 0 144 15,0 0-1728-15,0 0-224 0,0 0-48 0,16-13-11296 16,8-7-2256-16</inkml:trace>
  <inkml:trace contextRef="#ctx0" brushRef="#br0" timeOffset="165290.19">25065 8913 11055 0,'0'0'976'16,"0"0"-784"-16,0 0-192 0,0 0 0 15,0 0 2944-15,0 0 528 0,0 0 112 0,0 0 32 16,0 0-1440-16,0 0-304 0,0 0-48 0,0 0-16 0,0 0-368 0,0 0-80 16,0 0-16-16,0 0 0 0,0 0-656 0,0 0-144 15,0 0-32-15,0 0 0 0,0 0-384 0,0 0-128 16,0 0 0-16,9 8 0 0,-9-8 0 0,0 0 0 15,0 0 0-15,10 6 0 0,-10-6 0 0,7 7 0 16,-7-7 0-16,0 0 0 0,0 0 0 0,0 0 0 16,8 5 0-16,-8-5 0 0,0 0 0 0,0 0 0 15,0 0 0-15,0 0 0 16,0 0-448-16,0 0-208 0,0 0-48 0,0 0 0 16,0 0-2048-16,12-3-432 0,-2-1-80 0,1-2 0 15,-2-6 1664-15,-1 0 352 0,0-1 64 0,-2 2 16 16,-2 0 192-16,-4 11 32 0,0 0 16 0,4-9 0 0,-3 1 768 0,-1 8 160 15,-4-10 0-15,4 10 0 0,0 0 1856 0,0 0 336 0,-8-4 64 0,8 4 16 16,-7-5-80-16,0 1-16 0,2-3 0 0,5 7 0 16,0 0-896-16,0 0-192 0,-9-4-48 0,9 4 0 15,0 0-544-15,-5-8-112 0,1 2-32 0,4 6 0 16,0 0-352-16,0 0 0 0,-6-8 0 0,3 2 0 16,3 6 0-16,-4-8 0 0,0 1 0 0,4 7 0 15,-4-6 0-15,4 6 128 0,0 0-128 0,0 0 176 16,-8-8 192-16,1 3 32 0,7 5 16 0,0 0 0 15,-7-4 80-15,7 4 16 0,0 0 0 0,0 0 0 16,0 0-80-16,0 0-16 0,0 0 0 0,0 0 0 16,0 0-160-16,0 0-48 0,0 0 0 0,0 0 0 15,0 0-208-15,0 0 0 0,0 0 0 0,0 0 0 16,0 0 0-16,7 8-160 0,4 2 160 0,1 6-192 16,1-1 192-16,1 6 0 0,0 5 0 0,3 4-128 15,0 4 128-15,1 4 0 0,2 5 0 0,2 3 0 0,0 2 0 0,3 3 144 16,-1 1-144-16,3 1 0 0,2 3 0 0,3-1 0 15,5 1 0-15,-2 4 0 0,-2 4 128 0,0-5-128 16,4-2 0-16,-1 0 0 0,1 2 0 0,-2 0 0 16,-2-1 0-16,-1 2 0 0,-2 2 0 0,-2-2 0 15,-2-3 0-15,0 2 0 0,-3-2 0 0,-1 0 128 16,1-1-128-16,-1-1 160 0,1-1 144 0,-1-2 16 16,1-3 16-16,-1-2 0 0,-1-2-48 0,-2-4-16 15,1 0 0-15,-1-5 0 0,1 1 64 0,2-5 16 16,3 0 0-16,-3-2 0 0,-3-2-96 0,2-3 0 15,-1 0-16-15,-1-2 0 0,-4-3-16 0,-1-3 0 16,0-4 0-16,-3-1 0 0,-5-2-96 0,1 0 0 16,-2-3-128-16,-5-7 192 0,0 0-32 0,0 0-16 0,0 0 0 0,0 0 0 15,0 0-144-15,0 0 0 0,0 0 0 0,0 0 0 32,0 0-2208-32,-12-21-480 0</inkml:trace>
  <inkml:trace contextRef="#ctx0" brushRef="#br0" timeOffset="166033.54">25243 8883 4607 0,'0'0'192'0,"-8"4"64"16,8-4-256-16,-11 0 0 0,1-3 0 0,10 3 0 0,0 0 5440 0,0 0 1024 15,-11 3 224-15,11-3 32 0,0 0-3984 0,0 0-816 16,0 0-144-16,0 0-48 0,0 0-784 0,0 0-176 16,0 0-16-16,0 0-16 0,0 0-400 0,0 0-80 15,0 0 0-15,0 0-16 0,0 0-240 0,12 9 0 0,0 4 0 0,0 0 0 16,1 1 0-16,1 1 0 0,2 3 160 0,2 3-32 16,1 0 224-16,1 2 48 0,1 2 16 0,2 1 0 15,3 0 16-15,-1 1 0 0,-3-1 0 0,4 3 0 16,3 2-160-16,1 5-16 0,1 1-16 0,1 0 0 15,0-3-64-15,2 2-16 0,0 3 0 0,0 1 0 16,-1 3-160-16,2 0 160 0,-1 0-160 0,0 0 160 16,-1-2-32-16,5 4-128 0,4 0 192 0,-3 1-64 15,-4 0 128-15,3-2 0 0,3-1 16 0,2 3 0 16,-2 2 176-16,0-3 48 0,-4-3 0 0,1-5 0 16,-4-5-160-16,1 0-16 0,1-4-16 0,1 2 0 15,1-5-304-15,-4 1 0 0,-7-1 128 0,5 1-128 0,2 1 0 16,0 3 0-16,-1-4 0 0,0 3 0 0,0 0 0 0,-2-2 0 15,-2 0 0-15,-1 2 0 0,1 0 0 0,-2 1 192 16,-1-4-64-16,2 0-128 0,1-3 448 0,-2 1 0 16,-2-1-16-16,-2-3 0 0,-2-1-112 0,1 1-32 15,3 1 0-15,0 0 0 0,1 1-144 0,0-1-16 16,1 2-128-16,-1-1 192 0,-1-1-192 0,1 1 128 16,-2 1-128-16,-4-1 0 0,0 0 144 0,1 0-144 15,-3 1 128-15,-1-2-128 0,-1-1 192 0,-1-1-32 16,0-2-16-16,-1 3 0 0,0-4 48 0,-1-2 16 15,-1-1 0-15,0-1 0 0,0-3-48 0,-3 0-16 16,-3-1 0-16,-6-8 0 0,9 9-144 0,-9-9 0 0,0 0 144 16,7 8-144-16,-7-8 0 0,0 0 0 0,0 0 0 0,0 0 128 31,0 0-1264-31,0 0-240 0,0 0-48 0,0 0-13632 0,0 0-2736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0:46:01.3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8034 11555 32255 0,'0'0'1424'0,"0"0"304"0,0 0-1392 0,0 0-336 0,0 0 0 0,0 0 0 15,0 0 1424-15,0 0 224 0,0 0 32 0,0 0 16 16,0 0-736-16,0 0-160 0,0 0-32 0,0 0 0 16,0 0-528-16,0 0-112 0,0 0-128 0,0 0 176 15,0 0-176-15,0 0-176 0,7 12 48 0,0-4 0 16,-7-8-16-16,9 10 0 0,1 0 0 0,0-1 0 16,-3 1 144-16,0 1-160 0,-1-1 160 0,4-1-160 15,0 0 160-15,-2 0 0 0,-8-9 0 0,10 12 0 16,1-1 0-16,-4-2 0 0,-7-9 0 0,6 11 0 15,0 1 0-15,-6-12 0 0,9 9 0 0,-1 0 0 0,-8-9 0 0,8 9 0 16,-8-9 0-16,10 10 0 0,0-4 0 0,-10-6 0 16,0 0 0-16,0 0 0 0,15 7 0 0,-2-5 0 15,-13-2 0-15,16-2-128 0,-2-2 0 0,2-1 0 16,-1-3 0-16,1-1 0 0,-3-3 128 0,0 0 0 16,2 0-144-16,-2 1 144 0,0-1 0 0,-2 4 0 15,-2-1 0-15,1 2 0 0,-3 1 0 0,1-1 0 16,-8 7 0-16,8-5 0 0,1 0 0 0,-9 5 0 15,8-4 0-15,-8 4 0 0,9-5 0 0,-9 5 0 16,9-4 0-16,-1 1 0 0,0 2 0 0,-8 1 0 16,0 0 0-16,10-3 0 0,-2 1 0 0,0 2 0 15,-8 0 0-15,0 0 0 0,9 5 0 0,-1 2 0 16,1-1 0-16,-1 2 0 0,-3 4-160 0,2-3 160 0,-2 1-208 0,1 2 80 16,3 0 128-16,-2-2-160 0,-1-1 160 0,2-1-160 15,0 0 160-15,1-2 0 0,2 1 0 0,-1-2-128 16,-10-5 128-16,14 7 0 0,1-5 0 0,-1 2 0 15,3-3 0-15,-1-1 0 0,-2-1 0 0,3 1 0 16,1-2 0-16,2-1 0 0,-2 2 0 0,0-5 128 16,1 2-128-16,-2-1 0 0,-2 0 0 0,1 0 0 15,1 0 0-15,0-2 0 0,0 1 0 0,0-2 0 16,-3 1 0-16,2 1 0 0,1-1 0 0,-2-1 0 16,0 1 0-16,-2-3 0 0,1 4 0 0,-1 1 128 15,0-1-128-15,-1 3 0 0,-2-4 0 0,-1 4 0 16,0 3 0-16,1 0 0 0,-10 0 0 0,10 3 0 15,-10-3 0-15,10 7 0 0,-10-7 0 0,12 6 0 16,0 2 0-16,-2-2 0 0,1 0 0 0,-1 0 0 0,1 1 0 16,-1 1 0-16,0-2 0 0,2-1 0 0,-12-5 0 0,16 5 0 15,-3-1 0-15,-1-1 0 0,-12-3 0 0,14 3 0 16,0-2 0-16,1-1 0 0,-2 0 0 0,1-1 0 16,2-3 0-16,-2 0 0 0,-1 1 0 0,1-1 0 15,2-1 0-15,0 1 0 0,-2-2 0 0,2-1 0 16,-1-2 0-16,0 2 0 0,-1 2 0 0,0 0 0 15,1-2 0-15,-1 1 0 0,2-1 0 0,-2 2 0 16,0-1 0-16,-1 2 0 0,2 4 0 0,-1-2 0 16,-1 0 0-16,3 1 0 0,1 1 0 0,-2 2 0 15,1 2 0-15,-2 1 0 0,1 1 0 0,-1 0 0 16,-1 1 0-16,1-1 0 0,2 1 0 0,0-1 144 16,-1 2-144-16,0 1 0 0,-4-2 256 0,4-1-64 0,3-1-16 0,0 1 0 15,0-1 176-15,1 0 32 0,0-2 16 0,0-1 0 16,-1-1-112-16,0-1-32 0,-1-1 0 0,3-1 0 15,-2-2-64-15,0 0 0 0,-1-1-16 0,0-1 0 32,-3 1-912-32,1-7-176 0,-2-1-48 0</inkml:trace>
  <inkml:trace contextRef="#ctx0" brushRef="#br0" timeOffset="15629.84">24194 10917 12895 0,'0'0'1152'16,"0"0"-928"-16,0 0-224 0,0 0 0 0,0 0 2912 0,0 0 544 15,0 0 96-15,0 0 32 0,0 0-2688 0,0 0-544 16,0 0-96-16,0 0-32 0,0 0-224 0,0 0 0 15,0 0 128-15,0 0-128 0,0 0 320 0,0 0 32 16,0 0 0-16,0 0 0 0,0 0 272 0,0 0 48 16,0 0 16-16,0 0 0 0,0 0-240 0,6 11-64 15,-6-11 0-15,4 11 0 0,-3-1-384 0,3 2 128 16,0 2-128-16,1-1 0 0,-1 0 144 0,0 2-144 16,0 2 160-16,-1-2-160 0,1-2 208 0,0 0-48 15,0 0-16-15,0-2 0 0,-1-1 16 0,-3-10 0 16,5 11 0-16,-5-11 0 0,4 11-16 0,-4-11 0 15,5 8 0-15,-5-8 0 0,0 0-144 0,5 11 160 16,-5-11-160-16,0 0 160 0,0 0-160 0,6 9 128 0,-6-9-128 0,0 0 128 16,0 0-128-16,0 0 0 0,7 6 144 0,-7-6-144 15,0 0 0-15,0 0 144 0,11 4-144 0,-11-4 0 16,0 0 0-16,13 0 0 0,-1-1 0 0,-1-2 0 16,-11 3 0-16,15-4 0 0,0-3 0 0,-2 0 0 15,-4 1 0-15,2-1 128 0,1 2-128 0,-2-2 0 16,0 1 160-16,1 1-160 0,-11 5 128 0,12-6-128 15,-2 0 160-15,-1-1-160 0,3-1 192 0,1 2-192 16,0 1 208-16,-1-2-64 0,-2-1-16 0,2 2 0 16,0-1-128-16,-1-2 192 0,-2-1-192 0,2 2 192 15,1 1-192-15,-2 1 128 0,-2-1-128 0,0 1 128 16,-8 6-128-16,9-5 0 0,-9 5 0 0,10-6 0 16,-10 6 0-16,0 0 0 0,9-2 0 0,-9 2 0 0,11-4 0 0,-11 4 0 15,0 0 0-15,0 0 0 0,10 4 0 0,-10-4 0 16,11 0 0-16,-11 0 0 0,9 4 0 0,-9-4 192 15,8 4-192-15,-8-4 192 0,9 5-192 0,-9-5 0 16,8 5-192-16,-8-5 192 0,0 0 0 0,7 7 0 16,-7-7 0-16,8 6 0 0,-1 1 0 0,1 1 0 15,-2-2 0-15,1 3 0 0,-1-1 0 0,1 0 128 16,-2 0-128-16,1 1 0 0,1 0 0 0,-1 1 0 16,1-1 0-16,1 2 0 0,0-1 0 0,-1-1 0 15,-7-9 128-15,10 10-128 0,-3-3 0 0,1 0 0 16,-1-1 144-16,-7-6-144 0,9 7 0 0,-9-7 144 15,9 6-144-15,-9-6 0 0,10 3 144 0,-10-3-144 16,0 0 0-16,12 5 144 0,-1-1-144 0,-11-4 0 16,0 0 144-16,11 3-144 0,-11-3 0 0,12 2 0 0,-12-2 0 0,12 0 128 15,-2 0-128-15,-10 0 0 0,0 0 0 0,0 0 128 16,13-4 32-16,-13 4 16 0,0 0 0 0,12-5 0 16,-12 5 144-16,12-6 16 0,-2-1 16 0,-1 2 0 15,-9 5-64-15,12-5-16 0,1 0 0 0,-3 1 0 16,-10 4-272-16,11-7 128 0,-1 2-128 0,-10 5 0 15,12-5 160-15,-2 1-160 0,-10 4 128 0,11-4-128 16,-2 0 128-16,1 0-128 0,-10 4 0 0,13-4 128 16,-2-2-128-16,-1 0 0 0,-1 1 0 0,2 0 0 15,1 0 0-15,-2 1 0 0,-1-3 0 0,2 2 0 16,-1 0 0-16,0 0 0 0,0-2 0 0,-1 3 0 16,-9 4 0-16,10-2 0 0,-10 2 0 0,12-2 0 15,-12 2 0-15,10 0 0 0,-10 0 0 0,0 0 0 0,0 0 0 0,11 0 0 16,-11 0 0-16,0 0 128 0,10 0 48 0,-10 0 0 15,0 0 0-15,0 0 0 0,0 0 16 0,11 4 16 16,-11-4 0-16,0 0 0 0,0 0-208 0,10 4 176 16,-10-4-176-16,9 7 160 0,-9-7-160 0,0 0 0 15,9 6 0-15,-1 1 0 0,-8-7 0 0,9 6 0 16,-9-6 0-16,11 9 0 0,-2-1 0 0,-9-8 0 16,0 0 0-16,10 8 0 0,-1-3 0 0,-1 0 0 15,-8-5 0-15,9 7 0 0,-9-7 0 0,11 5 0 16,-11-5 0-16,10 5 0 0,-10-5 128 0,11 7-128 15,-1-6 0-15,-10-1 128 0,0 0-128 0,0 0 0 16,12 3 0-16,-12-3 0 0,0 0 0 0,11 4 0 0,-11-4 0 16,11 4 0-16,-11-4 0 0,0 0 0 0,0 0 0 0,0 0 0 15,12 5 0-15,-12-5 0 0,11 4 0 0,-11-4 0 16,11 2 0-16,-11-2 0 0,0 0 0 0,13 2 0 16,-13-2 0-16,12 0 0 0,-12 0 0 0,10 0 0 15,2-2 0-15,-1 2 0 0,0-2 0 0,-11 2 0 16,10-4 0-16,1 0 0 0,-1 0 0 0,1 0 0 15,-1-1 128-15,0-2-128 0,2 1 0 0,1-2 128 16,0 2 96-16,0-4 16 0,0 0 0 0,0-2 0 16,0 1-32-16,2-1 0 0,-1 1 0 0,0 0 0 15,1-1-208-15,0 1 176 0,0 2-176 0,-2 0 160 16,-1 0-160-16,-1 1 0 0,1 2 0 0,-2 2 0 16,0-3 0-16,-1 3 0 0,1-1 0 0,-2 1 0 15,-8 4 0-15,10-2 0 0,-10 2 0 0,12-4 0 0,-1 1 0 0,-11 3 0 16,11-1 0-16,-11 1 0 0,11-5 0 0,-11 5 0 15,11-2 0-15,-11 2 0 0,0 0 0 0,12 0 0 16,0 0 0-16,-12 0 0 0,0 0 0 0,13 3 0 16,0 1 0-16,-13-4 0 0,0 0 0 0,0 0 0 15,10 2 0-15,-10-2 0 0,11 6 0 0,-11-6 0 16,10 5 0-16,-10-5 0 0,11 5 0 0,-11-5 0 16,0 0 128-16,10 8-128 0,-10-8 0 0,8 10 128 15,0-3-128-15,-8-7 128 0,10 4-128 0,-10-4 128 16,8 8-128-16,-8-8 128 0,12 6-128 0,-3-1 0 15,-9-5 0-15,0 0 128 0,9 7-128 0,-1-1 0 16,-8-6 0-16,0 0 0 0,0 0 0 0,10 8 0 16,-1-1 0-16,-9-7-176 0,0 0 176 0,10 5 0 15,-10-5 0-15,9 6 0 0,-9-6 0 0,0 0 0 0,10 8 0 0,-2-1 0 16,-8-7 0-16,0 0 0 0,9 5 0 0,-9-5 0 16,8 7 0-16,-8-7 0 0,0 0 0 0,10 5 128 15,-10-5-128-15,9 5 0 16,-9-5 0-16,0 0 0 0,11 0 0 0,-11 0 0 0,0 0 0 0,10 4 128 15,-1-4-128-15,-9 0 0 0,9 0 0 0,-9 0 0 16,10-3 0-16,-10 3 0 0,10-2 0 0,-1-1 128 16,0 0-128-16,2 2 0 0,-11 1 0 0,10-4 0 15,1-1 0-15,0 2 128 0,1 0-128 0,0 0 0 16,-3-4 128-16,4 3-128 0,-1-1 160 0,1 0-160 16,0 0 160-16,-2 1-160 0,1-3 160 0,1 1-160 15,0 2 192-15,2 1-48 0,-1-1-16 0,-1 2 0 16,0-1-128-16,-1 2 0 0,0 1 144 0,-2 0-144 0,-10 0 0 15,12 0 0-15,-12 0 0 0,13 3 128 0,-2-2-128 0,-11-1 0 16,0 0 128-16,15 6-128 0,-1-3 128 0,-2 1-128 16,-12-4 128-16,10 1-128 0,-10-1 128 0,13 3-128 15,-1 1 128-15,0 1-128 0,-2-4 0 0,-10-1 144 16,12 3-144-16,-12-3 0 0,13 4 128 0,-1 0-128 16,-2 0 0-16,-10-4 0 0,11 3 128 0,-11-3-128 15,11 6 0-15,0-1 0 0,-11-5 0 0,10 6 0 16,-10-6 128-16,11 4-128 0,-11-4 0 0,10 6 160 15,-10-6-160-15,9 6 128 0,-1-1-128 0,-8-5 128 16,0 0-128-16,9 5 128 0,-9-5-128 0,0 0 128 16,0 0-128-16,0 0 128 0,11 6-128 0,-11-6 0 15,7 8 144-15,-7-8-144 0,0 0 0 0,0 0 128 16,8 7-128-16,-8-7 0 0,7 8 0 0,-7-8 0 0,0 0 0 0,6 7 128 16,-6-7-128-16,7 5 0 0,-7-5 0 0,0 0 128 15,0 0-128-15,8 6 0 0,-8-6 0 0,7 4 0 16,-7-4 0-16,0 0 0 0,0 0 0 0,11 3 0 15,-11-3 0-15,10 3 0 0,-10-3 0 0,9 0 0 16,-9 0 0-16,11-2 0 0,-11 2 0 0,12-1 0 16,-2-3 0-16,-1 3 0 0,0-1 0 0,0-1 0 15,2 0 0-15,-2 0 0 0,0 1 0 0,1-2 0 16,1-1 0-16,2 1 0 0,1 0 0 0,1 0 0 16,-5-3 0-16,2 3 0 0,1 0 0 0,1 2 0 15,-1-6 0-15,-1 3 0 0,0 1 0 0,-3 1 0 16,1 2 0-16,-10 1 0 0,13-3 0 0,-1 3 0 0,-12 0 0 15,12 0 0-15,-12 0 0 0,10 0 0 0,-10 0 0 0,12 0 0 16,-12 0 0-16,10 3 0 0,-10-3 0 0,11 1 0 16,-11-1 0-16,0 0 0 0,11 3 0 0,-11-3 0 15,0 0 0-15,11 3 128 0,-11-3-128 0,0 0 0 16,12 2 0-16,-12-2 128 0,10 3-128 0,-10-3 0 16,11 2 0-16,-11-2 128 0,0 0-128 0,0 0 128 15,7 7-128-15,-7-7 128 0,8 4-128 0,-8-4 128 16,0 0-128-16,0 0 128 0,0 0-128 0,0 0 0 15,8 4 128-15,-8-4-128 0,0 0 0 0,0 0 0 16,0 0 0-16,0 0 128 16,0 0-1792-16,0 0-336 0</inkml:trace>
  <inkml:trace contextRef="#ctx0" brushRef="#br0" timeOffset="44501.21">18697 7850 28559 0,'-15'-1'1264'0,"5"-2"272"0,-2-3-1232 0,-1-3-304 0,-1-3 0 0,1-5 0 15,0-6 1888-15,2-4 320 0,3-2 64 0,4-4 16 16,4-8-1984-16,4-2-304 0,3-1-256 0,3 2 64 16,3 3 64-16,4 3 128 0,2-1-208 0,1 3 80 15,3 3 0-15,1 2 0 0,4 5 0 0,2-1 0 16,2-1 128-16,9 0-208 0,6-3 80 0,7 0 128 15,9-2-144-15,5-1 144 0,4-4 0 0,1 4 0 0,1-2 0 16,4 3 0-16,3-1 0 0,4 6 144 0,-1 3-144 0,-3 3 0 16,-4 4 0-16,-4 5 0 0,0 4 0 0,0 5 0 15,0 2 0-15,-5 2 0 0,-3 9-160 0,-6 6 160 16,-6 1 0-16,-1 7-144 0,-5-1 144 0,0 4 0 16,-2 0-144-16,-4 2 144 0,-2 3 0 0,-2 0 0 15,-2-3 0-15,2 5 0 0,-2 5 0 0,-3 3 0 16,-2 2 0-16,-1 0 128 0,-5 1 256 0,-6 1 64 15,-1-4 0-15,-6 0 0 0,-1-3 128 0,-5 1 16 16,-6 0 16-16,-5-2 0 0,-2 2-176 0,-3 3-48 16,-9 4 0-16,-3-3 0 0,-6-2 224 0,-5-3 32 15,-5-2 16-15,-5 0 0 0,-3-2 176 0,-1 0 48 16,-6-4 0-16,-2-4 0 0,-5-5-112 0,-7-2-32 0,-8-2 0 0,-6 0 0 16,-5-4-96-16,-2-2 0 15,2-1-16-15,-8-4 0 0,-7 1-256 0,2-2-48 0,3-7-16 0,8 1 0 16,7-1-304-16,-1 0 0 0,-1-1 0 0,6-2 0 15,7-2-176-15,3-2-80 0,1 1-32 0,6-3 0 32,6-2-2624-32,10-5-528 0,6-7-96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0:43:10.3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13303 7978 20271 0,'0'0'896'0,"0"0"192"0,0 0-880 0,0 0-208 16,0 0 0-16,0 0 0 0,0 0 864 0,0 0 128 15,0 0 32-15,0 0 0 0,0 0 0 0,0 0 0 16,0 0 0-16,0 0 0 0,0 0 0 0,0 0 0 16,5 7 0-16,-5-7 0 0,3 7 0 0,0 0 0 15,-3-7 0-15,3 10 0 0,0 2 0 0,0 2 0 16,-1 2 0-16,1 2 0 0,0 2 0 0,-1 2 0 15,1 3 0-15,-1 1 0 0,2 3-832 0,0 1-192 16,0-2 0-16,3 5 0 0,-4 3 864 0,1 3 128 0,-1 2 32 0,1-3 0 16,0-4-832-16,-2-2-192 0,0-4 0 0,0-2 0 15,0 0 0-15,-1-4 0 0,2 0 0 0,-2-2 0 16,-1-4 0-16,0 0 0 0,1-3 0 0,-1 0 0 16,0 0 864-16,0 0 128 0,0-1 32 0,0-2 0 15,-1 1-832-15,0-2-192 0,-1 0 0 0,2 0 0 16,-1 0 0-16,0-1 0 0,1-8 0 0,-2 9 0 15,1 2 0-15,0-3 0 0,-1 1 0 0,2-9-14704 16,0 0-2976-16</inkml:trace>
  <inkml:trace contextRef="#ctx0" brushRef="#br0" timeOffset="4099.279">7949 10780 35007 0,'14'14'768'0,"-14"-6"176"0,0-8 16 0,0 0 16 0,-1-7-784 0,1 1-192 0,0-1 0 0,1 1 0 31,3-1-768-31,3 1-208 0,3 3-48 0,4 2 0 0,2-2 832 0,6 3 192 0,4 2 0 0,3 0 0 16,5-1 0-16,1 2 0 0,0 2 0 0,0-1 0 15,1 1 0-15,-3 1 0 0,-3-1 0 0,-3 1 0 16,-4 0 0-16,-3-1 0 0,-4 1 0 0,-2 1 0 16,-4-1 768-16,-2 1 208 0,-2 1 48 0,-4 2 0 0,-6 3 0 15,-5 3 0-15,-8 3 0 0,-6 2 0 0,-3 5 0 0,-6 3 0 16,-3 0 0-16,-5 3 0 0,-1 3-832 0,0-2-192 16,1-6 0-16,0-3 0 0,0-5 0 0,3-4 0 15,0-2 0-15,4-1 0 0,5-3 864 0,4-1 128 16,6-2 32-16,4-1 0 0,3 0-832 0,4-2-192 15,7-3 0-15,0 0 0 0,0 0 0 0,0 0 0 16,11 7 0-16,6-2 0 16,5 0-768-16,3-2-208 0,2-2-48 0,3-2 0 0,3-3 1648 0,1-2 320 15,4 0 64-15,2-4 16 0,2-2-832 0,2-1-192 16,2-2 0-16,0-3 0 0,-2-5 0 0,-2 2 0 16,-2 1 0-16,-5 3 0 0,-5 2 0 0,-4 2 0 15,-5 1 0-15,-3 3 0 0,-1 2 0 0,-2 3 0 16,-4 0 0-16,-2 4-13616 0,-9 0-2768 15</inkml:trace>
  <inkml:trace contextRef="#ctx0" brushRef="#br0" timeOffset="29545.649">5375 13411 27647 0,'0'0'1216'0,"0"0"256"0,0 0-1168 0,0 0-304 0,2 5 0 0,-2-5 0 15,0-5 0-15,0 5 0 0,0 0 0 0,0 0 0 16,0 0 0-16,3-4 0 0,1-2 0 0,2 3 0 16,0 0 0-16,2 0 0 0,2 1 0 0,2 0 0 15,0 2 0-15,5 0 0 0,4-1 0 0,-2-1 0 16,-3 0 0-16,2 2 0 0,3 2 0 0,-3-1 0 16,-1-1 0-16,-1 1 0 0,-2 0 0 0,-1 1 0 15,0-1 0-15,-2 2 0 0,-2-2 0 0,0 2 0 16,-1 0 880-16,1 3 112 0,-4-1 32 0,0 1 0 0,0 2-832 15,-2 1-192-15,-2 4 0 0,-2 2 0 0,-3 2 0 0,-1 0 0 16,-4-3 0-16,-3 3 0 0,-4 1 864 0,-1 2 128 16,-2-1 32-16,-1 2 0 0,1-3 0 0,1 2 0 15,-2-2 0-15,3-1 0 0,4-6 0 0,0-1 0 16,-1 0 0-16,1 0 0 0,0-4-832 0,1 1-192 16,3-2 0-16,1-3 0 0,0 1 0 0,-1 0 0 15,2-1 0-15,2 0 0 0,0 0 0 0,5-2 0 16,0 0 0-16,0 0 0 0,0 0 0 0,0 0 0 15,0 0 0-15,7-6 0 16,6-2-768-16,2 0-208 0,1 0-48 0,2-2 0 0,-2 3 832 0,3-1 192 16,2 1 0-16,3-1 0 0,0 1 0 0,1 2 0 0,-1 1 0 15,-2 2 0-15,5-1 0 0,-5 3 0 16,-1 0 0-16,-3 0 0 0,-3 3 0 0,-1 0 0 0,-3 3 0 0,-4 0 0 16,0 1 0-16,-2-1 0 0,0 3 0 0,-3 3 0 15,-4 2 0-15,-2 2 0 0,-1 2 0 0,-1 2 0 16,-5 1 768-16,1-6 208 0,-3 2 48 0,-3 0 0 15,-2 2 0-15,-2-1 0 0,-3-1 0 0,-1 0 0 16,0 0-832-16,-9 5-192 0,-1-7 0 0,5-3 0 16,5-3 864-16,2-2 128 0,-1 1 32 0,8-3 0 15,2-1-832-15,5-3-192 0,-1 4 0 0,2-3-22080 16</inkml:trace>
  <inkml:trace contextRef="#ctx0" brushRef="#br0" timeOffset="34439.6">4025 15983 23951 0,'0'0'512'0,"14"22"128"0,-14-22 0 0,0 0 64 0,0 0-576 0,0 0-128 0,0 0 0 0,0 0 0 16,0 0 1664-16,0 0 320 15,0 0 48-15,0 0 16 0,0 0-832 0,0 0-144 0,0 0-48 0,0 0 0 16,0 0 0-16,0 0 0 0,0 0 0 0,0 0 0 15,0 0 0-15,0 0 0 0,0 0 0 0,0 0 0 16,-1 8-816-16,-1 0-208 0,1-2 0 0,-2 2 0 16,-1 1 0-16,1 2 0 0,-3 3 0 0,2-2 0 15,1 2 0-15,-3 3 0 0,0-1 0 0,1 1 0 16,-1 1 0-16,0 1 0 0,-2 1 0 0,2 1 0 16,2-2 0-16,-2 1 0 0,-1-1 0 0,0 1 0 0,2 0 864 15,0 10 128-15,-2 11 32 0,1-12 0 0,2-16-832 0,1 3-192 16,2 7 0-16,-2 1 0 0,1-1 0 0,-1 0 0 15,0 1 0-15,2-2 0 16,0-2-768-16,1-3-208 0,1-3-48 0,0-1 0 0,1-1 832 0,-1-4 192 16,-1-8 0-16,4 5 0 0,4 0 0 0,1-1 0 15,3-2 0-15,2 1 0 0,4-3 0 0,3 0 0 16,0-4 0-16,2 2 0 0,5-6 0 0,-2 0 0 16,0 0 0-16,0-2 0 0,0-1 0 0,0 1 0 15,0-2 0-15,0 2 0 0,-2 1 0 0,-1-2 0 16,2-7 0-16,-2 3 0 0,0 5 0 0,-3 0 0 15,1-1 0-15,-1 2 0 0,-5 0 0 0,1 1 0 16,-2 3 0-16,-2 1 0 0,-3-3 0 0,-1 4 0 16,0 1 0-16,-2 1 0 0,-6 1 0 0,0 0 0 0,0 0 0 0,0 0 0 15,0 0 0-15,0 0 0 0,0 0 0 0,0 0 0 32,0 0-2496-32,0 0-464 0,-1-8-96 0,0-1-16 0</inkml:trace>
  <inkml:trace contextRef="#ctx0" brushRef="#br0" timeOffset="34728.39">4266 16148 38703 0,'0'0'848'16,"0"0"176"-16,0 0 48 0,0 0 16 0,-3 7-880 0,3-7-208 0,0 0 0 0,0 0 0 16,0 0 864-16,0 0 128 0,0 0 32 0,-4 5 0 15,-1 4 0-15,1 3 0 0,0 2 0 0,0 6 0 0,-1 1-832 0,0 7-192 16,0 4 0-16,1 3 0 0,1 3 0 0,-1 3 0 15,0 5 0-15,2 1 0 0,-1-4 0 0,2 1 0 16,-2-2 0-16,2 4 0 0,-2-1 0 16,2-3 0-16,0-5 0 0,1-2 0 0,0 0 864 0,0-1 128 15,1-3 32-15,-1 0 0 16,0-1-1648-16,0-2-320 0,-1-3-64 0,1-6-16 0,0 2 1648 0,0-4 320 16,-2-5 64-16,2-2 16 0,0 1-832 0,-1-4-192 15,1-7 0-15,0 0 0 16,-4 8-768-16,4-8-208 0,0 0-48 0,0 0-20064 15</inkml:trace>
  <inkml:trace contextRef="#ctx0" brushRef="#br0" timeOffset="44937.61">6719 15985 20271 0,'0'0'448'0,"0"0"80"0,0 0 32 0,0 0 16 0,0 0-576 0,0 0 0 0,0 0 0 0,0 0 0 15,0 0 928-15,0 0 80 0,0 0 16 0,0 0 0 16,0 0 816-16,0 0 160 0,0 0 48 0,0 0 0 16,0 0-832-16,0 0-144 0,0 0-48 0,0 0 0 0,0 0-816 0,0 0-208 15,-4 4 0-15,4-4 0 0,0 0 864 0,-1 4 128 16,0 2 32-16,1-1 0 0,1 1-832 0,2 3-192 15,-1 0 0-15,4 3 0 0,-3 1 0 0,3 3 0 16,-1-2 0-16,3 2 0 0,1 1 0 0,0 1 0 16,-1 0 0-16,0 2 0 0,1-1 0 0,0 2 0 15,1 1 0-15,1-2 0 0,-2 1 0 0,0-2 0 16,0 1 0-16,2 0 0 0,-1-1 864 0,2-1 128 16,2 1 32-16,0-2 0 0,2 0-832 0,1-1-192 15,0 0 0-15,1-2 0 0,0-1 0 0,2 1 0 16,1-5 0-16,1 0 0 15,0-1-768-15,7 5-208 0,-4-2-48 0,-10-4 0 0,2-3 832 0,0 0 192 16,-1 0 0-16,-2 0 0 0,-2-1 0 0,-3 1 0 0,-2-1 0 0,-7-3 0 16,6 4 768-16,-6-4 208 0,0 0 48 0,4 5 0 15,-4-5-832-15,5 11-192 0,-5-11 0 0,0 9 0 16,-2 1 1680-16,-2 2 304 0,-2 1 48 0,-1 1 16 16,-5 2-1648-16,-1 2-400 15,-3-1 0-15,1 3 0 0,-1 0 0 0,-2 3 0 0,-2-4 0 0,-1 2 0 16,6-1 0-16,-11 7 0 0,1-4 0 0,10-10 0 15,2-1 0-15,0-1 0 0,-1-1 0 0,0-1 0 16,1-1 0-16,-2 1 0 0,2-1 0 0,0-2 0 16,0 0 0-16,-1-5 0 0,0 0 0 0,0-2 0 15,-1 0-736-15,-2-6-224 0,-1 1-64 0,-2-7 0 16,-1-4-2448-16,3-6-496 0,-17-31-112 0,16 4-16 0</inkml:trace>
  <inkml:trace contextRef="#ctx0" brushRef="#br0" timeOffset="45220.4">6828 16407 31327 0,'0'0'688'0,"0"0"144"0,0 0 16 0,0 0 48 0,0 0-720 0,0 0-176 15,0 0 0-15,0 0 0 0,13-2 0 0,-6 0 0 16,5-4 0-16,3 0 0 0,1-2 0 0,3-1 0 15,0-1 0-15,2-1 0 0,0 2 0 0,2-4 0 16,0 1 0-16,-1 0 0 0,0 1 848 0,-3-1 144 0,-3 2 32 0,0 0 0 16,1 1 0-16,-3 2 0 0,-1 0 0 0,-2 2 0 15,-4 0-832-15,0 2-192 0,-7 3 0 0,0 0 0 16,0 0 864-16,0 0 128 16,0 0 32-16,0 0 0 0,0 0-832 0,0 0-192 0,0 0 0 0,0 0 0 31,0 0-768-31,0 0-208 0,0 0-48 0,10 0 0 0</inkml:trace>
  <inkml:trace contextRef="#ctx0" brushRef="#br0" timeOffset="50023.67">10953 13146 27647 0,'0'0'1216'0,"0"0"256"0,0 0-1168 0,0 0-304 0,0 0 0 0,0 0 0 15,0 0 880-15,0 0 112 0,0 0 32 0,0 0 0 16,-3-1 0-16,3 1 0 0,0 0 0 0,0 0 0 0,0 0 0 0,0 0 0 16,0 0 0-16,0 0 0 0,0 0 0 0,0 0 0 15,0 0 0-15,0 0 0 0,0 0-832 0,0 0-192 16,-5 4 0-16,5-4 0 0,0 0 864 0,0 0 128 15,-7 6 32-15,1-1 0 0,2-2-832 0,4-3-192 16,-3 9 0-16,-1 1 0 0,0 4 0 0,2 0 0 16,2-2 0-16,0 1 0 0,-5 1 0 0,-1 0 0 15,0 1 0-15,1 2 0 0,1-2 864 0,0 1 128 16,-1-2 32-16,-1 2 0 0,1 2-832 0,0 0-192 16,-2 1 0-16,2-1 0 0,0 1 0 0,0 1 0 15,-1 0 0-15,0 6 0 0,-1-2 0 0,2 1 0 16,0 1 0-16,1 2 0 0,0 0 0 0,2 2 0 15,-1 2 0-15,0-2 0 0,1 1 0 0,0 3 0 16,2-11 0-16,0 1 0 0,0-3 0 0,0-1 0 0,2 1 0 0,0-4 0 16,1 0 0-16,1 0 0 0,0-1 0 0,1 3 0 15,0-4 0-15,2-2 0 0,-1-3 0 0,2-1 0 16,1-1 0-16,2-1 0 16,-1-1 0-16,1-1 0 0,-2 2 0 0,0-5 0 0,-1 1 0 0,2-2 0 15,3-1 0-15,0-1 0 0,0 0 0 0,0-2 0 31,-1-1-768-31,0 0-208 0,1-1-48 0,-2-3 0 0,1-1 832 0,-1-1 192 0,-1-1 0 0,-2 2 0 16,0-1 768-16,1-1 208 0,-1 2 48 0,-1-3 0 16,3-3-1648-16,-3-3-320 0,0-5-64 0,1-8-16 15,0-3 832-15,-5 11 192 0,1 3 0 16,0 1 0-16,0 0 768 0,-3 4 208 0,-1 2 48 0,2 0 0 16,-2 2-832-16,-2-1-192 0,0 2 0 0,-1 2 0 0,1 2 0 0,-2 0 0 15,-3 3 0-15,-1 0 0 0,1 2 0 0,-1 1 0 16,-1-3 0-16,0 3 0 0,-1 3 0 0,1-2 0 15,-1 2 0-15,-1 0 0 0,0 3 0 0,-1-2 0 16,-2 2 0-16,2 3 0 16,-1-1-768-16,0 1-208 0,-3-5-48 0,2 4-20064 15</inkml:trace>
  <inkml:trace contextRef="#ctx0" brushRef="#br1" timeOffset="79614.85">13873 7832 23951 0,'0'0'512'0,"0"0"128"0,0 0 0 0,0 0 64 0,0 0-576 0,0 0-128 0,0 0 0 0,0 0 0 15,0 0 1664-15,0 0 320 0,0 0 48 0,0 0 16 16,0 0-832-16,0 0-144 0,0 0-48 0,0 0 0 16,0 0 0-16,0 0 0 0,0 0 0 0,0 0 0 15,0 0 0-15,4 10 0 0,-3 2 0 0,0 0 0 16,2-6-816-16,0 7-208 0,-2 4 0 0,2 7 0 0,-1 5 864 0,-1 2 128 15,1 0 32-15,-1 4 0 0,0 4-832 0,1 2-192 16,0 1 0-16,0 1 0 0,-2 1 0 0,0 4 0 16,0 4 0-16,0 0 0 0,0 1 0 0,0-6 0 15,-2-3 0-15,2-2 0 0,-1-5 864 0,1-3 128 16,0-2 32-16,0-4 0 0,0-2-832 0,0-5-192 16,0-3 0-16,0 1 0 0,1-4 0 0,-1 1 0 15,0-3 0-15,0-1 0 0,2-3 0 0,-2-1 0 16,0-2 0-16,0-6 0 15,0 0-2416-15,0 0-528 0,0-5-96 0,0-1-32 0</inkml:trace>
  <inkml:trace contextRef="#ctx0" brushRef="#br1" timeOffset="84480.16">8761 10638 23951 0,'0'0'512'0,"0"0"128"0,0 0 0 0,0 0 64 0,0 0-576 0,0 0-128 15,-3-4 0-15,3 4 0 0,0 0 1664 0,-2-4 320 16,2 4 48-16,0 0 16 0,0 0-1648 0,-2-5-400 15,2 5 0-15,0 0 0 0,0 0 0 0,0 0 0 16,6-4 0-16,0 1 0 0,3 2 0 0,4 1 0 16,3 1 0-16,1 2 0 0,3-3 0 0,0 2 0 15,3 2 0-15,-1 1 0 0,0-1 896 0,0 2 112 16,-1 0 16-16,-2 2 0 0,1 0-832 0,-3 1-192 16,-3 1 0-16,-1-1 0 0,-1-1 0 0,0 1 0 15,-3-1 0-15,-1 1 0 0,-3 0 0 0,-2 2 0 16,-1-1 0-16,-2 3 0 0,-1-2 864 0,-2 0 128 15,-1 4 32-15,-2-1 0 0,-2 3-832 0,-2 1-192 16,-3 1 0-16,-6 3 0 0,1-1 864 0,0-2 128 16,-2-1 32-16,2-1 0 0,0-1-832 0,-1 0-192 0,1-3 0 0,1 0 0 15,2-2 864-15,2-3 128 0,2 1 32 0,1-3 0 16,1-1-832-16,-1-1-192 0,4-3 0 0,1 0 0 16,1 2 0-16,4-3 0 0,0 0 0 0,0 0 0 15,0 0 0-15,0 0 0 0,0 0 0 0,0 0 0 16,0 0 0-16,14 0 0 0,4-4 0 0,3 1 0 15,1 2 0-15,-2 0 0 0,2-2 0 0,2 1 0 32,0-2-768-32,1 0-208 0,0 0-48 0,-2-3 0 0,1 1 1648 0,-1 1 320 0,0-2 64 0,-1 2 16 15,-1 1-1648-15,-2 1-320 0,-1-2-64 16,-1 1-16-16,-1 2 1648 0,-3 0 320 0,-3 0 64 0,0 0 16 16,-3 1-832-16,1 1-192 0,1 0 0 0,-1 1 0 15,-8-1 0-15,8 2 0 0,-2 0 0 0,1 1 0 16,-7-3-768-16,9 5-208 0,3 2-48 0,3-1 0 0</inkml:trace>
  <inkml:trace contextRef="#ctx0" brushRef="#br1" timeOffset="85891.81">18810 10346 31327 0,'0'0'1392'0,"0"0"272"0,0 0-1328 0,0 0-336 0,0 0 0 0,0 0 0 15,0 0 896-15,0 0 96 0,0 0 32 0,0 0 0 16,0 0-832-16,0 0-192 0,0 0 0 0,0 0 0 16,7-3 0-16,2 3 0 0,0 3 0 0,3-1 0 15,1 1 0-15,1 1 0 0,2-3 0 0,-1 3 0 16,1 1 864-16,-1 2 128 0,0-1 32 0,-2 2 0 16,-4 1-832-16,-1 3-192 0,-3 2 0 0,0 1 0 15,2 3 0-15,-5 3 0 0,-4 2 0 0,-3 4 0 16,-2 3 0-16,-3 2 0 0,-5-2 0 15,-2 0 0-15,-2-3 0 0,-2-2 0 0,-1-2 0 0,0-2 0 0,2-4 0 0,-1-1 0 16,0-3 0-16,2-3 0 0,-1-1 864 0,2-2 128 16,1-2 32-16,1 0 0 0,1-5-832 0,2 2-192 15,1-4 0-15,3 2 0 0,2-4 0 0,7 4 0 16,0 0 0-16,0 0 0 0,-1-6 0 0,4-2 0 16,1-1 0-16,3 0 0 0,5 0 0 0,4 0 0 15,2-3 0-15,4-1 0 0,3 0 0 0,2 1 0 16,2 0 0-16,2 2 0 0,2 1 0 0,-4 2 0 15,-2 2 0-15,0 2 0 0,2 3 0 0,-3 3 0 16,-3 1 0-16,0 4 0 0,-2-2 0 0,-2 5 0 16,-3-1 0-16,-3 3 0 0,-3 0 864 0,-2 2 128 15,-1 3 32-15,-6-1 0 0,-5 2-832 0,-3 2-192 16,-2 1 0-16,-4 2 0 0,-5-2 0 0,-2 1 0 0,1 1 0 0,-3 1 0 16,-4-2 864-16,1 2 128 0,1-2 32 15,1-4 0-15,-1-1-832 0,2-4-192 0,1-1 0 0,3-1 0 16,-1-2 864-16,6-3 128 0,0-2 32 0,1-1 0 15,0-4-832-15,2 0-192 0,3 1 0 0,1-2 0 32,-1 0-768-32,2-3-208 0,5 4-48 0,-3-11-14192 0,3-9-2832 0</inkml:trace>
  <inkml:trace contextRef="#ctx0" brushRef="#br1" timeOffset="97676.239">7006 13116 31327 0,'-5'-12'688'0,"5"12"144"0,0 0 16 0,0 0 48 0,0 0-720 0,0 0-176 0,0 0 0 0,0 0 0 16,0 0 848-16,0 0 144 0,0 0 32 0,0 0 0 16,0 0 0-16,0 0 0 0,0 0 0 0,0 0 0 15,0 0 0-15,-3 5 0 0,3-5 0 0,0 0 0 16,-4 7-832-16,2 1-192 0,-2 4 0 0,0-2 0 15,1 3 864-15,-2 8 128 0,0 10 32 0,1-6 0 16,0 1-832-16,2 3-192 0,-1-1 0 0,0 4 0 0,1 0 0 0,-1 2 0 16,1 0 0-16,-2 10 0 0,4-11 0 0,-2-3 0 15,1-3 0-15,1-2 0 0,0-4 0 0,1-3 0 16,3-2 0-16,0-2 0 0,4 1 0 0,2-4 0 16,3 0 0-16,4-5 0 0,-2-3 0 0,4-2 0 15,3-1 0-15,4-4 0 0,4-2 0 0,4-6 0 16,3-1 0-16,1-1 0 0,10-6 0 0,-2 0 0 15,-5 1 0-15,-2 1 0 0,-2-1 0 0,-5 1 0 16,-3-4 0-16,-3 5 0 0,-2 7 0 0,-5 0 0 16,-2 4 0-16,-2 1 0 0,-5 0 0 0,-2 2 0 15,-8 3 0-15,0 0 0 16,0 0-768-16,0 0-208 0,0 0-48 0,0 0-18432 0</inkml:trace>
  <inkml:trace contextRef="#ctx0" brushRef="#br1" timeOffset="97916.87">7202 13152 38703 0,'0'0'848'0,"-11"4"176"0,10 7 48 0,-2 6 16 0,-2 8-880 0,1-10-208 0,-1 0 0 0,0 3 0 16,0 4 864-16,1 3 128 0,0 2 32 0,1-1 0 15,2 4-832-15,0 13-192 0,-1 4 0 0,4-1 0 16,0 2 864-16,1-1 128 0,-1 2 32 0,2 0 0 15,2-4-832-15,-1-4-192 0,0-7 0 0,1-2 0 0,0-8 0 0,-1-3 0 16,0-2 0-16,2-2 0 0,-1-3 0 0,-1-1 0 16,-1-1 0-16,3-3 0 15,-2 0-2416-15,0-2-528 0,-5-7-96 0,5 8-32 0</inkml:trace>
  <inkml:trace contextRef="#ctx0" brushRef="#br1" timeOffset="98847.18">11735 13089 35007 0,'0'0'1552'0,"-2"7"320"0,-1 0-1488 0,3-7-384 0,0 0 0 0,-6 5 0 15,1 3 0-15,0 5 0 0,0-3 0 0,-2 5 0 16,-1 0 0-16,3 1 0 0,0 4 0 0,0 0 0 16,-1 3 0-16,3-1 0 0,-1 3 0 0,2-2 0 0,2-1 896 0,3 7 96 15,1-4 32-15,2-2 0 0,4-2-832 0,4 0-192 16,0 4 0-16,4-5 0 0,2 3 0 0,2 0 0 16,2-3 0-16,-2-1 0 0,4 2 0 0,1 1 0 15,1 0 0-15,-2 3 0 0,0-4 0 0,-3 1 0 16,-1-2 0-16,2-1 0 0,-2 0 0 0,-5-8 0 15,0 0 0-15,-1-2 0 0,-3-1 0 0,-2 0 0 16,2-1 0-16,-3 0 0 0,-3-2 0 0,1 0 0 16,-8-5 0-16,0 0 0 0,0 0 864 0,0 0 128 15,0 0 32-15,0 0 0 0,-1 5 0 0,-6 1 0 16,-3-2 0-16,-3 1 0 0,-4 1-832 0,-4 5-192 16,-4-1 0-16,-2-1 0 15,-11 2-768-15,2-3-208 0,-1-2-48 0,-1-5 0 16,2-6-3264-16,-32-12-672 0,20 0-128 0,30 9-32 0</inkml:trace>
  <inkml:trace contextRef="#ctx0" brushRef="#br1" timeOffset="99003.22">11715 13090 31327 0,'0'0'688'0,"13"-8"144"0,3 13 16 0,5 1 48 0,5-5-720 0,1 1-176 0,2 1 0 0,2 0 0 16,2-2 1664-16,1-2 320 0,1-2 48 0,3-6 16 15,2-2-1648-15,3 0-400 0,0-1 0 0,-1-5 0 16</inkml:trace>
  <inkml:trace contextRef="#ctx0" brushRef="#br1" timeOffset="99946.65">16353 13013 31327 0,'0'0'688'0,"0"0"144"0,0 0 16 0,0 0 48 0,0 0-720 0,0 0-176 0,0 0 0 0,0 0 0 16,0 0 1664-16,0 0 320 0,-4 8 48 0,-2 2 16 15,0 2-832-15,-1 1-144 0,0 5-48 0,1 10 0 16,4 7-816-16,-2 3-208 0,-3-1 0 0,3-4 0 15,0 4 0-15,2 0 0 0,-1 1 0 0,2 3 0 16,1 2 864-16,1 0 128 0,-1 2 32 0,4 19 0 16,3-5-832-16,1-6-192 0,2-3 0 0,2-6 0 15,-1-5 0-15,1-9 0 0,1-5 0 0,-1-5 0 16,-2-6 0-16,2-4 0 0,0-3 0 0,-2-3 0 16,1-4-768-16,2-3-208 0,-3-1-48 0,1-4 0 0,-1-3 832 0,-1-4 192 15,2-2 0-15,-1-1 0 0,-4-3 0 0,0-1 0 16,-2-1 0-16,-2-1 0 0,2 1 0 0,-4 6 0 15,-1 1 0-15,-2 0 0 0,2 2 768 0,-3 4 208 16,-3 3 48-16,0-2 0 0,-2-5-832 0,-2 2-192 16,-3 4 0-16,-1 4 0 0,0-1 0 0,-2 1 0 15,0 0 0-15,0 3 0 0,0 2 0 0,4 1 0 16,3-2 0-16,0 1 0 16,0 1-3232-16,2 4-688 0,8-6-144 0,1 7-32 0</inkml:trace>
  <inkml:trace contextRef="#ctx0" brushRef="#br1" timeOffset="100815.98">21438 13206 38703 0,'-4'40'1712'0,"4"-40"352"16,0-14-1648-16,0 14-416 0,0 14 0 16,0-14 0-16,2-24 0 0,0-4 0 0,2 2 0 0,3 18 0 0,1 21 896 0,3-20 112 15,4-35 16-15,3 31 0 0,1 49-832 0,6-8-192 16,4-23 0-16,1 1 0 0,4 7 0 0,2-11 0 15,3-13 0-15,1 5 0 0,-3 12 864 0,1-16 128 16,-1-27 32-16,-3 17 0 0,-4 21-832 0,-3-3-192 16,0-11 0-16,-1 6 0 0,-5 5 0 0,-1 2 0 15,-3 1 0-15,-2-2 0 0,2-1 0 0,-1 3 0 16,-4 3 0-16,-2-10 0 0,-2-7 0 0,-2 5 0 16,0 14 0-16,-6-8 0 0,0 0 864 0,0 0 128 15,2 16 32-15,2-3 0 0,0-4-832 0,-3 3-192 16,-1 9 0-16,-1 3 0 0,0 5 864 0,-2 0 128 15,-1 1 32-15,-2 4 0 0,-2 5-832 0,-1 4-192 16,0 4 0-16,-3 5 0 0,-1 12 0 0,-1-3 0 16,-1 0 0-16,1-3 0 0,0-2 0 0,1 0 0 0,1 0 0 0,3-3 0 15,-2-2 0-15,-1 5 0 0,3-8 0 0,3-7 0 32,-1-13-768-32,2-7-208 0,1-6-48 0,0-4-14192 0,0-5-2832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0:48:05.7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20189 9205 23951 0,'0'0'1056'0,"0"0"224"0,0 0-1024 0,0 0-256 0,0 0 0 0,0 0 0 16,0 0 1696-16,0 0 288 0,0 0 48 0,0 0 16 16,0 0-832-16,0 0-144 0,0 0-48 0,0 0 0 15,2 9 0-15,-2-3 0 0,0 0 0 0,0 2 0 16,0 2-816-16,0 3-208 0,-2 1 0 0,1 3 0 15,-2 5 864-15,1 3 128 0,-2 4 32 0,1 2 0 16,2-5-832-16,0 3-192 0,-3 2 0 0,0 1 0 16,0-1 0-16,0 0 0 0,0-1 0 0,0-3 0 15,-1-6 0-15,1-2 0 0,0-2 0 0,-1 1 0 0,0 3 0 16,2-8 0-16,3-13 0 0,0 0 0 0,0 10 864 0,0-10 128 16,0 0 32-16,0 0 0 0,0 0-832 0,0-12-192 15,1-9 0-15,2-3 0 0,2-5 0 0,6-7 0 16,3-10 0-16,3 2 0 0,4 1 0 0,0 3 0 15,0 7 0-15,1 0 0 16,-1 2-768-16,1 3-208 0,-4 5-48 0,-1 2 0 0,-1 3 832 0,-3 5 192 16,0 5 0-16,-3 1 0 0,-1 2 0 0,0 1 0 15,-2 3 0-15,1 2 0 0,-8-1 0 0,8 9 0 16,-1 0 0-16,-1 6 0 0,-4 4 0 0,2 1 0 16,0 3 0-16,0 1 0 0,-5 6 0 0,-1 2 0 15,2 1 0-15,0 1 0 0,-2-8 0 0,0 0 0 16,1-8 0-16,0 2 0 0,0 1 0 0,1-3 0 15,-2-9 0-15,1-1 0 0,2-2 0 0,-1 1 0 16,0-1 0-16,0-6 0 0,0 0 0 0,2-9 0 0,-1-4 0 0,3-5 0 16,1-5 0-16,0-3 0 0,0-6 0 0,3 1 0 15,3-7 0-15,-1 6 0 0,-1 9 0 0,0 0 0 16,2 3 0-16,-1 0 0 0,2 1 0 0,-2 5 0 16,-3 3 0-16,1 2 0 0,-1-1 0 0,1 1 0 15,-4 5 0-15,1 0 0 0,2 1 0 0,-7 3 0 16,0 0 0-16,0 0 0 0,0 0 0 0,0 0 0 15,9 8 0-15,-1 3 0 0,1 0 0 0,-1 0 0 16,0 2 0-16,-2 2 0 0,-1 2 0 0,2 3 0 16,-1 2 0-16,0 0 0 0,-2 2 0 0,1-1 0 15,1-1-2496-15,-2-5-464 0,-1-1-96 0,5-4-16 0</inkml:trace>
  <inkml:trace contextRef="#ctx0" brushRef="#br0" timeOffset="165.13">20848 9185 27647 0,'0'0'608'0,"4"9"128"0,-4-9 32 0,6 11 0 0,2 2-624 0,2 3-144 16,2 2 0-16,1 1 0 0,3 1 1664 0,-2 2 320 15,2 3 48-15,1 5 16 0,0 0-1648 0,0 1-400 16,-2 2 0-16,2-1 0 0,2 0 0 0,-1-4 0 16,-4-2 0-16,2-2 0 0,-2-5 0 0,2-2 0 15,-2-4 0-15,-2 0-15488 0</inkml:trace>
  <inkml:trace contextRef="#ctx0" brushRef="#br0" timeOffset="375.57">21183 9232 38703 0,'0'0'848'0,"0"0"176"0,-5-1 48 0,-2 1 16 0,-1 0-880 0,0 1-208 15,-1 2 0-15,-1 1 0 0,-2 2 864 0,0 3 128 0,-1-1 32 0,0 4 0 16,-1 2 0-16,0 2 0 0,1-2 0 0,1 3 0 15,-2 1-832-15,-1 2-192 0,2 1 0 0,0 0 0 16,1 1 0-16,-1 1 0 0,2 0 0 0,-4 4 0 16,4-1 0-16,-1-3 0 0,0-4 0 0,3-1 0 15,0-4-768-15,1-1-208 0,1-2-48 0,2-3-12016 16,5-8-2400-16</inkml:trace>
  <inkml:trace contextRef="#ctx0" brushRef="#br0" timeOffset="841.27">21282 9274 31327 0,'0'0'688'0,"0"0"144"0,0 0 16 0,2 6 48 0,-2-6-720 0,2 11-176 16,-1-2 0-16,-1 4 0 0,0 1 848 0,-1 3 144 15,-1 4 32-15,1 8 0 0,1 0-832 0,-1 1-192 16,0 0 0-16,2-3 0 0,0-1 0 0,0-3 0 15,-1 0 0-15,0-3 0 0,0 0 864 0,2-3 128 16,-4-9 32-16,1 1 0 0,1 0-832 0,0-9-192 0,0 0 0 0,0 0 0 16,0 0 864-16,0 0 128 0,-4-5 32 0,0-2 0 31,0-1-1648-31,2-7-320 0,1-6-64 0,2-5-16 0,1-4 832 0,4 0 192 0,1 0 0 0,3-1 0 16,3-7 0-16,-4 12 0 0,0 1 0 0,1 2 0 15,2 0 0-15,-2 4 0 0,1 3 0 0,-1 2 0 16,1-1 0-16,1 0 0 0,-2 3 0 0,0 3 0 15,0 2 768-15,-1 5 208 0,0-2 48 0,0 3 0 16,-1 2-832-16,1 3-192 0,1 0 0 0,-1 1 0 16,-1 2 864-16,1 2 128 0,3 2 32 0,-1 1 0 15,-4 4-832-15,2 1-192 0,1 0 0 0,-1 2 0 16,0 3 0-16,0 2 0 0,-1-2 0 0,-2 5 0 0,-2 9 0 16,1-9 0-16,-1-2 0 0,2-2 0 15,0-1 0-15,-1-1 0 0,-1-3 0 0,1 1 0 0,-2-1 0 0,0 0 0 16,-2-2 0-16,0-3 0 0,1-3 0 0,-2-2 0 15,0-8 0-15,0 0 0 16,0 0-1600-16,0 0-352 0,0 0-80 0,0 0-16 0</inkml:trace>
  <inkml:trace contextRef="#ctx0" brushRef="#br0" timeOffset="4579.5">21552 10389 23951 0,'0'0'1056'0,"0"0"224"0,0 0-1024 0,0 0-256 16,0 0 0-16,0 0 0 0,0 0 1696 0,0 0 288 16,0 0 48-16,0 0 16 0,0 0 0 0,0 0 0 15,0 0 0-15,0 0 0 0,0 0-832 0,-7 0-144 16,-1 2-48-16,1 0 0 0,-1 0 0 0,0 2 0 16,0 1 0-16,0 0 0 0,0 2-816 0,2 0-208 15,-2 0 0-15,0 2 0 0,0 1 864 0,1 1 128 0,-2 1 32 0,1 1 0 16,0 0-832-16,0 3-192 0,-1 2 0 0,2 0 0 15,0 1 0-15,-1 0 0 0,0 3 0 0,-1-1 0 16,0 5 0-16,1-1 0 16,1 0 0-16,0 7 0 0,0 1 0 0,3-2 0 0,2 0 0 0,-2 2 0 15,2-2 0-15,2-6 0 0,2 0 0 0,2 1 0 16,1 1 0-16,1 1 0 0,2-2 0 0,1 0 0 16,0-4 0-16,3 0 0 0,-2-2 0 0,2-3 0 15,0-3 0-15,0-1 0 0,-1-1 0 0,2-2 0 16,0-1 0-16,4 1 0 0,0-3 0 0,-1 0 0 15,-4-2-768-15,0-4-208 0,3-3-48 0,1 0-13104 16,-2 4-2624-16</inkml:trace>
  <inkml:trace contextRef="#ctx0" brushRef="#br0" timeOffset="5284.769">21793 10690 23951 0,'0'0'512'0,"0"0"128"0,0-7 0 0,1 1 64 0,1-1-576 0,0 1-128 15,1-1 0-15,1-1 0 0,1 1 848 0,1-1 144 16,1 0 32-16,1 0 0 0,3 0 0 0,1-2 0 16,3 1 0-16,-1-2 0 0,0 1-832 0,2-1-192 15,0 2 0-15,-1 0 0 0,2 1 864 0,1 0 128 16,1 2 32-16,-2 2 0 0,-3 3 0 0,2-2 0 16,-1 6 0-16,1-2 0 0,-2 2-832 0,-1 2-192 15,-1 1 0-15,1 5 0 0,0 1 0 0,0 3 0 16,0 5 0-16,0-1 0 0,-1 5 864 0,-2-3 128 15,1 1 32-15,-1 1 0 0,-1-3-832 0,-2-2-192 0,-2 2 0 0,0-1 0 16,2 1 0-16,-2 1 0 0,0 1 0 0,0 0 0 16,1 0 0-16,-2 0 0 0,-1-1 0 0,1 1 0 15,0 0 864-15,-1 5 128 0,1-7 32 0,-3-5 0 16,2 3-832-16,-2-1-192 0,-1-3 0 0,-1 2 0 16,1-4 0-16,-2-3 0 0,1-3 0 0,1-6-13616 15,0 0-2768-15</inkml:trace>
  <inkml:trace contextRef="#ctx0" brushRef="#br0" timeOffset="5553.92">22464 10387 38703 0,'0'0'1712'0,"-5"4"352"0,-1 0-1648 0,-1 1-416 15,1 2 0-15,-1 1 0 0,-1 2 1728 0,-1 1 256 16,-3-1 48-16,-5 4 16 0,2 1-832 0,-1 0-144 15,-1 4-48-15,-1 0 0 0,2 1-816 0,1 3-208 16,-2 3 0-16,-2 3 0 0,-1-2 0 0,-1 2 0 16,-1 1 0-16,1 0 0 0,0 0 0 0,1-1 0 15,1-1 0-15,4-6 0 0,0 3 0 0,0 0 0 16,1-2 0-16,0 2 0 0,-1 1 0 0,1 2 0 16,0-4 0-16,-3 8 0 0,1-2 0 0,2-4 0 15,1-4 0-15,5-8 0 16,0 2-1600-16,3-3-352 0,-6 5-80 0,8-5-16 0</inkml:trace>
  <inkml:trace contextRef="#ctx0" brushRef="#br0" timeOffset="5945.55">22749 10915 38703 0,'0'0'848'0,"0"0"176"0,0 0 48 0,0 0 16 0,0 0-880 0,0 0-208 16,0 6 0-16,0-6 0 0,-3 5 864 0,0 1 128 16,-3 5 32-16,2 0 0 0,0 2-832 0,0 3-192 15,0 2 0-15,0 3 0 0,-1 5 0 0,0 2 0 16,0 0 0-16,1 5 0 15,0 0-1600-15,0-3-352 0,1-6-80 0,3 1-14752 0</inkml:trace>
  <inkml:trace contextRef="#ctx0" brushRef="#br0" timeOffset="6680.87">23198 10562 38703 0,'0'0'848'0,"0"0"176"0,0 0 48 0,0 0 16 0,0 0-880 0,0 0-208 16,0 0 0-16,0 0 0 0,0 0 1680 0,-1 5 304 16,1 2 48-16,-1 2 16 0,-1 1-1648 0,1 3-400 15,-1 4 0-15,-1 4 0 0,0 3 0 0,2 11 0 16,-2-1 0-16,2 0 0 0,0-3 0 0,1 0 0 16,0-1 0-16,2-1 0 0,4-4 0 0,0-1 0 15,1-4 0-15,0-2 0 0,4-2 0 0,1-6 0 16,1-5 0-16,-3-3 0 15,2-2-736-15,2-4-224 0,1-3-64 0,0-4 0 0,1-1 832 0,2-4 192 16,3-2 0-16,0-3 0 0,0-2 0 0,5-10 0 0,-3 0 0 0,7-10 0 16,-6 4 0-16,-14 20 0 0,-1-7 0 0,0 1 0 15,-1 0 0-15,0 2 0 0,-3 1 0 0,-1 2 0 16,-1 3 768-16,-2 1 208 16,0 3 48-16,-1 2 0 0,-1 0 0 0,0 3 0 0,-2 6 0 0,3 2 0 15,-4-5 0-15,4 5 0 0,0 0 0 0,0 0 0 16,0 0-832-16,0 0-192 0,-8 5 0 0,3-4 0 15,5-1 0-15,0 0 0 0,0 0 0 0,-5 10 0 16,1 2 0-16,0 3 0 0,1 2 0 0,2 1 0 16,1 1 0-16,1 0 0 0,-1 3 0 0,2 1 0 15,0 3 0-15,2-1 0 0,2 1 0 0,-1 3 0 16,3-3 0-16,-2 4 0 0,-1 1 0 0,2 2 0 16,-1-1 0-16,2 5 0 0,-1-1 0 0,-2 3 0 0,0 2 0 0,-1-5 0 15,0 2 0-15,0-1 0 0,-3-1 0 0,0-2 0 16,-1 0 0-16,-1-4 0 0,0 8 0 0,-2-3 0 15,-1-1 0-15,-1 2 0 0,-1 6 0 0,0-15 0 16,0-6 0-16,-2 2 0 0,-2 3 0 0,-2 0 0 16,-2-3 0-16,-3 1 0 0,-3-4 0 0,-3 0 0 15,-5-3 0-15,2-1 0 0,0-1 864 0,-3-2 128 16,-1-2 32-16,-7-1 0 0,3-2-832 0,2-3-192 16,4-2 0-16,0-2 0 15,2 0-768-15,3-5-208 0,1-2-48 0,2-4 0 16,2-4-1632-16,1-6-336 0,-14-35-64 0,18 1-16 0</inkml:trace>
  <inkml:trace contextRef="#ctx0" brushRef="#br0" timeOffset="7130.39">23802 10236 35007 0,'0'0'768'0,"0"0"176"0,6-1 16 0,2 1 16 0,1 1-784 0,3 2-192 16,3 2 0-16,11 3 0 0,2 2 864 0,-6-3 128 15,3-1 32-15,16 6 0 0,-6 4 0 0,-13-5 0 16,3 4 0-16,9 8 0 0,-4 1-832 0,-2 2-192 16,-2 4 0-16,-2 2 0 0,-2 1 864 0,-4 1 128 15,-2-2 32-15,-6-6 0 0,-1 6 0 0,-2 2 0 16,-2 1 0-16,-2 3 0 0,-1 1 0 0,-3 1 0 15,-4 2 0-15,-2-3 0 0,0 1-832 0,-4-2-192 16,-1-5 0-16,3-3 0 0,-4 6 864 0,0-1 128 16,1-11 32-16,1-2 0 0,-2 2-832 0,-3-4-192 15,3 0 0-15,-1-3 0 16,-1-1-768-16,-3-1-208 0,1-3-48 0,1-6-23344 0</inkml:trace>
  <inkml:trace contextRef="#ctx0" brushRef="#br0" timeOffset="13317.8">25192 13930 27647 0,'0'0'1216'0,"1"-8"256"0,2-3-1168 0,-2 1-304 16,2-2 0-16,0-1 0 0,3-1 0 0,-2-1 0 16,2 1 0-16,2 0 0 0,1-1 0 0,0 0 0 15,2-1 0-15,-1 2 0 0,2-3 0 0,0 2 0 16,1 4 0-16,0 0 0 0,-3 1 880 0,2 1 112 16,-1 0 32-16,3 1 0 0,-3 1 0 0,2 3 0 15,0 2 0-15,-1 0 0 0,2 4 0 0,1 3 0 16,-1 1 0-16,0 2 0 0,-1 3 0 0,-1-1 0 15,-1 3 0-15,-1 2 0 0,2-1-832 0,0 3-192 16,-3 0 0-16,1 1 0 0,1 2 0 0,-1 2 0 16,0-1 0-16,1 1 0 0,1-1 864 0,-3 1 128 0,0-4 32 0,0 0 0 15,0 1-832-15,1-1-192 0,0-1 0 0,-3 0 0 16,3 0 0-16,-3-2 0 16,0 0 0-16,1-1 0 0,-3 0 0 0,0-1 0 0,0-1 0 0,1-2 0 31,-3-2-768-31,1 0-208 0,0-1-48 0,-4-7 0 15,7 5-1632-15,-7-5-336 0,0 0-64 0,8-4-16 0</inkml:trace>
  <inkml:trace contextRef="#ctx0" brushRef="#br0" timeOffset="13587.03">25811 13596 35007 0,'0'0'768'0,"0"0"176"0,0 0 16 0,0 0 16 0,0 0-784 16,0 0-192-16,0 0 0 0,-5 4 0 0,-2 2 1680 15,1-2 304-15,-1 3 48 0,1-1 16 0,-1 2-832 0,1 1-144 16,-2 0-48-16,-1 3 0 0,0 4-816 0,-2-1-208 16,-2 2 0-16,0 1 0 0,0 2 864 0,0-2 128 15,-3 0 32-15,2 2 0 0,-2 2-832 0,2-2-192 16,-2 1 0-16,1 1 0 0,-2 1 864 0,0-1 128 16,3 1 32-16,-1-1 0 0,-2 0-832 0,2 1-192 15,-2 0 0-15,1-3 0 0,-1 1 0 0,3 0 0 16,-1-1 0-16,4-2 0 0,-1-1 0 0,1-3 0 15,1-3 0-15,1-2 0 16,1-1-1600-16,3-1-352 0,1 0-80 0,4-7-12560 16,0 0-2528-16</inkml:trace>
  <inkml:trace contextRef="#ctx0" brushRef="#br0" timeOffset="13949.21">26038 14029 38703 0,'0'0'1712'0,"0"0"352"0,0 0-1648 0,0 0-416 15,0 0 0-15,0 0 0 0,0 0 1728 0,0 0 256 16,0 0 48-16,0 0 16 0,0 0-1648 0,0 0-400 16,0 0 0-16,-4 6 0 0,-1 2 896 0,1 0 112 15,1 1 16-15,2 1 0 16,-4 3-1648-16,1 2-320 0,-1 0-64 0,1 2-16 15,1 3 0-15,0-1 0 0,1 1 0 0,-1-1-12016 16,1 0-2400-16</inkml:trace>
  <inkml:trace contextRef="#ctx0" brushRef="#br0" timeOffset="14862.9">26523 13661 31327 0,'0'0'1392'0,"0"0"272"0,0 0-1328 0,0 0-336 16,0 0 0-16,0 0 0 0,-7-1 1712 0,2 1 272 16,5 0 48-16,0 0 16 0,-9 1-832 0,2 2-144 15,7-3-48-15,-5 5 0 0,-1-1 0 0,2 2 0 16,-1 2 0-16,1 1 0 0,0 2-816 0,0 0-208 16,-1 1 0-16,1 4 0 0,2-2 0 0,0 6 0 15,-1 2 0-15,2 1 0 0,1 3 0 0,0 2 0 0,0-1 0 0,0 0 0 16,3 1 864-16,0-1 128 0,0-1 32 0,0 0 0 31,-1 0-1648-31,2-2-320 0,3-1-64 0,-1-4-16 0,1-1 832 0,1-6 192 0,1-3 0 0,1-3 0 16,1-1 0-16,2-3 0 0,2-5 0 0,0-3 0 15,-2-5 0-15,1-3 0 0,2-7 0 0,2-1 0 16,3-6 0-16,-2 0 0 0,-1-5 0 0,-1-1 0 16,0 0 0-16,-2 2 0 0,-4-3 0 0,1 5 0 15,-4 4 0-15,-1 1 0 0,-2 0 0 0,-1 3 0 16,0 4 0-16,-2 3 0 0,-2 2 0 0,0 1 0 15,0 5 768-15,0-1 208 0,-1 1 48 0,1 7 0 16,0 0-832-16,0 0-192 0,0-5 0 0,0 5 0 0,0 0 864 0,0 0 128 16,0 0 32-16,0 0 0 0,0 0-832 0,0 0-192 15,0 0 0-15,0 0 0 0,0 0 0 0,0 0 0 16,-3 7 0-16,2 2 0 0,0-1 0 0,-1 2 0 16,1 2 0-16,0-1 0 0,1 2 0 0,0 3 0 15,-2 1 0-15,2 3 0 0,0 2 0 0,0 1 0 16,2 1 0-16,-2-1 0 0,1 3 0 0,0-1 0 15,1 0 0-15,0 2 0 0,1 2 0 0,-1 1 0 16,1 0 0-16,1 4 0 0,1 5 0 0,-1-3 0 16,1-3 0-16,1 2 0 0,0 2 0 0,-1-2 0 15,1 0 0-15,-3-1 0 0,0-3 0 0,0-1 0 16,-1-1 0-16,0-2 0 0,-1-1 0 0,-1 2 0 16,-3-5 0-16,1-1 0 0,-2-1 0 0,-1-1 0 0,-2-1 0 0,0-2 0 15,0-2 0-15,-2-1 0 0,-3 0 0 0,-1 1 0 16,-3-2 0-16,-2-2 0 0,-4 0 0 0,0-1 0 15,-2-2 864-15,-2 3 128 0,-1-4 32 0,-5 1 0 32,-3-1-1648-32,-1-2-320 0,0-1-64 0,0 1-16 15,-2-5-1632-15,2-3-336 0,-1-3-64 0,1-6-16 0</inkml:trace>
  <inkml:trace contextRef="#ctx0" brushRef="#br0" timeOffset="15342.71">24966 13570 42383 0,'0'0'928'0,"-6"4"192"0,-1-1 32 0,2 1 64 0,0 0-976 0,-2 0-240 0,-1 0 0 0,1 3 0 15,-1-1 864-15,-1 2 128 0,-2 2 32 0,1 5 0 16,-2 3-832-16,0 4-192 0,1 3 0 0,0 1 0 16,-2 4 0-16,3 5 0 0,2 2 0 0,0-1 0 15,1 2 864-15,2 0 128 0,3-2 32 0,-1 1 0 16,2-1-832-16,1 2-192 0,2 0 0 0,2 0 0 15,1-2-768-15,3-1-208 16,3-1-48-16,2 0 0 0,4-1-3264 0,4-3-672 0,28 26-128 0,-3-20-32 16</inkml:trace>
  <inkml:trace contextRef="#ctx0" brushRef="#br0" timeOffset="15793.19">27046 13477 35007 0,'0'0'768'0,"0"0"176"0,0 0 16 0,0 0 16 0,0 0-784 0,2 0-192 0,10 7 0 0,0 0 0 16,-1 3 864-16,0 0 128 0,-2 3 32 0,1 3 0 15,2 1 816-15,1 3 160 0,0 4 48 0,2 2 0 16,2 3-1648-16,-2 1-400 0,-1 1 0 0,1 4 0 16,-1 2 896-16,-2-1 112 0,0 3 16 0,-3 2 0 0,-3-1-832 0,0 6-192 15,-6-2 0-15,-3 4 0 0,-2 3 864 0,-3-1 128 16,-8-2 32-16,-1 0 0 0,-4 0-832 0,-1-1-192 16,-1-1 0-16,-6-2 0 15,-5 2-1600-15,-2-8-352 0,-3-3-80 0,-2-5-16 0</inkml:trace>
  <inkml:trace contextRef="#ctx0" brushRef="#br0" timeOffset="30521.809">23026 14051 31327 0,'0'0'688'0,"0"0"144"0,0 0 16 0,0 0 48 0,0 0-720 0,0 0-176 16,0 0 0-16,0 0 0 0,0 0 848 0,0 0 144 16,0 0 32-16,0 0 0 0,0 0-832 0,12 4-192 15,-3-6 0-15,4 1 0 0,4-2 0 0,5 1 0 16,3-1 0-16,5-1 0 0,4 0 0 0,8 2 0 15,3-5 0-15,5 2 0 0,3 0 0 0,1 0 0 16,-3-1 0-16,-2 0 0 0,-2-1 0 0,-3 1 0 16,-2 1 0-16,-2-1 0 0,-2 1 0 0,-5 1 0 15,-3 3 0-15,-4 0 0 0,-5-1 0 0,-3 2 0 16,-4-1 0-16,-2 1 0 0,-4 0 0 0,-8 0 0 0,0 0 0 16,0 0-10336-16,0 0-2112 0</inkml:trace>
  <inkml:trace contextRef="#ctx0" brushRef="#br0" timeOffset="30869.48">23243 13817 35007 0,'-13'-1'1552'0,"5"1"320"16,-3-1-1488-16,-2-1-384 0,-1 1 0 0,-2 0 0 15,-2 1 896-15,0 2 96 0,-4 1 32 0,-2 1 0 16,-1 1-832-16,1-1-192 0,-5 1 0 0,-1 2 0 15,-1 2 864-15,1 1 128 0,2 5 32 0,4-4 0 16,1 1-832-16,3 1-192 0,0-4 0 0,3 2 0 0,4-1 0 0,3-3 0 16,-1 1 0-16,3-2 0 0,2 1 0 0,1-2 0 15,5-5 0-15,-3 6 0 0,3-6 0 0,0 8 0 16,3 1 0-16,6 2 0 0,4 2 0 0,5 1 0 16,4 2 0-16,6 1 0 0,7 0 0 0,1 0 0 15,2-2 0-15,3 1 0 0,0 1 0 0,1-3 0 16,1 2 0-16,1-3 0 0,1-4 0 0,-2 0 0 15,-2-2 0-15,-3-2 0 0,-3-1 0 0,-2-2 0 16,-7 1 0-16,-3-2 0 0,-3-1 0 0,-3 0 0 16,-4 3 0-16,-3-3 0 0,0 0 0 0,-10 0 0 15,0 0 0-15,0 0-18800 0</inkml:trace>
  <inkml:trace contextRef="#ctx0" brushRef="#br0" timeOffset="31647.97">19694 13594 35007 0,'0'0'768'0,"0"0"176"0,0 0 16 0,0 0 16 0,0 0-784 16,-5 6-192-16,-2 0 0 0,2-3 0 0,0 1 1680 0,0 1 304 15,-2 1 48-15,-1 2 16 0,-1 0-1648 0,1 3-400 16,0 2 0-16,-1 5 0 0,-1 7 896 0,-1-1 112 16,1 1 16-16,1 2 0 0,2 0-832 0,1-1-192 15,1-3 0-15,-1 2 0 0,3 2 0 0,0 1 0 16,3 0 0-16,-1 5 0 0,2 7 0 0,2-3 0 15,0-14 0-15,1 9 0 0,0 9 0 0,1-6 0 16,2-7 0-16,0-3 0 0,2 11 0 0,0-8 0 16,0-10 0-16,3-3 0 0,1 0 0 0,0-4 0 15,-2 0 0-15,2-3 0 16,3 1-768-16,-3-7-208 0,0 0-48 0,2-4 0 16,0-3-1632-16,0-3-336 0,-2-1-64 0,-2-4-7648 0,2-4-1536 0</inkml:trace>
  <inkml:trace contextRef="#ctx0" brushRef="#br0" timeOffset="31964">19833 13995 27647 0,'0'0'608'0,"0"0"128"0,-1-7 32 0,0 1 0 0,1 6-624 0,0-6-144 0,0-3 0 0,1 3 0 15,0-3 848-15,3 2 144 0,-1-1 32 0,1 1 0 16,2-3 0-16,2 1 0 0,0-1 0 0,1-1 0 16,-1 4-832-16,1-1-192 0,2 1 0 0,-1-3 0 15,2 1 0-15,-1 2 0 0,-1 3 0 0,0 2 0 16,2-2 0-16,-1 0 0 0,1 1 0 0,-3 3 0 15,-2 9 864-15,1-3 128 0,1-6 32 0,-1 5 0 16,1 8 0-16,0-1 0 0,1-5 0 0,2 4 0 0,0 6-832 0,0-3-192 16,-1-1 0-16,1 3 0 0,0 1 0 0,-1 2 0 15,1-3 0-15,-1 0 0 0,2 4 0 0,-3 1 0 16,0 1 0-16,0 1 0 0,-3-3 0 0,1 1 0 16,0 0 0-16,-3 3 0 0,1 2 0 0,-1 1 0 15,-1-2 0-15,1-2 0 0,-1-1 0 0,-2-3 0 16,-2-4 0-16,0-2 0 0,2 4 0 0,-1-8 0 15,-1-9 0-15,0 0 0 16,-1 12-3232-16,1-12-688 0,0-8-144 0,-2-2-32 0</inkml:trace>
  <inkml:trace contextRef="#ctx0" brushRef="#br0" timeOffset="32189.01">20286 13812 42383 0,'1'11'928'0,"-1"-11"192"0,-2-7 32 0,-1 2 64 0,3 5-976 0,-5 2-240 0,-2 2 0 0,1 7 0 16,-2 7 864-16,-1-2 128 0,-2-6 32 0,-2 6 0 16,0 7-832-16,-1-1-192 0,-2-3 0 0,-2 4 0 15,1 6 0-15,0-3 0 0,0-5 0 0,-1 0 0 16,-3 7 0-16,3 0 0 0,0-4 0 0,2 4 0 16,3-3 0-16,1 1 0 0,0 0 0 0,3-5 0 15,1-6 0-15,2 1 0 0,-1-6 0 0,3-1 0 16,2-1-1600-16,2-8-352 0,0 0-80 0,0 0-16400 15</inkml:trace>
  <inkml:trace contextRef="#ctx0" brushRef="#br0" timeOffset="32383.42">20316 14013 23951 0,'0'0'1056'0,"0"0"224"0,0 0-1024 0,5 5-256 16,-5-5 0-16,7 4 0 0,0 1 880 0,3-2 112 15,-1 1 32-15,1-2 0 0,0 2 0 0,5-4 0 16,-1 0 0-16,-2 3 0 0,1 3 0 0,1-4 0 16,1-7 0-16,-2 3 0 0,0 6-832 0,1-4-192 15,3-8 0-15,1 3 0 16,-3 10-2416-16,0-5-528 0,17-17-96 0,-12 7-32 0</inkml:trace>
  <inkml:trace contextRef="#ctx0" brushRef="#br0" timeOffset="32744.14">20777 13683 31327 0,'0'0'1392'0,"0"0"272"0,0 0-1328 0,0 0-336 15,0 0 0-15,2 9 0 0,-1 4 896 0,-1-2 96 16,0-3 32-16,1 6 0 0,1 9 0 0,-1-2 0 16,-1-6 0-16,0 0 0 0,0 11-832 0,1-2-192 15,0 2 0-15,1 1 0 0,-2 2 864 0,0-2 128 16,0-1 32-16,0-2 0 0,1-2-832 0,0 3-192 15,2-1 0-15,-2 0 0 0,1-2 0 0,-1 2 0 16,0 0 0-16,2 0 0 0,-1 2 0 0,0-1 0 16,-2-4 0-16,2-1 0 15,1-3-4048-15,0-1-864 0,-2 13-160 0,4-14-48 0</inkml:trace>
  <inkml:trace contextRef="#ctx0" brushRef="#br0" timeOffset="32910.31">21041 14100 35007 0,'-6'15'1552'0,"6"-15"320"0,0 0-1488 0,0 0-384 0,-3 7 0 0,-1 1 0 16,0 0 896-16,1 1 96 0,1 0 32 0,-1 3 0 16,0 2-832-16,2 3-192 0,0 0 0 0,1 5-11424 15,-2 12-2336-15</inkml:trace>
  <inkml:trace contextRef="#ctx0" brushRef="#br0" timeOffset="33599.259">21324 13716 31327 0,'0'0'688'0,"-3"6"144"0,-1-1 16 0,0 3 48 0,3 0-720 0,-2 3-176 0,-2-2 0 0,2 4 0 16,2 2 0-16,0 5 0 0,0 2 0 0,1 3 0 16,1 2 0-16,1 1 0 0,4 0 0 0,-1 0 0 15,1-4 0-15,1 0 0 0,-1-5 0 0,1-2 0 16,1 4 0-16,0-5 0 0,1-10 0 0,0 2 0 15,0 4 0-15,1-8 0 0,1-9 0 0,4-6 0 16,0-2 0-16,-1-1 0 0,-1-3 0 0,0-3 0 16,0 1 0-16,0-5 0 0,-1-4 0 0,-2 0 0 15,0-2 0-15,-1-2 0 0,-3 0 0 0,-2 4 0 16,3 4 0-16,-5 5 0 0,-3 2 0 0,1 4 0 0,0 1 848 0,0 4 144 16,0 8 32-16,0 0 0 0,0 0 816 0,0 0 160 15,0 0 48-15,0 0 0 0,0 0-1648 0,0 0-400 16,0 8 0-16,-1 10 0 0,-1 6 0 0,2-3 0 15,3-11 0-15,-2 8 0 0,1 8 0 0,0-1 0 16,2-4 0-16,0 0 0 0,0 2 0 0,0 2 0 16,0 1 0-16,1 3 0 0,1 7 0 0,1 5 0 15,-3 2 0-15,0 2 0 0,0-2 896 0,-2 0 112 16,-2 0 16-16,0-2 0 0,-1-3-832 0,-2-3-192 16,0-1 0-16,-1-3 0 0,-2-4 0 0,0-1 0 15,-1 1 0-15,-2-4 0 0,-1 0 864 0,-2-4 128 16,0-1 32-16,-2-2 0 0,-2-5-832 0,-1 1-192 15,0 0 0-15,-2-6 0 0,-2-3 0 0,0-2 0 0,-1 1 0 0,-1-5 0 32,-2-5-1600-32,-1-5-352 0,-4-9-80 0,2-7-18032 0</inkml:trace>
  <inkml:trace contextRef="#ctx0" brushRef="#br0" timeOffset="33857.03">21756 13315 35007 0,'13'13'768'0,"-6"-5"176"0,0 1 16 0,2 3 16 0,4 3-784 0,2 1-192 0,5 7 0 0,1-3 0 15,-2 5 1680-15,1 3 304 0,-1-2 48 0,-2 2 16 0,-1 4-832 0,0 2-144 16,-2 7-48-16,2 5 0 0,-2 2-816 0,-2 2-208 16,-2 2 0-16,1 0 0 0,-1 0 0 0,-3 0 0 15,-2 0 0-15,-1 10 0 0,-2 7 864 0,-3 1 128 16,-3-1 32-16,-2 0 0 0,-2-5-832 0,-1 1-192 15,-3-1 0-15,-4 2 0 0,-1-1 0 0,4-20 0 16,-2-2 0-16,-5-2 0 16,-3-3-2416-16,-2-3-528 0,-44 44-96 0,13-42-32 0</inkml:trace>
  <inkml:trace contextRef="#ctx0" brushRef="#br0" timeOffset="34605.58">26167 13344 31327 0,'0'0'1392'0,"0"0"272"0,0 0-1328 0,0 0-336 0,-3-5 0 0,1-2 0 16,-2 0 896-16,0-6 96 0,-1-2 32 0,1 0 0 15,0-5 0-15,0-3 0 0,-1-7 0 0,-1-7 0 16,1-2 0-16,0-4 0 0,1-4 0 0,0-4 0 16,0-4-832-16,0-5-192 0,-1-3 0 0,0-7 0 15,0-8 864-15,1-1 128 0,3-2 32 0,-1 1 0 16,1 2-832-16,4 4-192 0,3-3 0 0,1 5 0 16,-1 4 0-16,2 6 0 0,-2 4 0 0,2 6 0 0,-1 7 0 15,-1 6 0-15,0 6 0 0,-3 6 0 0,1 6 0 0,-1 5 0 16,-2 3 0-16,1 3 0 0,-1 0 0 0,0 4 0 15,-1 6 0-15,0 0 0 0,0 0 0 0,0 0 0 16,0 0 0-16,0 0 0 16,0 0-768-16,0 0-208 0,0 0-48 0,0 0-12016 15,0 0-2400-15</inkml:trace>
  <inkml:trace contextRef="#ctx0" brushRef="#br0" timeOffset="34832.03">26125 11707 20271 0,'0'0'896'0,"0"0"192"0,0 0-880 0,0 0-208 16,0 0 0-16,0 0 0 0,0 0 2496 0,-1-2 464 16,-3-2 96-16,3 2 16 0,1 2-832 0,0 0-144 0,-4-1-48 0,-1 2 0 15,-1 0-816-15,6-1-160 0,0 0-48 0,-6 5 0 16,-2 1 0-16,0-3 0 0,-1 7 0 0,1 0 0 16,-1-1-816-16,-1 4-208 0,-3 0 0 0,-3 3 0 15,-1 2 0-15,0 0 0 0,0 3 0 0,0 0 0 16,0 0 0-16,0 1 0 0,0-2 0 0,2-2 0 31,2 1-1600-31,0-2-352 0,0-1-80 0,2-4-10384 0,2-2-2096 0</inkml:trace>
  <inkml:trace contextRef="#ctx0" brushRef="#br0" timeOffset="35011.219">25931 11808 20271 0,'12'-15'896'0,"-6"8"192"16,2 1-880-16,-1-1-208 0,0 1 0 0,4-1 0 15,1 1 1680-15,1 2 304 0,2 1 48 0,1-1 16 0,-1 4-832 0,4 1-144 16,3 3-48-16,4 3 0 0,1 2 0 0,2 3 0 15,0 2 0-15,1 0 0 0,-3 3 0 0,-1 2 0 16,0 0 0-16,-2 1 0 0,-3-2-816 0,-2 0-208 16,-1 1 0-16,-1-3 0 0,0 0 0 0,-1-2 0 15,-2 1 0-15,-1-2 0 16,0-1-2416-16,-1-3-528 0,8 1-96 0,-20-10-32 0</inkml:trace>
  <inkml:trace contextRef="#ctx0" brushRef="#br0" timeOffset="35463.08">25722 10382 42383 0,'0'0'1872'0,"0"0"400"0,0 0-1824 0,-5 0-448 15,5 0 0-15,-6 3 0 0,-1-3 912 0,-1 0 96 16,-1 4 16-16,0 1 0 0,-1 0 0 0,-3 3 0 16,-3 2 0-16,0 3 0 0,1 3-832 0,-4 5-192 15,-1 4 0-15,1 1 0 0,4 1 0 0,-1 3 0 16,0 5 0-16,5-1 0 0,0 3 0 0,2 0 0 16,1 1 0-16,3 0 0 0,5 0 0 0,1-2 0 15,1 1 0-15,2-1 0 0,3-2 0 0,1-1 0 16,0-4 0-16,1-3 0 0,0-2 0 0,2-5 0 15,3-4 0-15,2-2 0 16,-1-4-2416-16,2-3-528 0,4-6-96 0,1-4-9856 16,0-4-1968-16</inkml:trace>
  <inkml:trace contextRef="#ctx0" brushRef="#br0" timeOffset="35822.06">25842 10505 31327 0,'0'0'688'0,"0"0"144"0,0 0 16 0,0 0 48 0,0 0-720 0,0 0-176 0,0 0 0 0,0 0 0 16,0 0 848-16,0 0 144 0,0 0 32 0,0 0 0 15,0 0-832-15,0-4-192 0,2-3 0 0,-2 7 0 16,6-6 0-16,2 0 0 0,0 1 0 0,1 1 0 16,1 2 0-16,1-2 0 0,-1 1 0 0,2 3 0 15,0-2 0-15,-2 0 0 0,2 2 0 0,0 4 0 16,-1-2 864-16,1 0 128 0,0 1 32 0,-2 2 0 15,-2 1-832-15,1 1-192 0,3 1 0 0,-3 2 0 16,0-1 0-16,2 2 0 0,0-1 0 0,0-1 0 0,-3 2 0 0,1-1 0 16,0-1 0-16,1 2 0 0,-2 2 864 0,0 1 128 15,1 2 32-15,0-2 0 0,2 3-832 0,-2 1-192 16,-2 2 0-16,4 2 0 0,-3 0 0 0,0 4 0 16,-2-2 0-16,-1-1 0 0,2-1 0 0,-2 2 0 15,-1-3 0-15,0 1 0 0,-2-5 0 0,1 0 0 16,-3-2 0-16,0 0 0 15,0-2-1600-15,0-4-352 0,0-9-80 0,0 0-9296 16,0 0-1856-16</inkml:trace>
  <inkml:trace contextRef="#ctx0" brushRef="#br0" timeOffset="36227.07">26249 10516 38703 0,'0'0'848'0,"0"0"176"0,0 0 48 0,0 0 16 0,-5-2-880 0,-2-2-208 0,1 3 0 0,6 1 0 16,-7-2 1680-16,2 2 304 0,-1 2 48 0,6-2 16 15,-8 5-1648-15,0-1-400 0,1 1 0 0,1 0 0 16,1 2 896-16,-1-1 112 0,6-6 16 0,-3 7 0 16,-3 0-832-16,4 0-192 0,2-7 0 0,0 0 0 15,0 0 0-15,-3 7 0 0,0-1 0 0,3-6 0 16,0 0 0-16,0 0 0 0,0 0 0 0,0 0 0 16,0 0 0-16,-1 8 0 0,1-8 0 0,0 0 0 15,0 0 0-15,0 0 0 0,0 0 0 0,0 0 0 16,0 0 0-16,0 0 0 0,0 0 0 0,0 0 0 15,0 0 0-15,0 0 0 0,0 0 0 0,0 0 0 0,0 0 0 0,0 0 0 16,0 0 0-16,0 0 0 0,0 0 0 0,0 0 0 16,-2 6 0-16,2-6 0 0,0 0 0 0,0 0 0 15,0 0 0-15,0 0 0 16,0 0-768-16,0 0-208 0,0 0-48 0,0 0 0 0,0 0 832 0,0 0 192 16,0 0 0-16,0 0 0 0,0 0 0 0,0 0 0 15,0 0 0-15,0 0 0 0,0 0 0 0,0 0 0 16,0 0 0-16,0 0 0 15,0 0-864-15,0 0-128 0,0 0-32 0,0 0 0 0,0 0 832 0,0 0 192 16,0 0 0-16,0 0 0 16,0 0-3328-16,0 0-608 0,0 0-128 0,0 0-32 0</inkml:trace>
  <inkml:trace contextRef="#ctx0" brushRef="#br0" timeOffset="37143">26200 10400 31327 0,'0'0'1392'0,"0"0"272"0,-8 3-1328 0,0 1-336 0,1 1 0 0,-2 2 0 15,-1 2 2528-15,-2 0 432 0,-2 3 96 0,-2 3 16 16,-5 3-1648-16,3 2-320 0,1 0-64 0,0 2-16 15,-1 1-816-15,-2 2-208 0,1 0 0 0,-2 2 0 16,1 1 0-16,1-1 0 0,-1-1 0 0,2 0 0 16,1 0 864-16,-1 0 128 0,-2-1 32 0,3-2 0 31,2 0-1648-31,0-3-320 0,2 3-64 0,3-4-16 16,2-3-816-16,4-3-160 0,1-4-48 0,7-1 0 0</inkml:trace>
  <inkml:trace contextRef="#ctx0" brushRef="#br0" timeOffset="37338.14">26688 10653 46079 0,'0'0'1024'0,"-1"7"192"0,-2-1 64 0,1 2 0 0,1 1-1024 0,-2 0-256 16,-2 3 0-16,0 1 0 0,-1 3 864 0,1-2 128 15,0 3 32-15,-2 1 0 0,-2 2-832 0,1 1-192 16,1 0 0-16,-1 1 0 0,0 0 0 0,3 1 0 15,1 1 0-15,-3 6 0 16,-1-3-1600-16,3-2-352 0,1-3-80 0,-1-9-16 0</inkml:trace>
  <inkml:trace contextRef="#ctx0" brushRef="#br0" timeOffset="38028.619">26909 10505 38703 0,'0'0'1712'0,"0"0"352"0,0 0-1648 0,0 0-416 15,0 0 0-15,0 0 0 0,0 0 896 0,0 0 112 16,0 0 16-16,0 0 0 0,0 0 0 0,0 0 0 16,-3 9 0-16,2 4 0 0,0 5-832 0,-1 6-192 15,0 6 0-15,-1 3 0 0,2 7 0 0,-1 0 0 16,1 2 0-16,2-3 0 0,2-5 0 0,1-3 0 15,1-4 0-15,2-6 0 0,0-3 0 0,4-3 0 16,1-6 0-16,1-4 0 16,0-2-768-16,2-6-208 0,4-5-48 0,1-2 0 0,1-8 832 0,-2-5 192 15,-1-3 0-15,0-4 0 0,2-2 0 0,-1-5 0 16,-1-2 0-16,-1 1 0 0,-2 1 0 0,-4 1 0 16,-3 5 0-16,-1 4 0 0,-2 3 0 0,-1 2 0 15,-4 5 0-15,0 3 0 0,0 2 768 0,-1 2 208 16,-3 2 48-16,1 1 0 0,3 7-832 0,0 0-192 0,-5-4 0 0,5 4 0 15,0 0 864-15,0 0 128 0,0 0 32 0,0 0 0 16,-5 7-832-16,1 2-192 0,1 4 0 0,2 4 0 16,1 3 0-16,0 3 0 0,1 2 0 0,2 5 0 15,-2 4 0-15,2 5 0 0,-1-1 0 0,1 3 0 16,-1 2 0-16,1 3 0 0,0 4 0 0,-1 0 0 16,1-3 0-16,1 2 0 0,-3-3 0 0,0 1 0 15,1-1 0-15,-4-2 0 0,0-5 0 0,-2-2 0 16,0-4 0-16,-1-2 0 0,-3-2 0 0,-1-5 0 15,-2 0 0-15,1-5 0 0,-2-2 0 0,1-1 0 16,0-3 0-16,-2-3 0 0,-4-2 0 0,-1-3 0 16,0-2 0-16,-2-3 0 0,-1-4 0 0,2 0 0 0,0-2 0 0,1-3 0 15,1-3 0-15,2-1 0 0,0-4 0 0,1-3 0 16,2-2 0-16,2-1 0 16,2-3-1600-16,3-6-352 0,2-6-80 0,6-3-16 0</inkml:trace>
  <inkml:trace contextRef="#ctx0" brushRef="#br0" timeOffset="38254.189">27372 10806 23951 0,'0'0'512'0,"0"0"128"0,0 0 0 0,0 0 64 0,9 0-576 0,0 0-128 16,1 0 0-16,3 0 0 0,3-4 1664 0,1 1 320 0,5-2 48 15,3-1 16-15,2-2-1648 0,3 0-400 0,1-1 0 0,1 0 0 16,-1-2 896-16,-1 2 112 0,-4 0 16 0,-1 1 0 16,-2 0-832-16,-1 2-192 0,-3 2 0 0,-4-1 0 31,-2 1-768-31,-1-3-208 0,-1 3-48 0,-4 0-13504 0</inkml:trace>
  <inkml:trace contextRef="#ctx0" brushRef="#br0" timeOffset="39140.159">28031 10462 31327 0,'0'0'688'0,"0"0"144"0,0 0 16 0,-2-4 48 0,-2-3-720 0,4 7-176 0,0 0 0 0,0 0 0 16,-6-5 1664-16,3 0 320 0,3 5 48 0,0 0 16 15,0 0 0-15,0 0 0 0,0 0 0 0,0 0 0 16,0 0-832-16,0 0-144 0,0 0-48 0,0 0 0 15,0 0-816-15,0 0-208 0,-3 9 0 0,2 3 0 16,2 2 0-16,0 4 0 0,-1 4 0 0,0 2 0 16,3 2 0-16,-1 3 0 0,-2 1 0 0,-1 1 0 15,0 0 0-15,0 2 0 0,-2-1 0 0,0 1 0 16,1 1-2416-16,0-3-528 0,1 2-96 0,-1-3-32 0</inkml:trace>
  <inkml:trace contextRef="#ctx0" brushRef="#br0" timeOffset="39439.58">28418 10011 46079 0,'0'0'1024'0,"0"0"192"0,0 0 64 0,0 0 0 0,0 0-1024 0,0 0-256 16,0 0 0-16,-1 7 0 0,0 1 864 0,0 3 128 0,1-2 32 0,2 4 0 15,1 4-832-15,2 5-192 0,1 5 0 0,4 3 0 16,-1 2 864-16,1 0 128 0,1 2 32 0,0 3 0 16,0 0-832-16,-1 4-192 0,-2 2 0 0,0 4 0 15,0-2 0-15,-3 5 0 0,-1 1 0 0,0 1 0 16,-3 1 864-16,-2 5 128 0,-5 2 32 0,0 2 0 16,-2 2-832-16,-2 0-192 0,-3 0 0 0,-2-4 0 15,-2-7 0-15,-1-1 0 0,-1-2 0 0,-4-4 0 31,-3-1-1600-31,-4 0-352 0,-2-2-80 0,-9-2-21312 0</inkml:trace>
  <inkml:trace contextRef="#ctx0" brushRef="#br0" timeOffset="40420.289">27907 13885 20271 0,'0'0'896'0,"-7"7"192"0,-1-2-880 0,8-5-208 15,-8 3 0-15,8-3 0 0,0 0 3248 0,0 0 592 16,0 0 128-16,0 0 32 0,0 0-2976 0,0 0-576 15,16-2-128-15,3 1-32 0,3 0-288 0,6-3 0 16,8-2 0-16,8 1 0 0,6-1 352 0,5-1 16 16,1 1 0-16,4-1 0 0,0-1 128 0,-2 1 16 15,-1-1 16-15,0-3 0 0,-2 1-208 0,2 1-32 16,0 0-16-16,-3 1 0 0,-5 0-144 0,-4 1-128 16,-5 4 192-16,-5-1-192 0,-3 1 0 0,-6 2-256 15,-5-3 32-15,-5-1-11568 16,-4-3-2320-16</inkml:trace>
  <inkml:trace contextRef="#ctx0" brushRef="#br0" timeOffset="40685.74">28667 13454 32255 0,'0'0'2864'0,"0"0"-2288"0,0 0-576 0,0 0 0 16,0 0 1552-16,0 0 208 0,10 10 32 0,1 1 16 15,4-2-1200-15,3 0-240 0,1-1-48 0,8-1-16 16,6 1-112-16,3 3 0 0,-1-7-16 0,1 1 0 15,2-3 80-15,-3 2 0 0,-2 0 16 0,0 0 0 16,-1 0 16-16,-3 1 0 0,-4 2 0 0,-3-1 0 16,-3 2-96-16,-3 3 0 0,-4 0-16 0,-2 4 0 15,-1 0 16-15,-4 4 16 0,-1 0 0 0,-6 1 0 16,-5-1 128-16,-2 3 32 0,-1 3 0 0,-5 2 0 16,-4 1-80-16,-2-1-16 0,0-1 0 0,-1 2 0 15,0-1-272-15,0-1 0 0,-1-2 0 0,1-2 0 16,1-5-1152-16,3-3-304 0,1-2-48 0,4-4-11264 15,3-3-2256-15</inkml:trace>
  <inkml:trace contextRef="#ctx0" brushRef="#br0" timeOffset="40977.619">29821 13301 36863 0,'0'0'1632'0,"0"0"336"0,0 0-1584 0,0 0-384 16,0 0 0-16,0 0 0 0,-5 8 1728 0,0 2 272 0,0 2 48 0,-2 2 16 15,-2 2-1120-15,0 1-240 0,0 4-32 0,-2 4-16 16,-2 5-464-16,-1 2-192 0,0 3 176 0,2 7-176 16,-1 4 0-16,1 5 0 0,2 2 0 0,-1 2 0 15,3 0 0-15,2-2 0 0,2-1 0 0,3-4 0 16,1-3 224-16,4-5-48 0,1-1-16 0,4-6 0 15,1-2-160-15,3-5 0 0,3-8 144 0,4-1-144 16,3-4 0-16,-1-6-160 0,0-6 16 0,3-6 0 31,8-7-2384-31,-1-7-480 0,1-5-80 0</inkml:trace>
  <inkml:trace contextRef="#ctx0" brushRef="#br0" timeOffset="41406.36">30118 13529 27583 0,'15'-13'1216'0,"-5"1"256"0,3-4-1168 0,3-1-304 16,1-3 0-16,4 0 0 0,2 0 1008 0,5-3 144 0,0 0 16 0,0 2 16 15,-4 3-512-15,-1 1-96 0,-3 0-32 0,0 7 0 16,-3 3 80-16,-4 2 16 0,-1 0 0 0,-12 5 0 16,13 4 96-16,-2 2 32 0,0 1 0 0,-2 6 0 15,-1-2 112-15,0 8 16 0,0 0 16 0,-2 6 0 16,-1 4-384-16,0 2-80 0,2 0 0 0,-2 3-16 15,-2 1-432-15,1 3 0 0,1 1 0 0,-2-2 0 16,-1 0 192-16,1 1-64 0,1 3 0 0,-2-9 0 16,1-2-128-16,-1-2 0 0,0-1 0 0,0-2 0 15,1-4 0-15,0-2 128 0,-5-6-128 0,2-2 0 16,0-11 0-16,0 0 0 0,0 0 128 0,0 0-128 16,0 0-1312-16,0 0-288 0,0 0-64 0,0 0-10496 15,-8-13-2080-15</inkml:trace>
  <inkml:trace contextRef="#ctx0" brushRef="#br0" timeOffset="41619.85">30650 13338 30399 0,'0'0'2704'0,"0"0"-2160"16,0 0-544-16,0 0 0 0,0 0 2624 0,0 0 432 16,0 0 80-16,-2 10 0 0,2-10-1776 0,-5 13-352 15,-2-2-80-15,1 3-16 0,-4 4-656 0,0 2-128 16,-3 1-128-16,-3 1 192 0,-2 2-192 0,0 3 0 15,0 0 0-15,-5 2 128 0,1 1-128 0,3 0 0 16,0 0 0-16,1-3 0 0,-4-1 0 0,2-3 0 16,2 0-144-16,0-1 144 15,-2 0-1712-15,1-1-224 0,-1-3-48 0,3-1-10224 0,2-4-2032 16</inkml:trace>
  <inkml:trace contextRef="#ctx0" brushRef="#br0" timeOffset="41827.68">30558 13604 9215 0,'0'0'400'0,"9"6"96"0,-9-6-496 0,0 0 0 0,14 1 0 0,2 1 0 15,0-1 5120-15,1 0 944 0,1-2 176 0,1 0 32 16,4-2-4544-16,-4-1-928 0,-1-2-176 0,1 0-48 16,0 5-368-16,-3-3-80 0,-3 2 0 0,0-1-128 15,0 0 128-15,-3 2-128 0,-10 1 0 0,12-3 0 16,-2 2 0-16,-10 1 0 0,11-2 128 0,-11 2-128 15,8-4-912-15,0-3-240 0,1 2-64 0,-4-2-8272 16,-3-2-1664-16</inkml:trace>
  <inkml:trace contextRef="#ctx0" brushRef="#br0" timeOffset="42028.78">30819 13388 6447 0,'0'0'576'0,"0"0"-576"15,0 0 0-15,0 0 0 0,0 0 5808 0,0 0 1040 16,0 11 224-16,0-11 32 0,2 12-4480 0,-2-3-912 15,-1 2-176-15,0 1-48 0,-1 1-672 0,2 2-144 16,2-1-32-16,-2 3 0 0,-3 1-352 0,0 2-80 16,1 1-16-16,-1-1 0 0,-1 3-192 0,0 0 176 0,2 1-176 0,-4 0 160 15,-1 1-160-15,0 0 128 0,3-3-128 0,0-1 128 16,0-3-128-16,2-2 0 0,-2-2 144 0,1-1-144 31,3-13-1536-31,-1 12-368 0,-2-3-80 0</inkml:trace>
  <inkml:trace contextRef="#ctx0" brushRef="#br0" timeOffset="42233.27">31101 13683 37551 0,'0'0'1664'0,"0"0"336"0,0 0-1600 0,0 0-400 0,-2 9 0 0,2-9 0 15,1 12 448-15,-1-12 0 0,-4 12 0 0,2-1 0 16,-1 1-752-16,0 1-144 0,-2-2-16 0,0 2-16 15,0 2-800-15,0 1-176 0,-3-2-16 0,3 3-16 16,2-1 784-16,-1 0 176 0,-1-2 16 0,1-1 16 16,1-3-1136-16,3-10-224 0,-5 11-64 0,5-11 0 0</inkml:trace>
  <inkml:trace contextRef="#ctx0" brushRef="#br0" timeOffset="42742.37">31143 13278 26495 0,'0'0'1168'0,"0"0"240"15,0 0-1120-15,0 0-288 0,0 0 0 0,0 0 0 0,0 0 1456 0,0 0 224 16,0 0 48-16,0 0 16 0,0 0-624 0,5 10-128 16,-2 1-32-16,0 0 0 0,-1 4-144 0,0-2-48 15,-2 4 0-15,0 2 0 0,1-5 0 0,0 5 0 16,-1 0 0-16,0 2 0 0,0 3-32 0,0-2-16 16,0 3 0-16,0-1 0 0,-1 4-80 0,0-4-32 15,-2 4 0-15,2-1 0 0,-1 1-144 0,0-1-16 16,-2-1-16-16,0-1 0 0,0-2-240 0,0 1-32 15,-1-6-16-15,1 0 0 0,0-2-144 0,0-2 0 16,-1-1 0-16,2-2 0 0,3-11-176 0,-2 10-64 16,2-10-16-16,0 0 0 15,0 0-1376-15,0 0-288 0,0 0-48 0,0 0-10960 16,0 0-2208-16</inkml:trace>
  <inkml:trace contextRef="#ctx0" brushRef="#br0" timeOffset="43012.89">31396 13789 10127 0,'0'0'896'16,"0"0"-704"-16,0 0-192 0,0 0 0 15,0 0 6544-15,0 0 1280 0,0 0 256 0,0 0 48 0,0 0-5872 0,0 0-1168 16,0 0-256-16,0 0-32 0,3 13-528 0,-3 0-96 16,-3-1-32-16,1 2 0 0,0 3-144 0,-2 1 0 15,-2-2 0-15,-1-1 0 16,2 1-1120-16,0-3-256 0,-2-1-48 0,2-6-16160 16</inkml:trace>
  <inkml:trace contextRef="#ctx0" brushRef="#br0" timeOffset="43583.159">31661 13495 31327 0,'0'0'2784'0,"0"0"-2224"0,0 0-560 0,0 0 0 16,2 11 2288-16,-2 3 336 0,0-1 80 0,-1 4 16 15,-2-1-2048-15,2 2-416 0,0 2-64 0,0 2-32 16,-2 3-160-16,2 1 0 0,-2 2 0 0,2 0 0 15,-1-1 0-15,2-2 0 0,2-3 0 0,-1-1 0 16,2-3-128-16,-1-5 128 0,-2-13 0 0,7 11 0 16,1-5-128-16,-8-6 128 0,10 0-160 0,2-5 160 31,2-4-448-31,3-6 16 0,0-4 0 0,4-6 0 0,1-2 304 0,3-3 128 0,0-7-128 0,1 2 128 16,-2-2-128-16,2 1 128 0,1 1-128 0,-5 2 128 15,-7 4-160-15,2 3 160 0,2 3-192 0,-5 3 192 16,-5 3 0-16,-2 4 144 0,-1 3 16 0,-2 1 0 15,-4 0 736-15,0 9 128 0,0 0 48 0,0 0 0 16,0 0-112-16,0 0 0 0,0 0-16 0,0 0 0 16,0 0-208-16,0 0-32 0,0 0-16 0,0 0 0 0,0 0-192 0,0 0-48 15,-8 0 0-15,8 0 0 0,0 0-192 0,-6 10-64 16,-5 2 0-16,5 0 0 0,2-1-192 0,0 4 0 16,0-2 0-16,3 1 0 0,1 2-160 0,1 1 160 15,2 1-128-15,-1 1 128 0,-3 4 0 0,5-3-160 16,2 3 160-16,-2 3 0 0,-2 1 0 0,1-1 0 15,4 0 0-15,-2 3 0 0,-2 5 0 0,-1 1-128 16,1 3 128-16,0 0 0 0,-1 1 0 0,1 1 0 16,-1 2 0-16,-2 2 0 0,-1 3 0 0,-2 0 0 15,1-1 0-15,1-1 0 0,-1-6 0 0,-3 2 0 16,-5-5 0-16,2-3 0 0,3 1 256 0,-5-8-64 16,-5 0 0-16,-3-3 0 0,-5-2 160 0,0-2 32 0,-2-4 0 0,-2-3 0 15,-3-4-128-15,0-3 0 0,0-1-16 0,0-4 0 16,0-7-416-16,-1-2-80 0,-2-4 0 0,0-6-16 31,-2-6-1072-31,1-5-192 0,4-7-64 0,3-6-13120 0,5-6-2624 0</inkml:trace>
  <inkml:trace contextRef="#ctx0" brushRef="#br0" timeOffset="43815.38">32216 13266 40479 0,'11'19'1792'0,"-5"-5"384"16,-1 0-1744-16,3 5-432 0,4 6 0 0,0 4 0 16,1 2 1088-16,0 3 144 0,0 0 32 0,1 1 0 0,-1 2-704 0,-1 2-144 15,0 2-32-15,-2 1 0 0,-1-1-224 0,-4 2-160 16,-2 1 192-16,-2 2-192 0,-2-1 320 0,-3 1-64 16,-4 1 0-16,0 2 0 0,-1-2 128 0,-2 4 0 15,-5 1 16-15,0 0 0 0,-1-1-240 0,0-4-160 16,-1-4 192-16,-1-4-192 15,-2-2-2064-15,-1-5-528 0</inkml:trace>
  <inkml:trace contextRef="#ctx0" brushRef="#br0" timeOffset="44555.37">26055 14826 12895 0,'0'0'1152'0,"0"0"-928"0,0 0-224 0,0 0 0 16,0 0 3936-16,0 0 736 0,0 0 160 0,0 0 32 15,0 0-2336-15,0 0-464 0,0 0-80 0,0 0-32 16,0 0-896-16,0 0-176 0,0 0-48 0,0 0 0 15,2 13-144-15,0 3-48 0,-1 4 0 0,2 4 0 16,1 5-304-16,-1 5-64 0,1 3-16 0,2 6 0 16,-3 0-112-16,-1 6-16 0,-4 2-128 0,1 1 192 0,1-1-192 15,0 1 0-15,-2 4 0 0,-2 0 0 0,-3-4 0 16,3 2-256-16,2-3 48 0,-4-3 16 0,-4-2-64 0,3-3-16 16,5-6 0-16,-5-5 0 0,-2-10-112 0,1-4 0 15,3-4-16-15,-1-3 0 16,-3-5-2672-16,1-4-512 0</inkml:trace>
  <inkml:trace contextRef="#ctx0" brushRef="#br0" timeOffset="44808.03">25824 15259 32543 0,'-5'21'1440'0,"2"-8"288"0,-1 3-1376 16,3 5-352-16,1 6 0 0,3 4 0 0,2 6 656 0,1 3 64 0,3 2 16 0,2 2 0 15,-1 1-464-15,2 0-80 0,0-2-32 0,1-1 0 16,0-2-160-16,0-2 0 0,-1-3 0 0,-2-3 0 16,2-5 272-16,0-2 80 0,-1-7 16 0,0-5 0 15,-5-5 464-15,-6-8 112 0,12 4 16 0,-12-4 0 16,13-4-400-16,0-5-80 0,-1-4-16 0,3-4 0 16,1-5-64-16,4-6-16 0,2-7 0 0,1-5 0 15,1-6-112-15,0-1-16 0,1-4-16 0,-1-1 0 31,-3-1-2160-31,-2-1-448 0</inkml:trace>
  <inkml:trace contextRef="#ctx0" brushRef="#br0" timeOffset="45339.74">25077 16271 21183 0,'0'0'1888'0,"0"0"-1504"0,0 0-384 0,0 0 0 15,0 0 3008-15,0 0 512 0,0 0 128 0,0 0 0 16,-5 8-1376-16,0 0-288 0,-1-1-48 0,0 4-16 16,-2 1-960-16,-1 2-192 0,-3 3-32 0,2 1-16 15,2 3-512-15,-3 2-208 0,0 4 176 0,2 4-176 16,5 5 0-16,1 2 0 0,0 3 0 0,1-2 0 0,-1 1 0 0,3 1 0 16,4-2 0-16,0 0 0 0,0 1 192 0,1-6-48 15,2-4-16-15,-1-3 0 0,-1-1-128 0,3-3 0 16,3-4 0-16,-1-4 0 0,-1 0-192 0,3-4-64 15,1-5 0-15,0-1-16 16,0-2-1392-16,0-3-256 0,2-4-64 0,0-5-15424 16</inkml:trace>
  <inkml:trace contextRef="#ctx0" brushRef="#br0" timeOffset="45902.88">25325 16610 9215 0,'0'0'816'0,"0"0"-656"16,6-9-160-16,-1 0 0 0,1 0 3168 0,1-4 608 16,3-6 112-16,1 2 16 0,2-2-2656 0,6-2-544 15,4-1-96-15,1 1-32 0,-4 1-336 0,3 1-80 16,3-1-16-16,1 3 0 0,2 0-144 0,-2 4 0 16,-2 2 144-16,-3 3-144 0,-1 1 320 0,-2 5-16 15,-3 0 0-15,1 6 0 0,-3 5 752 0,1 7 160 16,-2 1 16-16,0 6 16 0,1 3-32 0,-2 4 0 15,-2 3 0-15,1 1 0 0,-5 1 64 0,1 0 0 0,-2 1 0 16,2 0 0-16,-4-3-496 0,1 1-80 0,-1-3-32 0,0 0 0 16,-5-1-400-16,2-5-80 0,0-4 0 0,0-2-16 15,2-2-176-15,-2-4 0 0,-2-2 144 0,2-11-144 32,0 0-1328-32,0 0-336 0,0 0-64 0,0 0 0 15,0 0-1632-15,0 0-320 0</inkml:trace>
  <inkml:trace contextRef="#ctx0" brushRef="#br0" timeOffset="46121.35">25966 16251 23951 0,'0'0'1056'0,"0"0"224"15,0 0-1024-15,0 0-256 0,0 0 0 0,0 0 0 16,0 0 4304-16,-6 13 816 0,-2-2 144 0,0 1 48 16,-1 2-3616-16,-2 2-720 0,1 4-144 0,-3 0-16 15,-1 3-496-15,1 2-80 0,-2 5-32 0,0 2 0 0,-1 0-208 0,-1 2 0 16,-1-1 128-16,1-1-128 0,0-2 128 0,0-1 0 15,1 0-128-15,2-5 192 0,-3 2-192 0,1-2 0 16,3-2 0-16,2-2 0 0,-2-1-224 0,2-5-32 16,2 0-16-16,2-4 0 15,2-1-1936-15,5-9-384 0,-5 7-80 0,5-7-9392 16,0 0-1888-16</inkml:trace>
  <inkml:trace contextRef="#ctx0" brushRef="#br0" timeOffset="46286.01">26077 16564 18431 0,'0'0'1632'0,"5"12"-1312"0,-5-12-320 0,5 13 0 16,1 1 3696-16,-4 2 656 0,-2-3 144 0,0 4 32 15,0-1-2992-15,0 2-608 0,0 0-112 0,-1 0-32 16,-3 1-784-16,1-1 0 0,2-2-224 0,0-1 48 31,-3 1-3328-31,0-3-656 0,-3 1-144 0,7-14-32 0</inkml:trace>
  <inkml:trace contextRef="#ctx0" brushRef="#br0" timeOffset="46797.13">26439 16344 15663 0,'0'0'1392'0,"0"0"-1120"0,0 0-272 0,0 10 0 16,0-10 4800-16,4 15 912 0,-1-1 176 0,-2 0 48 0,-2-1-3888 0,1 4-768 15,3 3-144-15,-2 5-48 0,-2 2-816 0,2 2-272 16,1 1 160-16,0 1-160 15,-1-1-320-15,-1 0-128 0,0-4-48 0,3-1 0 0,1-3 272 0,-2-2 48 16,-1-6 16-16,2-2 0 0,-3-12 160 0,7 10 128 16,-7-10-128-16,10 3 176 0,-10-3-176 0,16-5 128 15,2-3-128-15,1-5 128 0,1-7-128 0,1-3 0 16,-3-6 0-16,3-2 0 0,1-6 0 0,-1-1 0 16,0 1 128-16,-3 0-128 0,-1 3 0 0,-3 4 0 15,-2 4 0-15,-3 7 0 0,-4 3 0 0,-1 5 128 16,-4 11-128-16,0 0 0 0,3-9 320 0,-3 9 0 15,0 0-16-15,0 0 0 0,0 0 512 0,0 0 96 16,0 0 32-16,0 0 0 0,0 0 0 0,0 0 0 0,0 0 0 0,0 0 0 16,0 0-496-16,0 0-80 0,-4 11-32 0,1 0 0 15,1 1-336-15,1 4-192 0,-1 2 32 0,1 3 0 16,1 1 160-16,1 6-208 0,1-2 80 0,1 5 128 16,0 1-256-16,0 4 64 0,-1 0 0 0,0 5 16 15,-2 2 176-15,1 0 0 0,0 1-144 0,-1 3 144 16,0 1 0-16,0-2 0 0,0-2 192 0,0-3-64 15,-1-6 320-15,-2-3 64 0,-1 0 16 0,-1-5 0 16,-1-1 144-16,-2-4 32 0,0-1 0 0,0-3 0 16,-2-1-240-16,-1-5-32 0,0-3-16 0,1-2 0 15,10-7-160-15,-11 4-48 0,-4-3 0 0,2-1 0 16,2-1-208-16,-1-3-160 0,0-4 32 0,-1-3 0 16,-3-3-768-16,2-3-128 0,0-4-48 0,1-4 0 15,-2-3-1232-15,8-5-256 0,5-2-64 0,6-2-10544 16,4 1-2112-16</inkml:trace>
  <inkml:trace contextRef="#ctx0" brushRef="#br0" timeOffset="46998.32">26884 16547 23039 0,'0'0'2048'0,"0"0"-1648"16,0 0-400-16,0 0 0 0,0 0 3408 0,0 0 608 15,5 9 112-15,-5-9 32 0,8 10-2880 0,1-4-576 16,2-1-128-16,2 1 0 0,1-6-576 0,3 0 0 15,1-3 0-15,3 0 0 0,0-1 0 0,1 1 0 16,1-5 0-16,-3 2 0 0,-2 1 128 0,1 0-128 16,-1-1 0-16,0-1 0 0,0 1 0 0,-3 0-176 0,-15 6 32 0,10-6 0 31,-3-2-1456-31,-2 0-272 0,-5 8-64 0</inkml:trace>
  <inkml:trace contextRef="#ctx0" brushRef="#br0" timeOffset="47208.95">27070 16344 23039 0,'-5'4'2048'0,"5"-4"-1648"0,-4 10-400 0,3 1 0 16,1-11 3520-16,-1 11 640 0,1-11 112 0,0 12 16 15,1 0-2736-15,2 1-544 0,-1 0-112 0,1-1-32 16,-2 2-608-16,-1 2-112 0,-3 2-16 0,2 2-128 16,2-2 160-16,-1 3-160 0,-2 0 128 0,-1-2-128 15,2 1 144-15,0-1-144 0,-5-1 160 0,1 1-160 16,1-4 208-16,2 0-48 0,0-1-16 0,0-2 0 0,2-12-144 0,-2 10 0 15,2-10 0-15,0 0 0 16,0 0-1840-16,0 0-448 0,0 0-80 0</inkml:trace>
  <inkml:trace contextRef="#ctx0" brushRef="#br0" timeOffset="47441.42">27359 16275 36623 0,'0'0'1616'0,"0"0"352"0,0 0-1584 0,0 0-384 15,0 0 0-15,0 0 0 0,0 0 1728 0,0 0 256 16,5 12 48-16,-1-2 16 0,-2 0-1088 0,1 1-192 16,-2 1-64-16,-1 2 0 0,0 2-480 0,0 1-96 0,-1 1-128 0,-2 1 176 15,1 4-176-15,-1 0 0 0,-1 0 0 0,0 4 128 16,-1-3-128-16,1 1 0 0,0-1 144 0,0-2-144 16,0-1 0-16,0-2 128 0,1-1-128 0,0-2 0 15,2-2 0-15,-1-2-128 0,2-12 0 0,0 11 0 31,0-11-2112-31,0 0-432 0,0 0-80 0,0 0-15296 0</inkml:trace>
  <inkml:trace contextRef="#ctx0" brushRef="#br0" timeOffset="47696.68">27502 15984 6447 0,'0'0'576'0,"0"0"-576"0,0 0 0 0,0 0 0 16,0 0 7744-16,0 0 1424 0,0 0 304 0,0 0 48 0,0 0-6304 0,0 0-1248 15,8 12-256-15,1-4-48 0,0 0-1216 0,1 2-256 16,1 3-32-16,-1 1-16 0,1 3-144 0,0 3 160 16,2 1-160-16,-2 2 160 0,-2 3 32 0,-1 3 16 15,0 2 0-15,-2 4 0 0,-6 3 288 0,-1 1 48 16,-2 0 16-16,-2 4 0 0,-4 4 16 0,-3 3 0 16,-1 3 0-16,-2 2 0 0,-2 0-224 0,-3 0-32 15,0-1-16-15,1-1 0 0,-1-4-160 0,2-5-16 16,-3-1-128-16,0-6 192 15,1-7-608-15,-3-5-128 0,1-4-32 0,-4-6-15040 16,-1-8-3008-16</inkml:trace>
  <inkml:trace contextRef="#ctx0" brushRef="#br0" timeOffset="121098.09">13465 12370 23951 0,'0'0'1056'0,"0"0"224"0,0 0-1024 0,0 0-256 16,0 0 0-16,0 0 0 0,0 0 1696 0,0 0 288 15,0 0 48-15,0 0 16 0,0 0-832 0,0 0-144 16,0 0-48-16,0 0 0 0,0 0 0 0,0 0 0 16,0 0 0-16,0 0 0 0,0 0 0 0,0 0 0 15,0 0 0-15,0 0 0 0,1 7-816 0,0 1-208 16,1 1 0-16,-1 1 0 0,0 3 0 0,2 3 0 16,0-2 0-16,-1 4 0 0,1 3 0 0,-1 0 0 15,1 0 0-15,1 0 0 0,0 2 0 0,0-2 0 0,2 1 0 0,-1-2 0 16,1-3 0-16,0 0 0 0,1 0 0 0,-1-2 0 15,-1 0 0-15,2-2 0 0,2-1 0 0,0-2 0 16,0-1 0-16,0 0 0 0,1-2 0 0,-4-1 0 16,-6-6 0-16,0 0 0 0,8 4 0 0,0 0 0 15,-8-4 0-15,9 1 0 0,0-2 0 0,0-2 0 16,0-2 0-16,-1-1 0 0,0-2 0 0,1 0 0 16,1-2 0-16,1 1 0 0,-2-1 0 0,1-4 0 15,2-2 0-15,-1-2 0 0,-4 0 0 0,3-4 0 16,-1 1 0-16,0-3 0 0,-4 2 0 0,0 1 0 15,-1 2 0-15,1-3 0 0,-2 1 0 0,-2 1 0 16,1 1 864-16,-2 0 128 0,-3 0 32 0,0 1 0 0,1-1-832 0,-2 1-192 16,-1-1 0-16,-1 3 0 0,0 2 0 0,1 1 0 15,-1 1 0-15,1 1 0 0,-1 2 0 0,-1 3 0 16,-1-3 0-16,1 2 0 0,0 1 0 0,0 2 0 16,1 1 0-16,-1 2 0 0,1-4 0 0,-1 1 0 15,-2 1 0-15,1 2 0 0,1 1 864 0,0-3 128 16,-1 2 32-16,3 0 0 0,0-2-832 0,0 2-192 15,-1-1 0-15,6 2 0 0,0 0 0 0,0 0 0 16,-6 0 0-16,-2 2 0 0,2-1 0 0,-1-1 0 16,7 0 0-16,-6 1 0 0,-2 2 0 0,1 1 0 15,2 0 0-15,0 0 0 0,-2 1 0 0,2-4 0 16,5-1 0-16,-6 5 0 0,0 3 0 0,1 0 0 16,0 0 0-16,0-2 0 0,-1 1 0 0,1 1 0 15,-1-1 0-15,1 3 0 0,-1-1 0 0,2 1 0 0,0 2 0 16,1-2 0-16,-3-1 0 0,1 3 0 0,1-1 0 0,0 0 0 15,2-3 0-15,-1 3 0 16,0-2 0-16,2 0 0 16,0 0-3232-16,1 1-688 0,-1 11-144 0,-3-4-32 0</inkml:trace>
  <inkml:trace contextRef="#ctx0" brushRef="#br0" timeOffset="138936.37">13426 13581 20271 0,'0'0'448'0,"0"0"80"0,0 0 32 0,0 0 16 0,0 0-576 0,0 0 0 0,0 0 0 0,0 0 0 15,0 0 928-15,0 0 80 0,0 0 16 0,0 0 0 16,0 0 0-16,0 0 0 0,0 0 0 0,0 0 0 15,0 0 0-15,0 0 0 0,0 0 0 0,0 0 0 16,0 0 0-16,0 0 0 0,0 0 0 0,0 0 0 16,0 0 0-16,5 4 0 0,-5-4 0 0,4 8 0 0,-3-1 0 0,0 2 0 15,1 1 0-15,0 2 0 0,1 0-832 0,-2 1-192 16,1 0 0-16,-1 4 0 0,1 0 864 0,0 4 128 16,-2 2 32-16,0 2 0 0,0 0-832 0,1 1-192 15,0 1 0-15,-1 4 0 0,0-1 0 0,0 0 0 16,0 2 0-16,0 0 0 0,0 1 0 0,0 1 0 15,2 1 0-15,-2-4 0 0,-2 0 0 0,1-2 0 16,0-4 0-16,1-6 0 0,0-4 0 0,0-2 0 16,0-3 0-16,0-1 0 0,0-2 0 0,0-7 0 15,0 0 0-15,0 0 0 0,0 0 864 0,0 0 128 16,0 0 32-16,0 0 0 0,0 0-832 0,0 0-192 16,-4-8 0-16,1-6 0 0,-1-7 0 0,2-5 0 15,-1-6 0-15,1-4 0 0,0-3 0 0,1-3 0 16,1-2 0-16,0-4 0 0,1-1 0 0,2 1 0 15,1 1 0-15,0 4 0 0,0 3 0 0,-1-1 0 0,1 2 0 0,0 5 0 16,-2 6 0-16,-1 2 0 0,0 1 0 0,0 4 0 16,1 3 0-16,-1 5 0 0,-1-3 0 0,-1 4 0 15,1 3 0-15,0 3 0 0,0 6 0 0,0 0 0 16,0 0 0-16,0 0 0 0,0 0 0 0,0 0 0 16,0 0 0-16,0 0 0 0,0 0 0 0,0 0 0 15,0 0 0-15,0 0 0 0,0 0 0 0,0 0 0 16,0 0 0-16,-2 6 0 0,0 3 0 0,1 2 0 15,1 0 0-15,0 4 0 0,0 2 0 0,0 4 0 16,0 1 0-16,0 2 0 0,1 5 0 0,-1 0 0 16,-1 2 0-16,1 3 0 0,0 1 0 0,0-1 0 15,-2 1 0-15,1 2 0 0,1-2 0 0,0 0 0 0,-1 0 0 16,1 1 0-16,0-4 0 0,0 1 0 0,0-2 0 0,0-4 0 16,-2-3 0-16,1-3 0 0,0-8 0 0,-1-3 0 15,1-2 0-15,1-8 0 16,0 0-1600-16,0 0-352 0,1-12-80 0,3-7-18032 15</inkml:trace>
  <inkml:trace contextRef="#ctx0" brushRef="#br0" timeOffset="180431.49">11225 10730 31327 0,'-1'3'688'0,"1"1"144"0,-2-2 16 0,2 5 48 0,0-2-720 0,2 2-176 0,-4-4 0 0,2 1 0 16,-1 3 848-16,0-1 144 0,1 2 32 0,0 1 0 15,1 2-832-15,-1 6-192 0,3 4 0 0,2 11 0 16,1 6 0-16,0 8 0 0,0 4 0 0,2 3 0 16,0-3 0-16,0-3 0 0,2-1 0 0,0-2 0 15,1-2 864-15,-3-2 128 0,1-3 32 0,0 0 0 0,-1-1-832 0,1-5-192 16,0-2 0-16,0-7 0 0,-1-2 0 0,-1-5 0 15,-5-2 0-15,2-3 0 0,0-4 0 0,-4-6 0 16,0 0 0-16,0 0 0 0,8-5 864 0,0-7 128 16,-1-7 32-16,1-5 0 0,0-7-832 0,-1-2-192 15,2-5 0-15,1-10 0 0,-1 5 0 0,2 4 0 16,-1 5 0-16,1 0 0 0,-2-1 0 0,-1 4 0 16,-2-1 0-16,1 4 0 0,-1-5 864 0,1 6 128 15,-1 2 32-15,-2 5 0 16,-3 1-2464-16,-1 2-480 0,-1 0-112 0,2 3-16400 0</inkml:trace>
  <inkml:trace contextRef="#ctx0" brushRef="#br0" timeOffset="180687.349">11814 10761 35007 0,'0'0'768'0,"0"0"176"0,0 0 16 0,0 0 16 0,0 0-784 0,3 8-192 0,0 1 0 0,-1 2 0 16,2 1 864-16,-1 1 128 0,-1 2 32 0,1 5 0 16,-2-1 0-16,2 5 0 0,-1 1 0 0,2 3 0 15,0 5-832-15,0-1-192 0,0 5 0 0,1-1 0 16,0 2 0-16,1-3 0 0,-1-5 0 0,-1 0 0 16,0-5 0-16,0 0 0 0,1-2 0 0,-3-4 0 15,0-4 0-15,-1 0 0 0,0-4 0 0,1-1 0 16,-2-10-2416-16,0 0-528 0,0 0-96 0,0 0-32 0</inkml:trace>
  <inkml:trace contextRef="#ctx0" brushRef="#br0" timeOffset="180793.16">11776 10621 35007 0,'0'0'768'0,"0"0"176"0,0 0 16 0,0 0 16 0,0 0-784 0,0 0-192 15,0 0 0-15,0 0-10336 16,0 0-2112-16</inkml:trace>
  <inkml:trace contextRef="#ctx0" brushRef="#br0" timeOffset="181138.1">12122 10685 42383 0,'0'0'928'0,"0"0"192"0,-3 1 32 0,-6 0 64 0,-3 2-976 0,1-2-240 0,-2 4 0 0,-2 2 0 15,1 1 0-15,2 1 0 0,3 0 0 0,0 1 0 16,0-2 0-16,1 3 0 0,3 0 0 0,2 0 0 16,2-1 0-16,0 2 0 0,1 1 0 0,1-1 0 15,3-2 0-15,4 2 0 0,1-2 0 0,4 2 0 16,3 0 0-16,0-1 0 0,3 1 0 0,0 1 0 16,2 0-768-16,0 0-208 0,-1-1-48 0,-2 0 0 15,-1-2 832-15,-2 1 192 0,-2 0 0 0,-1 0 0 16,-1 1 0-16,-1-1 0 0,-3 1 0 0,-1 0 0 0,-2-2 0 0,0 3 0 15,-2 3 0-15,-2-2 0 0,-1-2 768 0,-3 1 208 16,-1-4 48-16,-1 1 0 0,-4 2 0 0,-1 0 0 16,-4 0 0-16,0-1 0 0,-2 0 0 0,1-1 0 15,0 2 0-15,2-2 0 16,2-6-1648-16,1 2-320 0,0-1-64 0,3-1-13120 16,3 0-2624-16</inkml:trace>
  <inkml:trace contextRef="#ctx0" brushRef="#br0" timeOffset="181558.87">12374 10505 27647 0,'0'0'1216'0,"0"0"256"0,0 0-1168 0,7 4-304 16,5 1 0-16,4-3 0 0,2 2 880 0,3-1 112 16,0-1 32-16,2 0 0 0,3-2-832 0,-1-2-192 15,-3 0 0-15,3-2 0 0,0-1 0 0,-2-2 0 16,-2 1 0-16,-1-1-9232 15,-1-3-1904-15</inkml:trace>
  <inkml:trace contextRef="#ctx0" brushRef="#br0" timeOffset="181812.7">12480 10653 35007 0,'0'0'1552'0,"0"0"320"0,0 0-1488 0,0 0-384 15,-5 4 0-15,1 0 0 0,4-4 896 0,-1 7 96 0,-2 0 32 0,2 3 0 16,1 1-832-16,3 2-192 15,2 11 0-15,0 1 0 0,-1 1 864 0,0 2 128 0,0 4 32 0,1 2 0 16,2 2-832-16,-1 1-192 0,1-2 0 0,-3 4 0 16,-3 4 0-16,2-3 0 0,0-5 0 0,1-3 0 15,-1-4 864-15,0-4 128 16,0-3 32-16,1-3 0 0,2-1-832 0,-4-4-192 0,-1-4 0 0,2-1 0 16,-3-8 0-16,5 6 0 0,-5-6 0 0,9 2 0 15,2-2 0-15,2-2 0 0,0 0 0 0,4-2 0 16,4-3-768-16,1-2-208 15,1-1-48-15,3-4-12016 0,2-5-2400 0</inkml:trace>
  <inkml:trace contextRef="#ctx0" brushRef="#br0" timeOffset="182503.36">12990 10651 38703 0,'0'0'848'0,"0"0"176"0,0 0 48 0,-4 5 16 0,4-5-880 0,-1 8-208 0,0 0 0 15,-1 2 0-15,0 4 0 0,1 1 0 0,1 3 0 0,0 3 0 16,-3 2 0-16,2 3 0 0,1 2 0 0,0 0 0 16,-2 2 0-16,1-4 0 0,1-1 0 0,-1-1 0 15,-2-2 0-15,2-3 0 0,1-6 0 0,0-2 0 16,0-2 0-16,0-9 0 0,0 0 0 0,0 0 0 15,0 0 0-15,0 0 0 0,-2-12 0 0,2-2 0 16,0-7 0-16,2-1 0 0,0-7 0 0,4-1 0 0,0-1 0 0,2-2 0 16,0 1 0-16,1 0 0 0,-3 1 0 0,5 2 0 15,1 3 0-15,-3 6 0 16,-3 3-768-16,2 1-208 0,0 0-48 0,-3 3 0 0,-2 3 1648 0,1 3 320 16,1 3 64-16,-5 4 16 0,5 3-832 0,2 5-192 15,0 4 0-15,1 3 0 0,0 2 0 0,0 5 0 16,1 4 0-16,0 2 0 0,-1 0 0 0,1 8 0 15,-1-1 0-15,0-5 0 0,1-4 0 0,-3-3 0 16,0-3 0-16,-1-3 0 0,0-8 0 0,-1-1 0 16,-4-8 0-16,0 0 0 0,0 0 0 0,0 0 0 15,0 0 0-15,4-5 0 0,0-6 0 0,0-4 0 16,0-4 0-16,-1-3 0 0,1-5 0 0,3-1 0 16,1-3 0-16,0 2 0 0,-1 1 0 0,2 2 0 15,1 1 0-15,-3 5 0 0,1 3 0 16,0 4 0-16,0 3 0 0,-3 2 0 0,-1 3 0 0,-4 5 0 0,5-3 0 0,-5 3 0 15,8 0 0-15,-1 7 0 0,-1 6 0 0,1 0 0 16,-2 4 864-16,0 1 128 0,0 3 32 0,0 1 0 16,1 0-832-16,-1 0-192 0,0 1 0 0,0-3 0 31,1-1-768-31,0-2-208 0,1-2-48 0,0 0-10912 0,0-4-2192 0</inkml:trace>
  <inkml:trace contextRef="#ctx0" brushRef="#br0" timeOffset="183373.7">13435 10318 35007 0,'0'0'768'0,"0"0"176"0,0 0 16 0,0 0 16 0,0 0-784 0,0 0-192 16,0 0 0-16,0 0 0 0,0 0 864 0,0 0 128 15,0 0 32-15,0 0 0 0,0 0-832 0,0 0-192 0,0 0 0 0,8-4 0 16,2 2 0-16,3-1 0 0,3 2 0 0,1-1 0 16,2 1 0-16,1 1 0 0,1 0 0 0,-2 0 0 15,-1 1 864-15,-1 1 128 0,-2 2 32 0,-2-3 0 16,0 3-832-16,-3 1-192 0,-1 0 0 0,1 3 0 16,-1-1 864-16,-2-1 128 0,1 3 32 0,-3 2 0 15,-1 2-832-15,0 2-192 0,-1 4 0 0,0 4 0 16,-2 5 864-16,0 3 128 0,0 4 32 0,1 2 0 15,-4 0-832-15,2-8-192 0,0-2 0 0,-1 1 0 16,-1-2-768-16,0 0-208 0,1-3-48 16,0 0 0-16,-1-4 0 0,1 3 0 0,-2-2 0 0,-1-6 0 15,-1-1-1632-15,-1-1-336 0,-2-2-64 0,-4-3-12704 16</inkml:trace>
  <inkml:trace contextRef="#ctx0" brushRef="#br0" timeOffset="183540.06">13415 10992 27647 0,'-14'9'1216'0,"7"-6"256"0,0 1-1168 0,-1-2-304 15,0 0 0-15,8-2 0 0,0 0 1696 0,0 0 288 16,0 0 48-16,0 0 16 0,0 0 0 0,0 0 0 16,0 0 0-16,0 0 0 0,0 0-1648 0,9 2-400 15,3-2 0-15,2 0 0 0,3 0 896 0,3 0 112 16,2-2 16-16,1-1 0 0,5 2-832 0,-1-4-192 16,-2 1 0-16,1 0 0 15,3-1-768-15,1-2-208 0,0 2-48 0,-1-6-18432 0</inkml:trace>
  <inkml:trace contextRef="#ctx0" brushRef="#br0" timeOffset="183703.94">13926 10404 23951 0,'0'0'512'0,"0"0"128"0,0 0 0 0,9 0 64 0,3-1-576 0,1 0-128 0,-1-1 0 0,1 0 0 15,0-1 0-15,0-1 0 0,0-1 0 0,1 0 0 16</inkml:trace>
  <inkml:trace contextRef="#ctx0" brushRef="#br0" timeOffset="183974.449">14057 10343 38703 0,'0'0'848'0,"0"0"176"0,-12 1 48 0,4 3 16 0,2-1-880 0,-2 1-208 16,0 1 0-16,1 0 0 0,1 0 1680 0,-1 3 304 15,1-1 48-15,1-1 16 0,1 2-1648 0,0 2-400 16,0 4 0-16,0 1 0 0,1 5 0 0,2 1 0 16,-1 5 0-16,-1 2 0 0,0 2 0 0,2 2 0 15,0-1 0-15,-1-1 0 0,2-3 0 0,0-6 0 16,0-1 0-16,0-1 0 0,0 1 0 0,0-1 0 16,0 0 0-16,2-1 0 0,-1-1 896 0,0 2 112 15,1-4 16-15,-1-2 0 0,0-2-832 0,2 0-192 16,1-5 0-16,0 1 0 15,-4-7-768-15,0 0-208 0,9 3-48 0,-1-2 0 0,2-1 832 0,3-1 192 0,1-3 0 16,3-2 0 0,3-3-1680-16,1-1-304 0,-3-3-48 0,3-3-16400 0</inkml:trace>
  <inkml:trace contextRef="#ctx0" brushRef="#br0" timeOffset="184410.71">14267 10458 38703 0,'0'0'848'0,"0"0"176"0,-7 0 48 0,7 0 16 0,0 0-880 0,0 0-208 0,-6 0 0 0,6 0 0 16,0 0 864-16,0 0 128 0,0 0 32 0,-4 6 0 15,1 2 0-15,4 2 0 0,5 5 0 0,-4 2 0 16,-1 4-832-16,2 2-192 0,1 2 0 0,0 0 0 16,0 1 0-16,0-7 0 0,0 0 0 0,0-1 0 0,-1-4 0 0,3 2 0 15,-4-2 0-15,1-1 0 16,-1-1-768-16,1 1-208 0,0-3-48 0,-3-10 0 0,0 0 832 0,0 0 192 15,0 0 0-15,0 0 0 0,0 0 0 0,0 0 0 16,0 0 0-16,-2-9 0 0,1-5 0 0,1-3 0 16,0-4 0-16,1 0 0 15,3-1-864-15,2-3-128 0,0-2-32 0,2 1 0 0,0 1 832 0,-1 7 192 16,1 1 0-16,0 0 0 0,0 1 0 0,1-1 0 16,2 3 0-16,-2 2 0 0,0-1 0 0,1 1 0 15,-1 2 0-15,0 2 0 0,-1 3 768 0,-1 1 208 16,-7 4 48-16,6-3 0 0,-6 3-832 0,0 0-192 15,8 3 0-15,-1 1 0 0,-2 1 0 0,0 3 0 16,0 1 0-16,1 3 0 0,-1 2 0 0,-1 1 0 0,0 2 0 0,-1 1 0 16,1 1 0-16,2 2 0 0,-1-1 0 0,-3-1 0 15,1 0 0-15,-2-5 0 0,1 0 0 0,-1 1 0 16,2-2 0-16,-1-2 0 16,-1 0 0-16,1-2 0 0,-1 1 0 0,0-1 0 0,-1 1 0 0,0-3-12512 15,0-7-2544-15</inkml:trace>
  <inkml:trace contextRef="#ctx0" brushRef="#br0" timeOffset="184984.889">14590 10176 42383 0,'0'0'928'0,"0"0"192"0,0 0 32 0,0 0 64 0,0 0-976 0,0 0-240 15,0 0 0-15,0 0 0 0,0 0 864 0,0 0 128 16,4 7 32-16,2-1 0 0,2 1-832 0,1-2-192 15,0 1 0-15,2 1 0 0,2-2 0 0,1 2 0 16,-2-5 0-16,1 2 0 0,1 0 0 0,2-1 0 16,-2-1 0-16,3 1 0 0,2-2 0 0,-1 1 0 15,-3-1 0-15,2-1 0 0,-1 0 0 0,-2 1 0 16,-1-1 0-16,0 1 0 0,-3 1 0 0,-1-1 0 16,0 0 0-16,-3 1 0 0,0-1 0 0,-1 0 0 15,-5-1 0-15,0 0 0 0,0 0 0 0,0 0 0 16,6 4 0-16,-6-4 0 0,0 0 0 0,5 3 0 15,-5-3 0-15,4 5 0 0,0 1 864 0,-1 1 128 16,0 0 32-16,0 2 0 0,0 1-832 0,0 3-192 0,-1 1 0 0,2 2 0 16,-1 1 0-16,-1 3 0 0,0 0 0 0,0 5 0 15,0-1 0-15,0 4 0 0,-1 2 0 0,1 4 0 16,0-2 0-16,0 0 0 0,-2-1 0 0,1-7 0 16,-1-2 0-16,1 2 0 0,-1-2 0 0,0 0 0 15,0-1 0-15,2-2 0 0,-2 1 0 0,1 3 0 16,0-3 0-16,1-4 0 0,-1-5 0 0,0 0 0 15,0-1 0-15,2-3 0 0,-3-7 0 0,0 0 0 16,0 6 0-16,0-6 0 0,0 0 0 0,0 7 0 16,0-7 0-16,0 0 0 0,0 0 0 0,0 0 0 15,0 0 0-15,-1 6 0 0,1-6 0 0,0 0 0 16,0 0 864-16,0 0 128 0,0 0 32 0,-5 5 0 16,-1-3-832-16,1 0-192 0,0-2 0 0,0 0 0 0,-2 2 864 0,1-2 128 15,-1 0 32-15,-2 1 0 0,-1-1-832 0,-5 1-192 16,2 1 0-16,-1-1 0 0,-4 0 0 0,2 2 0 15,-1 1 0-15,-4 1 0 0,0 3 0 0,-1-1 0 16,0 1 0-16,-2 1 0 16,-2 2-3232-16,-9 3-688 0,-47 18-144 0,25-13-32 0</inkml:trace>
  <inkml:trace contextRef="#ctx0" brushRef="#br0" timeOffset="197291.78">16077 10458 35007 0,'0'0'768'0,"0"0"176"0,2-7 16 0,-2 7 16 0,0 0-784 0,0 0-192 15,0 0 0-15,0 0 0 0,0 0 864 0,0 0 128 16,-3 7 32-16,1 2 0 0,-2 3-832 0,1-1-192 0,2 0 0 0,-1 8 0 16,1 15 864-16,1 0 128 0,1-1 32 0,3 1 0 15,3 2-832-15,1 1-192 0,-1-1 0 0,5 1 0 16,3-1 0-16,3 2 0 0,3 2 0 0,1 1 0 15,0-3 0-15,1-3 0 0,0-4 0 0,1-4 0 16,2-6 0-16,1-5 0 0,-1-6 0 0,0-3 0 16,0-7 0-16,0-7 0 0,3-3 0 0,-5-10 0 15,0-3 0-15,-5-6 0 0,0-5 0 0,-5-4 0 16,-2-1 0-16,-1-6 0 0,0-6 0 0,-2-6 0 16,-1-9 0-16,-3 5 0 0,-2 5 0 0,-2 5 0 15,-1 4 864-15,-3 7 128 0,-1 5 32 0,-2 2 0 16,-2 2 0-16,-2 2 0 0,-3 2 0 0,-3 1 0 0,-2 2 0 0,-2 1 0 15,-3 3 0-15,-2 1 0 0,-1 4-832 0,-2 2-192 16,2 3 0-16,0 2 0 0,0 1 0 0,0 4 0 16,0 0 0-16,0 6 0 0,-1 2 0 0,2 6 0 15,0 5 0-15,0 4 0 0,1-3 0 0,0 2 0 16,2 2 0-16,1 1 0 16,0 2-768-16,2 3-208 0,0 4-48 0,4 3 0 15,0-1-2448-15,4 11-496 0,-9 68-112 0,12-39-16 0</inkml:trace>
  <inkml:trace contextRef="#ctx0" brushRef="#br0" timeOffset="197758.05">17004 10236 42383 0,'0'0'928'0,"0"0"192"0,0 0 32 0,0 0 64 0,0 0-976 0,0 0-240 16,0 0 0-16,0 0 0 0,0 0 864 0,0 0 128 16,0 0 32-16,-2-6 0 0,-7 8 0 0,-2 7 0 15,1 6 0-15,-1 4 0 0,1 6-832 0,0 6-192 16,-1 8 0-16,3 0 0 0,3 12 0 0,0 4 0 15,-2 1 0-15,3-2 0 0,2-4 0 0,0 0 0 16,2-2 0-16,3 0 0 0,1 1 0 0,3-1 0 16,0 0 0-16,2-6 0 15,1-6-768-15,7 1-208 0,-3-10-48 0,3-5 0 16,2-10 0-16,5-4 0 0,-1-5 0 0,5-13-12016 0,2-9-2400 16</inkml:trace>
  <inkml:trace contextRef="#ctx0" brushRef="#br0" timeOffset="198252.34">17424 10373 38703 0,'0'0'848'0,"0"0"176"0,-12 0 48 0,12 0 16 0,0 0-880 0,-3 8-208 0,0 5 0 0,-1 0 0 15,-2 3 864-15,2 3 128 0,0 5 32 0,0-1 0 16,-1 7-832-16,-1 3-192 0,4 2 0 0,-1-3 0 16,1 2 0-16,-1-2 0 0,3-1 0 0,0-1 0 15,0 0 0-15,0-5 0 0,0-1 0 0,0-4 0 16,3-1 0-16,0 2 0 0,-3-8 0 0,2-1 0 15,-1-3 0-15,-1-9 0 0,0 0 0 0,0 0 0 16,8-8-768-16,-2-2-208 0,-3-8-48 0,1-6 0 0,2-3 832 0,2-3 192 16,1-3 0-16,3 5 0 0,0 5 0 0,0-5 0 15,-1-13 0-15,1 4 0 0,-2 5 0 0,1 6 0 16,-2 5 0-16,-1 4 0 0,-2 4 0 0,1 4 0 16,-2 1 0-16,-1 2 0 0,-4 6 768 0,0 0 208 15,0 0 48-15,0 0 0 0,5 5-832 0,-1 4-192 16,1 4 0-16,-1 3 0 0,0 6 0 0,0 2 0 15,0-2 0-15,1 0 0 0,-1-1 0 0,0-4 0 16,0-4 0-16,1-3 0 0,-1-2 0 0,0 0 0 16,-4-8 0-16,0 0 0 0,0 0 0 0,6-4 0 15,1-3 0-15,1-2 0 0,-2-1 0 0,1-8 0 16,1-7 0-16,1-1 0 0,0 0 0 0,1 2 0 0,1 2 0 0,-1 4 0 31,1 1-768-31,-2 4-208 0,-1 4-48 0,-2 5 0 0,-6 4 832 0,5-4 192 0,-1-1 0 0,1 2 0 16,-5 3 768-16,0 0 208 0,6 6 48 0,-1 4 0 15,0 1-832-15,0 6-192 0,-1 3 0 0,-1 1 0 16,1 1 0-16,-2-5 0 0,1 0 0 0,0-3 0 16,-2 2 0-16,1-2 0 0,2 0 0 0,-1 1 0 31,1-3-768-31,1 3-208 0,0-2-48 0,1-1-10912 0,-1-3-2192 0</inkml:trace>
  <inkml:trace contextRef="#ctx0" brushRef="#br0" timeOffset="198581.949">17926 10411 35007 0,'0'0'768'0,"0"0"176"0,0 0 16 0,0 0 16 0,0 0-784 0,0 0-192 16,0 0 0-16,3 8 0 0,-3-2 864 0,0 3 128 15,0 3 32-15,0 2 0 0,0 5-832 0,0 3-192 16,-2 0 0-16,2 0 0 0,-1-1 864 0,1 0 128 16,1-6 32-16,2 1 0 0,0-2-832 0,-1 1-192 15,0-6 0-15,-1-3 0 0,-1-6 0 0,0 0 0 16,0 0 0-16,0 0 0 0,5-5 0 0,0-4 0 15,0-3 0-15,1-6 0 0,0-8 0 0,1 4 0 16,1 0 0-16,1-1 0 0,1 1 0 0,1 3 0 16,-1 1 0-16,0 2 0 0,1 3 0 0,-1 1 0 15,1 3 0-15,-2 2 0 0,0 1 0 0,-1 2 0 16,1 1 0-16,-3 3 0 0,1 2 0 0,-1 2 0 16,1 2 0-16,-1 2 0 0,0 4 0 0,0 3 0 0,1 1 0 0,-2 2 0 15,0 2 0-15,2 1 0 0,-3 1 0 0,0-1 0 16,-1-2 0-16,3-3 0 0,-2 0 0 0,-1-2 0 31,1-1-2416-31,-1-1-528 0,0-2-96 0,-2-1-32 0</inkml:trace>
  <inkml:trace contextRef="#ctx0" brushRef="#br0" timeOffset="198808.23">18234 10189 42383 0,'0'0'928'0,"5"-6"192"0,-2-1 32 0,2 1 64 0,4-1-976 0,0 3-240 0,0 0 0 0,3 3 0 15,2 0 864-15,2 3 128 0,2 5 32 0,2-1 0 0,1 1 0 0,-1 2 0 16,-1 5 0-16,0 5 0 0,1 4-832 0,-1 3-192 16,0 3 0-16,-2 1 0 0,-3 0 864 0,-4 0 128 15,-2 9 32-15,-1 8 0 0,-3 1-832 0,-4 7-192 16,-3 1 0-16,-4 5 0 0,-2 3 0 0,-6 22 0 16,-4 1 0-16,0-5 0 15,-3-5-768-15,0-10-208 0,-3-7-48 0,-3-7 0 16,0-6-3264-16,-36 30-672 0,5-35-128 0,31-33-32 0</inkml:trace>
  <inkml:trace contextRef="#ctx0" brushRef="#br1" timeOffset="-203185.45">13486 12460 19343 0,'0'0'1728'0,"0"0"-1392"0,0 0-336 0,-7 11 0 16,-1 0 1904-16,2 0 304 0,-1 2 64 0,1-1 16 15,-1 1-1584-15,2 2-320 0,0 4-64 0,0 1-16 16,1-1-144-16,1 0-32 0,-1-1 0 0,2 2 0 15,0 0 64-15,1 0 16 0,2-1 0 0,-1 2 0 16,-1-1 16-16,2 4 0 0,2 2 0 0,1 3 0 16,-2 2-224-16,2 4 144 0,-1 3-144 0,0 2 128 15,-1 2-128-15,1 0 128 0,-2-2-128 0,2-2 128 16,-2-4-128-16,0-2 0 0,-1 1 0 0,0-6 0 16,-1 0 0-16,0-1 128 0,-1-6-128 0,0 3 0 15,-1-3 432-15,2 3 0 0,0-4 0 0,-1 2 0 0,0-1 16 0,0-1 0 16,1 1 0-16,-2 1 0 0,1 1-240 0,-1 4-32 15,1 1-16-15,0 3 0 0,0 1-160 0,0 2 0 16,1 1 0-16,0 0 128 0,-1 0-128 0,1 0 0 16,-1-2 0-16,0 1 0 0,1-2 0 0,0-2 0 15,-1-4 144-15,1-1-144 0,1 2 288 0,0-3-16 16,-1-3 0-16,-1 1 0 0,2-1 32 0,0-2 0 16,0 0 0-16,0-1 0 0,0 3-80 0,-1-1-16 15,0 0 0-15,-1 2 0 0,1-1-208 0,0-4 0 16,0-2 0-16,-1 3 0 0,0 3 144 0,-1-3-16 15,0-3 0-15,2 2 0 0,-1-2-128 0,0 2 0 16,1-1 0-16,-2 0 0 0,1-2 0 0,-1-1 160 16,0-1-16-16,1 1 0 0,-1-2-16 0,1 2-128 0,-1 0 192 0,2 1-64 15,-1-3-128-15,1 2 128 0,0 0-128 0,1 2 128 16,0 1-128-16,0 1 0 0,0 3 0 0,0 0 0 16,-3 2 0-16,2 1 0 0,1 28 0 15,-1-27 0-15,1-1 0 0,0-1 0 0,1-2 0 16,-4-2 0-16,2-2 0 0,0 0 0 0,1-2 0 15,-2-6 0-15,2-7 128 0,0 0-128 0,-2 11 128 16,2-11-128-16,-3 12 192 0,3-12-192 0,0 0 192 16,0 0-64-16,-1 7-128 0,1-7 192 0,-3 9-64 15,3-9-128-15,0 0 0 0,-5 8 0 0,5-8 128 16,-3 12-128-16,2-5 0 0,1-7 0 0,-2 9 0 16,2-9 0-16,-2 11 0 0,2-1 0 0,0-10 0 15,-1 9 0-15,1-9 0 0,-3 10 0 0,1-2 0 0,2-8 0 0,-3 9 0 16,3-9 0-16,-2 9 0 0,-2-1 0 0,4-8 0 15,-2 9 0-15,1-1 0 0,-2 1 0 0,2-2 0 16,0 2 0-16,-1 1 0 0,0 1 0 0,1-1 0 16,-1 2 0-16,2 1 0 0,-1 1 0 0,0-1 0 15,-2-1-144-15,2 0 144 0,-1-5 0 0,1 3 0 16,0-1 0-16,1-9 0 0,0 0 0 0,-3 10 0 16,3-10 0-16,-1 9 0 0,1-9 0 0,0 0 0 15,0 0 0-15,0 0 0 0,0 0 0 0,0 0 0 16,0 0 0-16,-1 11 0 0,1-11 0 0,0 0 0 15,0 0 0-15,0 0 0 0,0 0 0 0,0 0 0 16,0 0-128-16,0 0 128 0,0 0 0 0,0 0 0 16,0 0-128-16,0 0 128 0,-3 6 0 0,3-6 0 0,0 0 0 0,0 0 0 15,0 0 0-15,0 0 0 0,0 0 0 0,0 0 0 16,0 0 0-16,0 0 0 0,0 0-128 0,0 0 128 16,0 0-128-16,0 0 128 0,0 0-192 0,0 0 192 15,0 0-160-15,0 0 160 0,0 0-128 0,0 0 128 16,0 0-128-16,8 5 128 0,-8-5-128 0,9 7 128 15,-9-7-160-15,10 5 160 0,0-4-192 0,-1 5 192 16,-9-6 0-16,11 2-128 0,0 2 128 0,-1 1 0 16,1 2 0-16,-1-3 0 0,-10-4 0 0,13 4 0 15,-1 0 0-15,0 2 0 0,-2-3 0 0,2 1 0 16,0-2 0-16,-1 1 0 0,-11-3 0 0,16 4 0 16,-2-2 0-16,2 1 0 0,-2 1 0 0,2 1 0 15,2-2 0-15,-1 1 0 0,-4 0 0 0,0-2 0 16,0 1 0-16,2 1 0 0,-1 0 0 0,3 0 0 0,-2-1 0 0,2 1 128 15,-1 0-128-15,-2 0 0 0,-1 3 0 0,0-3 0 16,3 0 0-16,-2-2 0 0,-1-1 0 0,1 2 0 16,-3-2 128-16,1 2-128 0,1 0 0 0,1 0 0 15,-1 0 128-15,2 0-128 0,-1-1 128 0,2 2 0 16,-2 3-128-16,2-3 192 0,-1-2-192 0,1 2 144 16,0-1-144-16,1 1 128 0,1-2-128 0,1 2 0 15,0 3 144-15,0-3-144 0,2 1 0 0,-1 1 144 16,-3 0-144-16,1 0 0 0,0-1 176 0,2 1-176 15,-2-1 160-15,0-4-160 0,2 0 208 0,-2 3-48 16,-2-4-16-16,-1 2 0 0,1-2-16 0,1 0 0 16,-3 0 0-16,0 0 0 0,-2-2-128 0,0 2 128 0,0 0-128 15,-1 0 128-15,0 0-128 0,-2 2 128 0,0-4-128 0,-1 2 128 16,-8 0-128-16,10 0 0 0,-1 0 0 0,-9 0 0 16,11-2 0-16,-2 0 0 0,-9 2 128 0,10-1-128 15,-10 1 0-15,12-1 0 0,-1 1 0 0,-2 1 128 16,-9-1-128-16,12-1 0 0,-12 1 0 0,0 0 0 15,11-4 0-15,-11 4 0 0,12-3 0 0,-12 3 128 16,0 0-128-16,10 0 0 0,-10 0 0 0,0 0 0 16,0 0 128-16,0 0-128 0,0 0 0 0,0 0 128 15,0 0-128-15,0 0 0 0,11-2 0 0,-11 2 128 16,0 0-128-16,0 0 128 0,0 0-128 0,0 0 128 16,0 0-128-16,0 0 128 0,0 0-128 0,0 0 128 15,0 0-128-15,0 0 0 0,0 0 0 0,0 0 0 16,0 0-1024-16,0 0-304 0,0 0-48 0,0 0-16512 15</inkml:trace>
  <inkml:trace contextRef="#ctx0" brushRef="#br1" timeOffset="-201014.48">14517 15587 15663 0,'0'0'1392'0,"0"0"-1120"15,0 0-272-15,0 0 0 0,0 0 1328 0,0 0 208 0,0 0 32 0,0 0 16 16,0 0-1008-16,0 0-208 0,0 0-48 0,0 0 0 16,-11-2-80-16,11 2-32 0,0 0 0 0,0 0 0 15,0 0 272-15,-9-8 48 0,3 1 16 0,6 7 0 16,-4-12-256-16,4 0-48 0,-1-1-16 0,3 0 0 16,2-1-224-16,1-2 0 0,1-1 0 0,0 0 0 15,3 0 0-15,-1-1 0 0,0 1-128 0,1 3 128 16,0 1 0-16,0 2 0 0,0-1-128 0,2 2 128 15,-1-2 0-15,2 3 0 0,0-1 0 0,-3 3 0 16,-9 7 0-16,0 0 0 0,14-5 0 0,-2 2 0 0,-12 3-224 16,0 0 64-16,0 0 16 0,12 2 0 0,-1-1 144 0,-11-1-128 15,0 0 128-15,0 0-128 0,8 9 128 0,-8-9 0 16,0 0 128-16,4 11-128 0,-4-11 432 0,1 10 16 16,-1-10 0-16,-1 10 0 0,0 2 320 0,-2-3 80 15,-3-1 16-15,-1 0 0 0,-1 0-96 0,-1 0 0 16,-1 1-16-16,-2-3 0 0,-1 2-96 0,1-1-16 15,2-4 0-15,-1 0 0 0,1 0-144 0,0-1-48 16,0-2 0-16,10 0 0 0,-11 0 128 0,0-1 32 16,11 1 0-16,-9-4 0 0,9 4-480 0,-6-6-128 15,-1-2 0-15,7 8 0 0,-5-9 0 0,1 1-208 16,4 8 48-16,0-11 16 0,0 2-80 0,1 0-16 16,1 0 0-16,-2 9 0 0,3-8-32 0,-3 8-16 15,0 0 0-15,8-8 0 16,-8 8-224-16,0 0-64 0,0 0 0 0,12-2 0 15,-12 2 80-15,12-2 16 0,-12 2 0 0,13 3 0 0,-1-2 224 0,-3 2 32 0,-9-3 16 0,10 5 0 16,-10-5 208-16,0 0 0 0,13 7-160 0,-2-1 160 16,-11-6 0-16,7 9 0 0,-7-9-144 0,7 11 144 15,-5-1 0-15,-2-10 0 0,0 11 0 0,-1-2 144 16,-1 0 0-16,-2-1 0 0,4-8 0 0,-6 10 0 16,0-1 272-16,-1-2 48 0,1-1 16 0,-1-1 0 15,7-5-96-15,-10 7 0 0,1 0-16 0,0-2 0 16,9-5-176-16,-12 2-16 0,2 2-16 0,10-4 0 15,-10 3-160-15,10-3 0 0,-13 2 0 0,3-2 128 16,10 0-128-16,-10-1 0 0,-1-1 144 0,11 2-144 0,-10-4 0 0,1 0 144 16,9 4-144-16,-10-9 0 0,3-1 0 15,1 0 0-15,2 0 0 0,2-1 0 0,-1-2-160 0,2 0 16 16,1-1 0-16,1-1 0 0,3 1 16 0,0-2 0 16,0 0 0-16,1 1 0 0,2 1 128 0,1 1 0 15,-2 0-144-15,2 1 144 0,0 0 0 0,1 3-144 16,0 3 144-16,1 0 0 0,3 1-224 0,-2 1 64 15,1 2 16-15,-1-1 0 0,1 2-112 0,1 1 0 16,-1 0-16-16,0 1 0 0,-12-1 112 0,13 4 32 16,0 1 0-16,-2-1 0 0,-11-4 128 0,12 7 0 15,-12-7 0-15,9 6 0 0,-9-6 0 0,7 11 0 16,-7-11 0-16,2 13 0 0,-2-13 0 0,3 13 176 16,-3-3-48-16,-1 2 0 0,-5 2 128 0,1-3 0 15,0-2 16-15,-2 1 0 0,-2-1 128 0,-1 2 32 16,-1-1 0-16,1-1 0 0,0 2 192 0,-1-5 32 0,-1 1 16 0,2-1 0 15,1-1-256-15,0 1-48 0,-2-2-16 0,1-2 0 16,10-2-224-16,-12 0-128 0,0 0 128 0,12 0-128 31,-9-4-1920-31,2-2-464 0</inkml:trace>
  <inkml:trace contextRef="#ctx0" brushRef="#br1" timeOffset="-198980.5">14587 15460 4607 0,'0'0'192'0,"0"0"64"0,0 0-256 0,0 0 0 16,0 0 0-16,0 0 0 0,0 0 3712 0,0 0 704 15,0 0 144-15,-5 7 32 0,5-7-2704 0,0 0-544 16,-6 5-96-16,6-5-32 0,0 0-304 0,0 0-64 16,-7 8-16-16,7-8 0 0,-6 10-176 0,2-1-32 15,4-9-16-15,-4 11 0 0,-2-2-208 0,3 0-32 16,3-9-16-16,-3 13 0 0,0-3-64 0,1 2-16 15,-1 0 0-15,2 1 0 0,0 0-112 0,-1 1-32 0,1 1 0 0,1 0 0 16,0 0-128-16,0 0 0 0,-1 1 144 0,1 1-144 16,0-2 0-16,0 4 144 0,0 0-144 0,0 2 0 15,2 0 176-15,0 1-176 0,-2-1 160 0,1 1-160 16,1-1 176-16,1 1-176 0,-2 0 192 0,2 0-192 16,-2-1 192-16,2 0-192 0,-1-1 192 0,1 2-192 15,-2-3 176-15,-1 0-176 0,0-2 160 0,0 1-160 16,0-4 144-16,0 3-144 0,-1 1 128 0,0-1-128 15,-1-1 240-15,2 1-48 0,-1 1 0 0,1 2 0 16,-1-1 144-16,0 0 32 0,-1-1 0 0,2 0 0 16,0 0-96-16,0 1-16 0,0-1 0 0,0-2 0 15,2-3-112-15,-2 0-16 0,-2 0-128 0,2-2 192 16,2 1-192-16,-2 0 144 0,-2-2-144 0,1 2 128 0,1-3-128 16,0 2 0-16,1-2 144 0,-1 0-144 0,0-9 0 15,-2 12 144-15,-1-2-144 0,0-1 0 0,3-9 192 0,-1 12-64 16,0 0 0-16,0-5-128 0,1-7 256 0,-2 11-48 15,1-2-16-15,1-9 0 0,-1 10-192 0,1-10 176 16,-3 10-176-16,3-10 160 0,0 10-160 0,0 2 0 16,0-12 0-16,-1 10 128 0,1-10-128 0,0 11 0 15,-2-2 0-15,2-9 0 0,0 10 0 0,0-1 0 16,0-9 0-16,2 12 0 0,-2-2 0 0,0-1 0 16,0-9 0-16,-2 11 0 0,2-11 0 0,-1 12 0 15,0-2 0-15,0-1 0 0,1-9 128 0,-2 11-128 16,2-11 0-16,0 7 128 0,0-7-128 0,0 11 160 15,0-11-160-15,0 12 160 0,0-12-160 0,0 9 0 0,0-9 0 0,-1 10 128 16,1-10-128-16,-1 11 0 0,1-11 0 0,1 9 128 16,-1-9-128-16,0 9 0 0,0-9 0 0,0 10 0 15,0-10 0-15,0 11 0 0,0-11 0 0,0 0 0 16,0 0 0-16,0 10 0 0,0-10 0 0,0 0 0 16,0 11 0-16,0-11 0 0,0 0 0 0,-1 9 128 15,1-9-128-15,0 10 128 0,0-10-128 0,0 8 128 16,0-8-128-16,0 0 0 0,0 0 144 0,-2 10-144 15,2-10 0-15,0 11 0 0,-2-2 0 0,2-9 128 16,0 0-128-16,0 0 0 0,0 12 0 0,0-12 0 16,0 9 0-16,0-9 0 0,0 0 0 0,0 0 0 15,-2 9 0-15,2-9 0 0,0 0 0 0,0 9 0 16,0-9 0-16,0 0 0 0,0 0 0 0,0 12 0 0,0-12 0 0,0 0 128 16,-1 9-128-16,1-9 0 0,0 9 0 0,0-9 0 15,0 0 0-15,0 0 128 0,0 0-128 0,0 10 0 16,0-10 0-16,0 0 0 0,-1 12 0 0,1-12 144 15,0 0-144-15,0 0 0 0,0 0 128 0,0 8-128 16,0-8 0-16,0 0 0 0,0 0 0 0,-2 9 0 16,2-9 0-16,0 0 0 0,0 8 0 0,0-8 0 15,0 0 0-15,0 8 0 0,0-8 0 0,0 0 0 16,0 0 0-16,2 10 0 0,-2-10 0 0,0 0 0 16,0 0 0-16,0 11 0 0,0-11 0 0,0 9 0 15,0-9 0-15,0 0 0 0,0 0 160 0,0 0-160 16,-2 8 128-16,2-8-128 0,0 0 256 0,-1 9-48 15,1-9 0-15,0 0 0 0,0 0-64 0,-1 9-16 0,1-9 0 0,0 8 0 16,0-8-128-16,-1 8 128 0,1-8-128 0,0 0 128 16,-2 11-128-16,2-11 0 0,-1 7 0 0,1-7 0 15,0 10 0-15,0-10 0 0,0 0 0 0,0 11 0 16,0-11 0-16,0 10 0 0,-1-2 0 0,1-8 0 16,0 8 0-16,0-8 0 0,-2 10 0 0,2-1 0 15,0-9 0-15,0 9 0 0,0-9 0 0,0 9 0 16,-1 2 0-16,1-11 0 0,1 10 0 0,-1 1 0 15,0-11 0-15,-1 10 0 0,0 1 0 0,1-2 0 16,-2 0 0-16,2 0 0 0,0-9 0 0,0 12 0 16,0-3 0-16,0 3 0 0,0 2 0 0,0-4 0 15,0-10 0-15,0 12 128 0,-1 2-128 0,0-4 0 16,1-10 128-16,0 0-128 0,-1 11 0 0,-1 0 128 16,1 0-128-16,1-1 0 0,0-10 0 0,-1 11 0 15,1-3 0-15,0-8 0 0,-2 11 128 0,2-2-128 0,0-9 0 0,-1 10 0 16,1-10 0-16,0 0 0 0,-1 9 0 0,1-9 0 15,0 0 0-15,0 11 0 0,0-11 0 0,1 9 0 16,-1-9 0-16,0 0 0 0,0 0 0 0,3 10 0 16,-2-1 0-16,-1-9 0 0,0 0 0 0,0 0 0 15,1 12 0-15,-1-12 0 0,0 0 0 0,2 12 0 16,-1-3 0-16,-1-9 0 0,0 9 0 0,0-9 0 16,0 12 0-16,1-4 0 0,-1-8 0 0,3 11 0 15,-3-11 0-15,2 10 0 0,-2-1 0 0,0-9 0 16,0 0 0-16,0 11 0 0,-1-1 0 0,1-10 0 15,0 0 0-15,3 10 0 0,-3-10 0 0,4 10 0 16,-4-10 0-16,1 11 0 0,-1-11 0 0,1 12 0 0,-1-2 0 0,0 0 0 16,0-10 0-16,-1 10 0 0,1 1 0 0,0-2 0 15,0-9 0-15,0 13 0 0,-1-1 0 0,1-12 0 16,0 0 0-16,-2 12 0 0,0 1 144 0,0-5-144 16,2-8 0-16,0 0 128 0,-2 10-128 0,0 1 0 15,2-11 128-15,-1 10-128 0,1-10 160 0,0 0-160 16,0 0 144-16,-1 10-144 0,1-10 128 0,-1 10-128 15,1-10 0-15,0 0 128 0,0 0-128 0,0 0 0 16,0 0 0-16,-2 10 0 0,2-10 0 0,0 0 0 16,0 0 0-16,0 0 0 0,0 0-192 0,0 0 192 15,0 0-544-15,0 0 16 0,-1 10 0 16,1-10 0-16,0 0-1888 0,0 0-368 0,0 0-80 0,0 0-8240 16,0 0-1648-16</inkml:trace>
  <inkml:trace contextRef="#ctx0" brushRef="#br1" timeOffset="-198125.43">14564 17927 7359 0,'0'0'656'0,"0"0"-528"0,0 0-128 0,0 0 0 15,0 0 2000-15,0 0 368 0,0 0 80 0,0 0 16 16,0 0-736-16,0 0-160 0,0 0-32 0,0 0 0 16,0 0-352-16,0 0-80 0,0 0-16 0,0 0 0 15,0 0-128-15,0 0-48 0,0 0 0 0,0 0 0 16,0 0-208-16,-7 6-32 0,7-6-16 0,0 0 0 15,-9 4-96-15,9-4-32 0,0 0 0 0,-9 4 0 16,1 1-96-16,8-5-32 0,0 0 0 0,-9 3 0 16,9-3-32-16,-10 4-16 0,10-4 0 0,0 0 0 15,-11 0 32-15,11 0 16 0,0 0 0 0,-10 0 0 16,-1 1 0-16,11-1 0 0,0 0 0 0,-11-1 0 16,0-1-32-16,11 2-16 0,0 0 0 0,-12 0 0 15,3-3-96-15,0 3-32 0,9 0 0 0,-10 3 0 16,1-3 48-16,0 0 16 0,-1 2 0 0,1-1 0 0,0-1 32 0,1 1 0 15,-1 2 0-15,9-3 0 0,-12 0 16 0,1 1 16 16,-2-2 0-16,1 2 0 0,0 3-64 0,-1-1-16 16,1-4 0-16,1-1 0 0,-2 4-96 0,1-2-32 15,0 0 0-15,1 0 0 0,-1 0 32 0,0 1 0 16,2 0 0-16,0-1 0 0,1-1-48 0,2 1 0 16,-3 2 0-16,1-2 0 0,0-2 48 0,0 2 0 15,0 1 0-15,0-1 0 0,-2-1-48 0,1 1-128 16,1 1 192-16,0-2-64 0,0-3-128 0,9 4 128 15,-12 0-128-15,1 0 128 0,1 0-128 0,0 0 0 16,-1 0 144-16,11 0-144 0,-12 1 128 0,2 1-128 16,-2-1 160-16,3 1-160 0,9-2 208 0,-13 0-48 15,1-3-16-15,2 1 0 0,-1 2-16 0,1 0-128 0,0 0 192 16,0 0-64-16,1-1-128 0,9 1 160 0,-10 0-160 0,-2 0 160 16,0-1-160-16,2 1 0 0,0 2 0 0,0-2 128 15,1-2-128-15,0 2 0 0,-3 5 0 0,1-5 0 16,-1-4 0-16,0 3 0 0,2 3 128 0,-2-2-128 15,-2-2 0-15,1 0 0 0,1 2 0 0,0-1 0 16,-1 1 0-16,1-3 0 0,1 3 0 0,-1-1 128 16,0-2-128-16,-1 1 0 0,-1-1 0 0,1 2 0 15,0 1 0-15,0-3 0 0,-2 1 128 0,2 2-128 16,2 0 0-16,-1 0 0 0,0-2 0 0,2 2 128 16,-3 0-128-16,1 0 0 0,-1 2 0 0,1-1 128 15,2 0-128-15,10-1 0 0,-13 6 144 0,1-3-144 0,3-5 0 0,0 4 128 16,9-2-128-16,-11 2 0 0,2-2 0 0,9 0 0 15,-9 2 0-15,9-2 0 0,-10 0 0 0,10 0 0 16,-9 6 0-16,9-6 0 0,-11 2-224 0,3 1 32 16,8-3 16-16,0 0 0 15,0 0-1488-15,0 0-288 0,0 0-64 0,0 0-11600 16,0 0-2320-16</inkml:trace>
  <inkml:trace contextRef="#ctx0" brushRef="#br1" timeOffset="-197600.35">13818 17524 10127 0,'0'0'896'0,"0"0"-704"0,0 0-192 0,0 0 0 16,-8 5 4032-16,8-5 784 0,-9 3 160 0,3 1 16 15,6-4-3136-15,-8 7-640 0,0-1-128 0,0-1-32 16,0-1-80-16,2 1-16 0,-1 0 0 0,-1-1 0 15,-1-1 16-15,-1 2 0 0,-2 1 0 0,2 0 0 16,1-1-208-16,0-1-32 0,-3 4-16 0,0-1 0 16,2 0-224-16,-1 1-48 0,-1 1-16 0,-1 1 0 15,-1 1-160-15,-3-1-16 0,0 2-16 0,0-2 0 16,-1 3-64-16,0 0-16 0,-2 2 0 0,2 0 0 16,0 1-32-16,-1-2-128 0,1-1 192 0,-1 2-64 15,-1 2 64-15,2-2 0 0,2-2 0 0,-1 2 0 16,-1-1 0-16,1 0 0 0,1 2 0 0,2-3 0 0,-2-2-64 15,3-1 0-15,2-1 0 0,-1-1 0 0,1 0-128 0,2 0 192 16,0-2-192-16,3 1 192 0,6-7-192 0,-6 5 128 16,6-5-128-16,0 0 128 0,-5 6-128 0,5-6 0 15,0 0-192-15,0 0 192 0,4 13-224 0,1-2 80 16,-5-11 16-16,13 13 0 0,4 2-64 0,3 1 0 16,2-2 0-16,4 6 0 0,2 3 192 0,-1-2-128 15,0-2 128-15,2 0-128 0,0 1 128 0,1-2 0 16,-2-1 0-16,0-1-128 0,-5-1 128 0,2 0 0 15,-2-2 0-15,-4 0 0 0,-8-2 0 0,1 1 0 16,0-4 0-16,-3 0 0 0,-3 0 0 0,-6-8 0 16,4 9 128-16,-4-9-128 0,0 0 144 0,4 10-144 15,-4-10 192-15,0 0-192 0,0 0 160 0,2 9-160 16,-2-9 128-16,0 0-128 16,0 0-1264-16,-6 8-336 0,6-8-64 0,0 0-17232 0</inkml:trace>
  <inkml:trace contextRef="#ctx0" brushRef="#br1" timeOffset="-196460">14402 17981 7359 0,'0'0'656'0,"0"0"-528"16,0 0-128-16,0 0 0 0,-2 11 5712 0,2-11 1120 15,0 0 208-15,0 0 64 0,0 0-5696 0,0 0-1120 16,0 0-288-16,0 0 0 16,0 0-304-16,0 0-112 0,0 0-32 0,0 0 0 0,10-4 160 0,-10 4 32 15,12 0 0-15,-12 0 0 0,10 0 256 0,-10 0 0 16,12 0 0-16,-12 0 0 0,12-4 0 0,-12 4 0 0,13 4 176 0,-2-3-176 16,-11-1 352-16,15 3-32 0,-2 1-16 0,1 2 0 15,-2 0-80-15,2-3-16 0,1 1 0 0,0 0 0 16,2 1-80-16,0-5-128 0,0 0 176 0,3 0-176 15,0 4 160-15,0-1-160 0,-4-3 128 0,2 1-128 16,0 2 128-16,2 1-128 0,-2-2 0 0,0 1 128 16,-1 0-128-16,3 1 192 0,1 1-192 0,1 0 192 15,0-2 96-15,3 1 32 0,-3-1 0 0,1 3 0 16,-1-1 64-16,1 1 0 0,0 1 16 0,1-2 0 16,-1-1-64-16,0 0-16 0,1 2 0 0,1 0 0 15,-2-2-64-15,-1-2-32 0,-1-1 0 0,0 2 0 16,1 1 0-16,2-1 0 0,-1-2 0 0,1 2 0 0,-1-1 48 15,-1 2 16-15,2-4 0 0,-1 1 0 0,1 2-48 16,-1 0-16-16,-1-3 0 0,0 2 0 0,1 1-64 0,1-1-16 16,2-2 0-16,-1 2 0 0,-3 0-144 0,3 0 128 15,1-1-128-15,2 1 128 0,-2-2-128 0,1 2 0 16,0-2 0-16,1 0 128 0,-2-3-128 0,1 2 160 16,-1 1-160-16,2-1 160 0,-2-3-16 0,1 1 0 15,-2 0 0-15,-2 1 0 0,0 1-16 0,0-3 0 16,-1 1 0-16,-1 0 0 0,0 3-128 0,-2-1 0 15,0-1 0-15,0 2 0 0,1 0 0 0,-2 0 0 16,-2 0 0-16,2 0 0 0,2 0 0 0,-3 0 0 16,-4 0 0-16,1 0 0 0,0 1 0 0,2 0 0 15,0-1 0-15,0 0 0 0,1 4 0 0,-1-3 0 16,-2 1 0-16,1-2 0 0,0 0 0 0,1 1 0 0,-2 2 0 16,-1-3 0-16,0 0 0 0,0 0 0 0,2 1 0 0,-2 0 0 15,-1-2 0-15,-1 1 0 0,1 2 0 0,0 0 0 16,0-4 0-16,1 2 0 0,-2 3 128 0,1 0-128 15,0-2 0-15,1-1 0 0,0 0 0 0,1 0 0 16,2 0 0-16,2 0 0 0,0 0 0 0,1 1 0 16,-2 1 0-16,2 0 0 0,3-3 0 0,-2 1 128 15,1 2-128-15,-2 1 0 0,1-2 0 0,-2-1 0 16,2 0 0-16,-2 3 0 0,0 1 0 0,0-1 0 16,-2-3 0-16,0 0 0 0,-1 1 0 0,2 0-176 15,-1-1 176-15,0 1 0 0,-1-1 0 0,1 0 0 16,-1-1 0-16,4 1 0 0,-2 0 0 0,0 0 0 15,0-2 0-15,-1 2-160 0,3 0 160 0,-1 0 0 0,0 1 0 0,2-1 0 16,-6-1 0-16,2 1 0 0,-1 1 0 0,2-1 0 16,2-1 0-16,-1-2 0 0,-1 6 0 0,0-3 0 15,-2-3 0-15,2 3 0 0,2 0 0 0,-1 0 0 16,-1 0 0-16,0 3 0 0,1-3 0 0,0 0 0 16,1 0 0-16,-1 0 0 0,0-3 0 0,0 3 0 15,2 0 0-15,-3 0 0 0,0 0 0 0,0 3 0 16,-2-3 0-16,2 1 0 0,0-1 0 0,1 0 0 15,1 0 128-15,0 0-128 0,-3 0 0 0,1 0 0 16,-1 0-144-16,-1 0 144 0,0 0 0 0,0-1 0 16,1-2 208-16,-1 2-64 0,1 2-144 0,-4-1-176 15,-12 0 48-15,13 0 0 0,0 0 128 0,-13 0 0 16,0 0 0-16,0 0 0 0,0 0 0 0,10 3-128 0,-10-3 128 0,0 0-128 31,0 0-1056-31,0 0-208 0,0 0-32 0,0 0-16048 0</inkml:trace>
  <inkml:trace contextRef="#ctx0" brushRef="#br1" timeOffset="-196053.78">17940 17672 31327 0,'0'0'2784'0,"0"0"-2224"0,0 0-560 0,-1 11 0 16,1-11 960-16,0 0 96 0,1 10 16 0,3 1 0 0,3-1-1072 0,5 2-256 16,3-3-16-16,5 3-16 0,2 1-80 0,1-1-16 15,1-2 0-15,2 0 0 0,0-2 160 0,1 1 32 16,0 0 0-16,-1 2 0 0,1-3 192 0,0 1-144 16,-1 0 144-16,2 1-128 0,0 1 128 0,1 1 0 15,-1 2 0-15,-1-1 0 0,-2-3 0 0,-3 3 144 16,-3 0-144-16,0 1 0 0,-4-3 176 0,0 2-176 15,-4 2 160-15,0-5-160 0,-11-10 304 0,8 10-48 16,-3 0 0-16,-5-10 0 0,2 10 672 0,-3-1 128 16,-3 0 32-16,-1 3 0 0,-1 1 208 0,-8 1 48 15,-4-1 16-15,-5 7 0 0,-6 5-560 0,-1 0-112 16,-1-2-32-16,-3 3 0 0,-1 4-496 0,-1-3-160 16,0 2 0-16,-1 1 0 0,0 1 128 0,-2 1-128 0,-2-1 0 15,1 2 0-15,1-1 0 0,3-2 0 0,4-2 0 16,-1-4 0-1,1-2-896-15,2-2-192 0,1 0-48 0,2-7-17568 0</inkml:trace>
  <inkml:trace contextRef="#ctx0" brushRef="#br1" timeOffset="-193545.48">14539 15177 23039 0,'0'0'2048'0,"0"0"-1648"0,0 0-400 0,0 0 0 16,0 0 1216-16,0 0 176 0,0 0 16 0,0 0 16 15,0 0-1024-15,0 0-208 0,0 0-32 0,0 0-16 16,0 0-144-16,0 0-224 0,0 0 48 0,10 7 16 15,2-2 160-15,0 0-128 0,-12-5 128 0,14 7-128 16,-1-1 128-16,-1 1 0 0,1-5 160 0,0 2-160 16,0-1 368-16,0 1-32 0,2 0 0 0,0 0 0 15,3-1 32-15,2 3 0 0,0-5 0 0,2 4 0 0,0-2-48 0,3 1-16 16,-1-2 0-16,1 1 0 0,1-2-112 0,-1-1 0 16,-1 0-16-16,0 0 0 0,2 0-176 0,-1 0 160 15,0-1-160-15,1 1 160 0,0 0-160 0,1-1 128 16,-1-1-128-16,-1 1 128 0,0 0 0 0,2-2 0 15,2 0 0-15,2 2 0 0,2-1-128 0,1 0 0 16,1 1 0-16,-2 0 128 0,-3-2-128 0,-2 2 0 16,1-1 144-16,-3 1-144 0,-1 1 128 0,-2-4-128 15,-1 2 128-15,-3-1-128 0,-4 0 320 0,0 1 0 16,-4-2 0-16,1 1 0 0,-12 3 128 0,0 0 32 16,0 0 0-16,12-2 0 0,-12 2-32 0,0 0-16 15,0 0 0-15,0 0 0 0,0 0-16 0,0 0 0 0,0 0 0 0,0 0 0 16,0 0-16-16,0 0 0 0,0 0 0 0,0 0 0 15,10-4-112-15,-10 4-32 0,0 0 0 0,0 0 0 16,0 0 0-16,0 0 0 0,0 0 0 0,0 0 0 16,0 0 64-16,0 0 16 0,0 0 0 0,0 0 0 15,0 0-64-15,0 0-16 0,0 0 0 0,3-9 0 16,-3 9-256-16,0-9 0 0,0-1 128 0,0 10-128 16,1-11 0-16,1-1 0 0,0 1 0 0,-1-2 0 15,2-1 0-15,0-4 0 0,-3 0 0 0,1-7 0 16,2-1 208-16,-2-3-64 0,-2-6-16 0,-1-3 0 15,2-5 0-15,0 1 0 0,-1 1 0 0,0-1 0 16,-1-1 0-16,1 4-128 0,-2 0 192 0,1 1-64 16,-1 0 0-16,1 0-128 0,0 0 192 0,0 2-64 0,-3-6-128 15,2 0 192-15,2-1-192 0,-1-3 192 0,2-5-192 16,0-3 160-16,2-2-160 0,0-1 160 0,2-6-160 0,0 3 0 16,-1-2 0-16,-1-2 128 0,2-1-128 0,0 3 0 15,-1 5 0-15,-1 3 128 0,0 4-128 0,-2 0 0 16,0 2 0-16,0 1 0 0,0 0 0 0,-2 7 0 15,2 0 0-15,0 1 0 0,0-1 128 0,0 2-128 16,0 2 0-16,2 0 128 0,0 1 16 0,1 3 0 16,-2-1 0-16,2 2 0 0,1-1 32 0,1 2 0 15,0 1 0-15,0 2 0 0,-1 0-176 0,0 5 0 16,0 0 0-16,0 2 128 0,1 2-128 0,0 0 0 16,1 2 0-16,-3 2 0 0,0-1 0 0,1 1 0 15,0 5 0-15,0-3 0 0,-2 3 0 0,1 0 0 16,0 0-144-16,-1 0 144 0,1-2 0 0,-3 11 0 0,1-10 0 0,0 1 0 15,-1 1-208-15,0 8 64 0,0 0 16 16,3-11 0-16,-3 11-112 0,0 0-16 0,0 0 0 0,0 0 0 31,0 0-256-31,0 0-48 0,0 0-16 0,0 0 0 16,0 0-112-16,0 0-16 0,0 0-16 0,0 0 0 16,0 0-160-16,0 0-16 0,1-7-16 0,-1 7 0 15,0 0 240-15,3-8 48 0,1 0 16 0,0 1 0 16,-4 7 112-16,4-6 32 0,0-1 0 0,-4 7 0 0,2-6 224 0,-2 6 48 0,0 0 16 0,0 0 0 15,3-7 176-15,-3 7 0 0,0 0 0 0,0 0 0 16,0 0 128-16,0 0-128 0,0 0 128 0,0 0-128 16,0 0 224-16,0 0-32 0,-1-6 0 0,1 6 0 15,0 0-16-15,1-7-16 0,-2-1 0 0,1 8 0 0,0-6-160 16,1-1 192-16,-1 7-192 0,2-6 192 0,-2 6-192 0,3-7 0 16,1 1 0-16,-4 6 0 0,0 0 0 0,0 0 0 15,0 0 0-15,0 0 0 0,0 0 0 0,0 0 128 16,0 0-128-16,0 0 0 0,0 0 224 0,0 0-32 15,0 0-16-15,0 0 0 0,0 0 160 0,0 0 48 16,0 0 0-16,0 0 0 0,5-5-208 0,-5 5-48 16,11-3 0-16,0 0 0 0,4 1-128 0,-1-1 0 15,0 2 0-15,5 1 0 0,2 0 0 0,2 0 0 16,-1 3 0-16,3-1 0 0,1 2-128 0,4 1 128 16,0-2 0-16,3 1 0 0,-1 0 0 0,3 1 0 15,3-1 0-15,3 0 0 0,2-2 0 0,0 1 0 16,1-3 0-16,-1 0 0 0,-1 0 0 0,-2 0 0 0,-1-1 0 0,3-1 0 15,2 1 0-15,2 0 0 0,0-1 0 0,2 2-176 16,1-1 176-16,0 2 0 0,-4 2 0 0,1 1 0 16,-2 0 0-16,0 2 0 0,-2 2 0 0,0 1 0 15,1 0 0-15,3 2 0 0,2 1 128 0,0-1-128 16,2 0 0-16,-4-1 0 0,0-1 0 0,-2 0-128 16,-2-2 128-16,-1 0 0 0,-5 0 0 0,-2-3 0 15,-5 0 0-15,-1 1 0 0,-2-2 0 0,-1 1 0 16,-3-3 0-16,-2 2 0 0,-4-1 0 0,-2 1 128 15,-1 0-128-15,-3-1 0 0,-10-2 128 0,0 0-128 16,12 4 0-16,-12-4 144 0,0 0-144 0,13 3 0 16,-13-3 160-16,13 2-160 0,-13-2 128 0,13 2-128 15,-13-2 144-15,11 2-144 0,-11-2 160 0,11 3-160 16,1-1 128-16,-12-2-128 0,11 2 0 0,-1 0 144 0,0-2-144 0,1 2 0 16,-1-2 0-16,1 2 0 0,-11-2 0 0,0 0 0 15,9 3 0-15,-9-3 0 0,0 0 0 0,0 0 0 16,8 1 0-16,-8-1 128 0,0 0-128 0,0 0 160 15,0 0-160-15,0 0 160 0,0 0-160 0,0 0 0 16,0 0 144-16,9 2-144 0,-9-2 0 0,9 2 0 16,-1-3 0-16,0 0 0 0,1-1 0 0,0 1 0 15,1-2 0-15,1 2 0 0,-1 0-160 0,0 1 160 16,-10 0-192-16,11-2 192 0,-2 2-368 0,-1-2 48 16,-8 2 0-16,9-2 0 0,-9 2 320 0,0 0-144 15,0 0 144-15,0 0 0 0,0 0 0 0,0 0 0 16,8-1 0-16,-8 1 0 0,0 0 144 0,9 0-16 15,-9 0 0-15,12 1 0 0,-1-1 0 0,2 0-128 16,0 0 192-16,2-1-64 0,2 0-128 0,2-2 0 0,1 1 0 16,2 0 0-16,2-2-128 0,-2 2 128 0,-3-2 0 0,-1 0 0 15,2-1 0-15,-2 1 0 0,-2 1 0 0,-2 1 0 16,-1 0 0-16,-13 2 0 0,0 0 0 0,0 0 128 16,0 0-128-16,0 0 160 0,0 0-160 0,0 0 160 15,0 0 288-15,0 0 48 0,0 0 16 0,0 0 0 16,0 0 352-16,0 0 80 0,0 0 16 0,0 0 0 15,0 0-272-15,0 0-48 0,0 0-16 0,0 0 0 16,0 0-288-16,0 0-48 0,3 9-16 0,-3-9 0 16,0 0-272-16,-1 12 0 0,1-12 0 0,0 11 0 15,0-11 0-15,0 11 0 0,0 0 0 0,0-11 0 16,2 10 0-16,1 2 0 0,-2 0-160 0,2-2 160 16,-1 2 0-16,1 1-144 0,-3 0 144 0,1 5 0 0,3 2-144 0,0 5 144 15,-1 3 0-15,1 5-144 0,1 3 144 0,0 6 0 16,-1 5 0-16,0 3 0 0,1 6 0 0,-1 4 0 15,0 0 0-15,1 2 0 0,0 5 0 0,1-4 0 16,-3 3 0-16,-1-2 0 0,-4-1 0 0,1 0 0 16,0-3 0-16,-2 1 0 0,-1 1 0 0,-1-1 0 15,1-1 0-15,0 0 128 0,-1 2-128 0,1 0 0 16,0-4 0-16,3 1 0 0,1 1 0 0,0-3 0 16,-1 2 0-16,1 0 0 0,0 2 0 0,0 4 0 15,-2 4 0-15,4 2 0 0,2 3-160 0,-1-1-48 16,0-1-16-16,-2-3 0 15,-1-2-288-15,0-1-48 0,0 0-16 0,-1-5 0 0,-4-3 384 0,1-3 64 16,0-2 128-16,1-2-208 0,1-2 208 0,-1 1 0 0,2-2 0 0,0-1 0 16,-3 1 128-16,2-3-128 0,2-1 192 0,3 0-192 15,0 1 160-15,-1 0-160 0,1-2 128 0,-1-1-128 16,1 0 0-16,-2-1 128 0,-1 2-128 0,3 2 0 16,0 2 0-16,-2-2 0 0,-1 1 0 0,0 1 0 15,0 0 0-15,0-2 0 0,0 0 0 0,0-2 0 16,0-4 0-16,-1-1 0 0,-2-2 0 0,-1-1 0 15,-1-2 0-15,0 0 0 0,-1-2 128 0,2-1-128 16,1-3 0-16,-3 1 0 0,-1-5 128 0,1 5-128 16,1 1 0-16,0 1 0 0,0-1 144 0,-1 0-144 15,0 0 0-15,1-1 0 0,-2 2 0 0,3 1 0 16,0 2 0-16,-1-2 0 0,-1 1 0 0,2-1 0 16,0-1 0-16,0-5 0 0,0-6 0 0,0 1 0 0,1 1 0 15,2-6 0-15,0-2 0 0,-2-4 0 0,1 3 0 0,0-3 0 16,2-9 0-16,0 0 0 15,0 0-1712-15,0 0-256 0,0 0-48 0,0 0-10592 16,0 0-2128-16</inkml:trace>
  <inkml:trace contextRef="#ctx0" brushRef="#br1" timeOffset="-193177.31">18120 16762 4607 0,'0'0'192'0,"0"0"64"0,0 0-256 0,0 0 0 0,0 0 0 0,0 10 0 15,0-10 6816-15,-1 13 1312 16,1-3 272-16,3 3 48 0,2 4-6960 0,3 5-1488 0,1 6 0 0,1 2-320 16,2 2 160-16,0 1 32 0,-1 1 0 0,1-2 0 15,1 1 128-15,-1-1 0 0,0 1 0 0,1 0 0 16,-2-1 320-16,1 1 32 0,0-3 16 0,0 1 0 15,-1 0 256-15,0-2 48 0,-2-3 16 0,0-1 0 16,-1-3-144-16,1-4-32 0,-1-3 0 0,-2-2 0 16,1-3-128-16,-7-10-16 0,0 0-16 0,0 0 0 15,0 0-96-15,13 5 0 0,-1-5-16 0,1 0 0 16,0-5-80-16,2 0-16 0,1 2 0 0,5-11 0 16,2-7-144-16,3-2 0 0,3-3 0 0,1-6 128 0,0-4-128 15,0-5 0-15,-3-2 0 0,0-1 0 0,-4-3 0 16,-1-4 0-16,-1-4 0 0,-3-8 0 15,-3-12-1808-15,-4-13-400 0,-4-15-80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05:13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20550 12591 23951 0,'-6'28'512'0,"6"-28"128"0,0-6 0 0,0 6 64 0,-4 5-576 0,4-5-128 0,0 0 0 0,0 0 0 16,0 0 848-16,0 0 144 0,0 0 32 0,0 0 0 0,0 0-832 0,0 0-192 15,0 0 0-15,0 0 0 0,0 0 864 0,0 0 128 16,0 0 32-16,0 0 0 0,0 0-832 0,0 0-192 16,0 0 0-16,0 0 0 0,0-8 0 0,0 8 0 15,0 0 0-15,0 0 0 0,0 0 0 0,0 0 0 16,0 0 0-16,0 0 0 0,0 0 0 0,0 0 0 15,0 0 0-15,0 0 0 0,-4 12 0 16,4-12 0-16,0 0 0 0,0 0 0 0,0 0 0 0,0 0 0 16,0 0 0-16,0 0 0 0,0 0 0 0,0 0 0 15,0 0 0-15,0 0 0 0,0 0 0 0,0 0 0 16,-2 4 0-16,2-4 0 0,1-17 0 16,0 9 0-16,-1 16 0 0,0-8 0 0,0-12 0 0,0 12 0 15,-1 7 0-15,1-7 0 0,0 0 0 0,0 0 0 16,0 0 0-16,0 0 0 0,-1 7 0 0,1-7 0 15,0 0 0-15,0 0 0 0,0 0 0 0,0 0 0 0,0 0 0 16,0 0 0-16,0 0 0 0,0 0 0 0,0 0 0 0,0 0 0 16,0 0 864-16,0 0 128 0,0 0 32 0,0 0 0 15,-2 11-832-15,1-5-192 0,1-6 0 0,0 0 0 16,0 0 0-16,0 10 0 0,-1 5 0 0,1-15 0 16,1-18 0-16,-1 18 0 0,1 31 0 0,2-2 0 15,-1-12 0-15,1 5 0 0,0 8 0 0,1 1 0 16,2-2 0-16,1 1 0 0,-1 0 0 0,2-4 0 15,2 7 0-15,1-5 0 0,-2-6 0 0,-3-1 0 16,-2 0 0-16,2-7 0 0,-1-7 0 0,1 0 0 16,2 0 0-16,0-4 0 0,1-7 0 0,0-1 0 15,0 1 0-15,3-4 0 0,1-5 0 0,0-4 0 0,0-1 0 16,2-6 0-16,0-3 0 0,1-4 0 0,-1-4 0 0,0-1 0 16,-2 2 0-16,0-13 0 0,-1-9 864 15,-5 17 128-15,-1 20 32 0,-1-7 0 0,0-11 0 0,-2 11 0 16,-2 14 0-16,-2-1 0 0,-3-10 0 0,-1 7 0 15,-3 8 0-15,0 2 0 0,-5-2-832 0,0-1-192 16,-1 0 0-16,-2 2 0 0,0 3 864 0,-1 0 128 16,-2-5 32-16,-1 5 0 0,1 6-832 0,4-2-192 15,5-3 0-15,-2 4 0 16,-1 6-768-16,0 1-208 0,1-2-48 0,3 7 0 16,3 3 0-16,-1-2 0 0,1-5 0 0,-1 3 0 15,3 4-1632-15,4 6-336 0,9 43-64 0,2-27-16 0</inkml:trace>
  <inkml:trace contextRef="#ctx0" brushRef="#br0" timeOffset="409.74">21015 12643 20271 0,'0'0'448'0,"0"0"80"0,0 0 32 0,0 0 16 0,5-8-576 0,-5 8 0 0,2 10 0 0,2 3 0 15,0-3 928-15,0 5 80 0,-3 7 16 0,1 2 0 16,-1-3 0-16,2-2 0 0,1-1 0 0,0 3 0 16,-2 4-832-16,2-3-192 0,1-4 0 0,0 1 0 15,-1 2 0-15,3-4 0 0,2-7 0 0,0 2 0 0,-1 2 864 0,1-4 128 16,3-3 32-16,0-3 0 0,-2 2-832 0,0-3-192 16,2-4 0-16,1-4 0 0,2-5 0 0,-1 0 0 15,2-6 0-15,-1-5 0 0,1-6 0 0,-2 0 0 16,0 2 0-16,0-9 0 0,-1-14 864 0,-3 7 128 15,-1 9 32-15,-1 1 0 0,-4-5 0 0,-2 5 0 16,-2 4 0-16,-1 2 0 0,-3-4 0 0,-1 8 0 16,-1 0 0-16,-2 6 0 0,0 6 0 0,-1-2 0 15,-3 1 0-15,-1-1 0 0,0 5-832 0,-1-1-192 16,-2 0 0-16,-1 3 0 0,1 2 0 0,2 4 0 16,1-1 0-16,-1 4 0 0,-3 4 0 0,1 4 0 15,2 2 0-15,2 3 0 0,-2 8 0 0,2 5 0 16,3 7 0-1,2 1 0-15,3-2-2416 0,3 4-528 0,2 5-96 0,5-6-8768 16,3-8-1760-16</inkml:trace>
  <inkml:trace contextRef="#ctx0" brushRef="#br0" timeOffset="792.76">21574 12519 27647 0,'-3'14'1216'0,"3"-14"256"0,0 0-1168 0,0 0-304 0,-2 12 0 0,-1-3 0 16,3-9 880-16,-1 13 112 0,-2 7 32 0,2 2 0 16,0 1 0-16,1 5 0 0,-2 4 0 15,4-6 0-15,1-13-832 0,1 3-192 0,-1 9 0 0,1 1 0 16,0 0 0-16,2-5 0 0,5-4 0 0,-2 0 0 16,1 5 0-16,2-4 0 0,1-7 0 0,1-1 0 0,1 0 0 0,-1-3 0 15,-1-7 0-15,2-1 0 16,-2-1-768-16,1-3-208 0,3-4-48 0,-2-7 0 0,1-1 832 0,-2 0 192 15,-1-1 0-15,-1-7 0 0,-1-5 0 0,-2-1 0 16,-1 8 0-16,-3-14 0 0,-4-3 768 0,-2 12 208 16,0 18 48-16,-2-4 0 0,-1-11 816 0,-1 7 160 15,-3 10 48-15,0 1 0 0,-2-1-832 0,-2-1-144 16,0-1-48-16,-1-2 0 0,-1 2-816 0,0 2-208 16,-2 1 0-16,-1 7 0 0,0 3 0 0,1-2 0 15,2-5 0-15,-2 4 0 0,1 6 0 0,3-3 0 16,3 0 0-16,1 1 0 0,-2 1 0 0,2 4 0 15,1 4 0-15,3 2 0 16,3-2-3232-16,2 5-688 0,5 30-144 0,-4-14-32 0</inkml:trace>
  <inkml:trace contextRef="#ctx0" brushRef="#br0" timeOffset="1107.73">22071 12506 35007 0,'0'0'768'0,"0"0"176"0,0 0 16 0,0 0 16 0,0 0-784 0,5 19-192 0,-5-6 0 0,0-1 0 16,1-3 0-16,0 8 0 0,-1 12 0 0,3-21 0 15,0-24 864-15,1 25 128 0,-2 34 32 0,2 0 0 16,4-11-1648-16,0-4-320 0,0-2-64 0,1 0-16 0,2 3 832 0,2-7 192 16,2-10 0-16,-1 0 0 0,-2 1 0 0,1-7 0 15,3-10 0-15,-5 3 0 0,-3 5 0 0,0-11 0 16,1-11 0-16,0 4 0 0,-1 7 768 0,-3-4 208 15,-1-8 48-15,-1-4 0 0,-2-3 0 0,-1 4 0 16,-1 5 0-16,-2-3 0 0,-1-5 0 0,-1 7 0 16,0 10 0-16,-2-7 0 0,2-8-832 0,-3 9-192 15,-1 13 0-15,0-10 0 0,1-12 0 0,0 10 0 16,-1 16 0-16,3 0 0 16,-1-3-2416-16,7 0-528 0,-1-6-96 0,1 6-32 0</inkml:trace>
  <inkml:trace contextRef="#ctx0" brushRef="#br0" timeOffset="1409">22798 12751 42383 0,'-6'-20'928'0,"6"20"192"0,0 17 32 0,0-2 64 0,0-15-976 0,0 0-240 15,0 0 0-15,0 0 0 0,0 7 0 0,0-7 0 16,0 0 0-1,0 0 0-15,0 7-2416 0,0-7-528 0,3-9-96 0,4 5-32 0</inkml:trace>
  <inkml:trace contextRef="#ctx0" brushRef="#br0" timeOffset="1528.149">23125 12768 23951 0,'0'0'512'0,"0"0"128"0,0 0 0 0,6 6 64 0,-4 5-576 0,1-6-128 16,1-9 0-16,-4 4 0 0,4 3 0 0,2-2 0 15,2-5 0-15,-2 5-10624 0</inkml:trace>
  <inkml:trace contextRef="#ctx0" brushRef="#br0" timeOffset="1648.669">23441 12802 12895 0,'0'0'272'0,"0"0"64"0,0 0 16 0,0 0 32 0,0 0-384 0,0 0 0 0,8-3 0 0,-2 4 0 15</inkml:trace>
  <inkml:trace contextRef="#ctx0" brushRef="#br0" timeOffset="2204.13">23703 12718 35007 0,'0'0'768'0,"0"0"176"0,0 0 16 0,0 0 16 0,2 13-784 0,0-3-192 0,-1-4 0 0,-1-6 0 16,0 0 0-16,4 8 0 0,-1 5 0 0,3-3 0 15,2-2 0-15,0 8 0 0,0 9 0 0,1-2 0 16,1-3 0-16,2 0 0 0,1-1 0 0,0 0 0 15,1 1 0-15,1-1 0 0,-4 1 0 0,4-1 0 32,0-4-768-32,0-10-208 0,0-11-48 0,2-1 0 0,7 8 832 0,-1-9 192 0,-6-8 0 0,0-3 0 15,-3 1 0-15,1-8 0 0,-2-11 0 0,-3 1 0 16,-3 1 768-16,-2 3 208 0,-2 4 48 0,-2 0 0 16,-4 5 0-16,-1-1 0 0,-2 5 0 0,-2-2 0 15,-2 3 0-15,-3 2 0 0,-3 2 0 0,-2 3 0 16,1-2 0-16,-5 3 0 0,2 2 0 0,2 3 0 0,0 2-832 0,1 3-192 15,1 3 0-15,3 2 0 0,1 2 0 0,2 4 0 16,1 2 0-16,1 2 0 16,1 3-768-16,3-1-208 0,-1 2-48 0,4 2 0 15,1 5-1632-15,2-3-336 0,4-3-64 0,0 1-16 0</inkml:trace>
  <inkml:trace contextRef="#ctx0" brushRef="#br0" timeOffset="2503.5">24194 12691 27647 0,'2'27'608'0,"-1"-19"128"0,-1-8 32 0,3 12 0 0,-1 5-624 0,3 0-144 15,1-4 0-15,0 6 0 0,1 7 0 0,0-2 0 0,4-6 0 0,-1 2 0 16,-1 3 848-16,2-3 144 16,1-5 32-16,1-2 0 0,4 3-832 0,0-5-192 0,0-6 0 0,-2-4 0 15,-2-4 0-15,0-2 0 0,-4 0 0 0,1-5 0 16,0-6 864-16,-1 2 128 0,-1 1 32 0,-2-10 0 15,0-12 816-15,-4 8 160 0,0 12 48 0,-2 0 0 16,-3-6-832-16,0-1-144 0,-2-2-48 0,0 2 0 16,-3-3-816-16,-1 5-208 0,-3 0 0 0,-2 3 0 15,-2 3 864-15,1 1 128 0,-2 0 32 0,1 2 0 16,-4 3-832-16,6 2-192 0,1-1 0 0,0 1 0 16,1 2 0-16,1 1 0 0,-1 3 0 0,1 3 0 15,1 1-2416-15,0 5-528 0,-1 4-96 0,-2 8-32 16</inkml:trace>
  <inkml:trace contextRef="#ctx0" brushRef="#br0" timeOffset="6139.01">25179 11437 31327 0,'0'0'688'0,"0"0"144"0,0 0 16 0,0 0 48 0,-2-5-720 0,1-2-176 0,1 1 0 0,-1-1 0 16,-2 2 1664-16,1-2 320 0,-1 1 48 0,0-1 16 15,-1 1-832-15,2 1-144 0,-2 1-48 0,0 1 0 16,0-4 0-16,0 4 0 0,-1 0 0 0,-2-1 0 16,2 1-816-16,-3 2-208 0,-2-1 0 0,-2 3 0 15,2 0 864-15,-3 3 128 0,-2 1 32 0,1 3 0 16,0 3-832-16,-1 0-192 0,4 5 0 0,-1 3 0 15,-2 2 0-15,1 3 0 0,0 2 0 0,2 3 0 16,3 1-768-16,3-7-208 16,1 4-48-16,2 2 0 0,0-2 832 0,4 0 192 0,-1-4 0 0,3-2 0 15,0-6 0-15,0-1 0 0,1-3 0 0,1-3 0 16,3-4-864-16,2-4-128 0,-1-5-32 0,3-4 0 0,2-3 832 16,0-8 192-16,1-7 0 0,1-3 0 0,5-10 0 0,-1 0 0 15,-1 4 0-15,-4 3 0 0,-1 6 0 0,-3 4 0 16,-2 3 0-16,-4 6 0 0,0 4 768 0,-2 4 208 15,-4 6 48-15,0 0 0 0,0 0-832 0,0 0-192 16,0 0 0-16,4 9 0 0,1 3 0 0,-1 5 0 16,-2 4 0-16,2 2 0 0,0 2 0 0,3 4 0 15,-1 1 0-15,1-3 0 0,-2-10 0 0,1 0 0 16,3-2 0-16,1 2 0 0,-3 0 0 0,3-1 0 16,0-2 0-16,2-2 0 0,3-5 0 0,0-1 0 15,-4 1 0-15,2-2 0 16,2-4-1600-16,-1-1-352 0,-2-1-80 0,-2-4-16 0</inkml:trace>
  <inkml:trace contextRef="#ctx0" brushRef="#br0" timeOffset="8480.52">24300 12489 16575 0,'0'0'736'0,"0"0"160"0,0 0-720 0,0 0-176 16,0 0 0-16,-1-5 0 0,1 5 2496 0,0-7 448 16,0 7 112-16,0 0 16 0,0-6-1648 0,0 6-320 15,0 0-64-15,0 0-16 0,0 0 0 0,0 0 0 16,0 0 0-16,0 0 0 0,0 0 0 0,0 0 0 15,0 0 0-15,0 0 0 0,0 0-816 0,0 0-208 16,0 0 0-16,0 0 0 0,0 0 864 0,0 0 128 16,0 0 32-16,1 9 0 0,2 4-832 0,-1 0-192 0,1 2 0 0,-2 4 0 15,-1 0 0-15,0 10 0 0,-1 2 0 0,0-3 0 16,-1-9 864-16,1 7 128 0,-2 13 32 0,1-2 0 16,0-8-832-16,1 4-192 0,-2 7 0 0,1-3 0 15,-1 0 0-15,3-14 0 0,0-14 0 0,-1 10 0 16,-3 29 0-16,3-23 0 0,1-25 0 0,1 6 0 15,-2 23 0-15,1-16 0 0,2-26 0 0,-2 13 0 16,0 20 0-16,0-7 0 0,0-13 0 0,2-6 0 16,-2-1 0-16,1-12 0 0,2-12 0 0,-1 1 0 15,1 0 0-15,-1 0 0 0,1-8 0 0,2-2 0 16,2-5 0-16,-2 0 0 0,0 0 0 0,0 4 0 16,1 0 0-16,-1 5 0 0,0 3 0 0,0 5 0 15,-1 2 0-15,-3 3 0 0,2 6 0 0,-2 0 0 0,1 3 0 16,-1 2 0-16,-1 2 0 0,1 2 0 0,1 3 0 0,-2 5 0 15,0 0 0-15,0 0 0 0,0 0 0 0,0 0 0 16,0 0 0-16,0 0 0 0,-6 4 0 0,6-4 0 16,-1 6 0-16,0 2 0 0,-1 4 864 0,0 5 128 15,-1 5 32-15,2 8 0 16,0 4-1648-16,-1 6-320 0,1 6-64 0,0 0-16 0,1-2 1648 0,0-1 320 16,0 4 64-16,1-11 16 0,2-13-832 0,1 18-192 15,-4 21 0-15,1-23 0 16,-1-39-768-16,2 22-208 0,0 33-48 0,-1-6 0 0,0-11 832 0,3-29 192 15,0-30 0-15,0 12 0 0,-3 17 0 0,2-16 0 16,0-25 0-16,-2 10 0 0,-1 23 0 0,0-10 0 16,3-19 0-16,0-9 0 0,1 12 0 0,-1-9 0 0,0-3 0 0,-3-2 0 15,0 0 0-15,1-1 0 16,0-6 0-16,0 2 0 0,-1 4 0 0,0 4 0 0,0 5 0 0,0 3 0 16,-1-2 0-16,0 6 0 0,0 5 0 0,-2 3 0 15,-1 6 768-15,1 3 208 0,3 8 48 0,0 0 0 16,-1-7-832-16,1 7-192 0,0 0 0 0,0 0 0 15,0 0 0-15,0 8 0 0,0 4 0 0,0 5 0 16,1 5 0-16,2 0 0 0,0-8 0 0,-2 16 0 16,-1 20 0-16,0-2 0 0,0-7 0 0,0 0 0 15,0 0 0-15,0-9 0 0,4-11 0 0,-3 4 0 16,-2 9 0-16,0-3 0 0,1-6 0 0,0-4 0 16,-2-6 0-16,1 0 0 0,0 0 0 0,1-15 0 0,-2-23 0 15,1 14 0-15,-3 18 0 0,4-9 0 0,-2-13 0 16,-1-3 0-16,-4 2 0 0,1-4 0 0,-2-4 0 0,2-5 0 15,-1-4 0-15,2-7 0 0,-2-18 0 0,3 13 0 16,0 0 0-16,-2 3 0 0,-1 5 0 0,2-1 0 16,1 4 0-16,0 3 0 0,-1 6 0 0,0-5 0 15,1 4 0-15,0 5 0 0,0 2 0 0,2 6 0 16,-1 3 0-16,2 1 0 0,1 7 0 0,0 0 0 16,0 0 0-16,0 0 0 0,-3 9 0 0,2 4 0 15,-1 4 0-15,2 3 0 0,3 3 0 0,-2 7 0 16,-1 6 0-16,0 5 0 0,0-4 0 0,0-1 0 15,-1 2 0-15,0 0 0 0,1-2 0 0,0-2 0 16,-2-2 0-16,1-1 0 0,-1 2 0 0,-1-5 0 16,4-19 0-16,-2 8 0 0,-2 9 0 0,2-11 0 15,1-15 0-15,0 0 0 0,-1 11 0 0,1-11 0 16,-2-9 0-16,0 3 0 0,2 6 0 0,-7-7 0 0,2-10 0 0,0-4 0 16,2 2 0-16,1-5 0 0,-1-3 0 0,2-7 0 15,-1-8 0-15,2 2 0 0,0 2 0 0,0 3 0 31,2-7-768-31,-1 7-208 0,-1 5-48 0,0 5 0 0,1 2 1648 0,1 3 320 0,-2 3 64 0,0 4 16 16,1 4-832-16,0 1-192 0,-1 2 0 0,0 6 0 16,0 0 0-16,0 0 0 0,0 0 0 0,0 0 0 15,0 0 0-15,0 0 0 0,3 10 0 0,-1 3 0 16,1 2 0-16,1 4 0 0,1 5 0 0,0 8 0 16,-1 2 0-16,0 1 0 0,0-2 0 0,0 1 0 15,-1-3-768-15,-2 0-208 0,0-1-48 0,2-3 0 16,0-8 832-16,-2 2 192 0,-2 4 0 0,1-7 0 0,2-13 0 0,-1 3 0 15,-2 4 0-15,1-6 0 0,0-6 0 0,0 0 0 16,0 0 0-16,-2-5 0 0,0-9 0 0,1-3 0 16,-3-1 0-16,1-2 0 0,1 0 0 0,0-3 0 15,2-11 0-15,0-1 0 0,0 0 0 0,2 1 0 16,2 1 0-16,-3 3 0 0,0-1 0 0,2 1 0 16,1 4 0-16,0 5 0 0,-3 5 0 0,2 5 0 15,-2 1 0-15,0 4 0 0,-1 6 0 0,0 0 0 16,0 0 0-16,0 0 0 0,0 0 0 0,0 0 0 15,0 0 0-15,0 0 0 0,0 0 0 0,0 0 0 16,2 6 0-16,-1 5 0 0,-1 2 0 0,0 4 0 16,1 0 0-16,-1 5 0 0,-1 5 0 0,0-2 0 15,1 0 0-15,-2 1 0 0,-2 7 0 0,3-7 0 0,1-11 0 0,0 4 0 32,-1 5-1680-32,1-5-304 0,1-12-48 0,-1 6-16 0</inkml:trace>
  <inkml:trace contextRef="#ctx0" brushRef="#br0" timeOffset="47619.32">17170 12252 35007 0,'0'0'768'0,"0"0"176"0,0 0 16 0,0 0 16 0,0 0-784 0,1 9-192 16,-1-3 0-16,0 1 0 0,-1 1 864 0,0 1 128 16,-1 0 32-16,1 4 0 0,-2 3-832 0,2 2-192 15,0 3 0-15,0 2 0 0,1 6 864 0,0 2 128 16,1 7 32-16,1-2 0 0,1 7 0 0,1 4 0 15,0 3 0-15,0 2 0 0,0 0-832 0,0 3-192 16,1 1 0-16,-1 17 0 0,0-3 0 0,-2 0 0 16,1-3 0-16,-2-3 0 0,-1-4 0 0,0-6 0 15,-1-7 0-15,0-6 0 0,-1-6 0 0,1-5 0 16,-2-5 0-16,2-5 0 0,0-5 0 0,-1-3 0 16,2-12 0-16,0 0 0 15,0 0-1600-15,0 0-352 0,-5-13-80 0,1-8-16400 0</inkml:trace>
  <inkml:trace contextRef="#ctx0" brushRef="#br0" timeOffset="47921.35">17454 12789 42383 0,'0'0'928'0,"0"0"192"0,0 0 32 0,0 0 64 0,0 0-976 0,0 0-240 0,0 0 0 0,0 0 0 16,0 0 864-16,-8 4 128 0,-1-2 32 0,0 3 0 15,1 3 0-15,-5 1 0 0,-4 3 0 0,-2 1 0 16,-1 3-832-16,1 1-192 0,0 1 0 0,1 0 0 15,0 1 0-15,2-3 0 0,2 1 0 0,2 0 0 0,2-2 0 0,1-1 0 16,2-1 0-16,2-1 0 16,-2-2-768-16,3-1-208 0,2 1-48 0,1-1 0 0,-1-2 832 0,2-7 192 15,0 0 0-15,0 0 0 0,4 8 0 0,0-1 0 16,1-1 0-16,2 1 0 0,-1 1 0 0,3 0 0 16,2-7 0-16,1 4 0 15,1 2-864-15,2-2-128 0,2-1-32 0,1 0 0 0,1 1 832 0,-2 0 192 16,1-5 0-16,1 1 0 0,0 2 0 0,-1 0 0 15,0-3 0-15,-2 1 0 0,-2 0 0 0,-2 0 0 16,-2 2 0-16,-1-2-12608 16,-2-1-2464-16</inkml:trace>
  <inkml:trace contextRef="#ctx0" brushRef="#br0" timeOffset="48760.17">17596 13020 23951 0,'0'0'512'0,"13"0"128"0,-2 0 0 0,-1 1 64 0,2-1-576 0,0-1-128 0,1 1 0 0,0-4 0 15,1-2 0-15,-1 2 0 0,4 2 0 0,-3-2 0 16,-2-1 0-16,1-3 0 0,-1 0 0 0,-3 0 0 16,-2 2 848-16,-2-2 144 0,-1-3 32 0,0 0 0 15,-2-1 0-15,-1-1 0 0,-1 0 0 0,-1 0 0 16,-3-1 0-16,0 1 0 0,-2 0 0 0,-1 1 0 15,-1 4 816-15,1-1 160 0,-1 1 48 0,-3 3 0 0,0 3-832 0,-1 2-144 16,0 2-48-16,0 2 0 0,-1 1 0 0,0 4 0 16,3 4 0-16,-2 3 0 0,-1 2-816 0,3 3-208 15,1 1 0-15,0 1 0 0,1 1 0 0,1 2 0 16,1-3 0-16,2 4 0 0,1-4 0 0,1 2 0 16,-1 1 0-16,2 3 0 15,1-5-768-15,1 2-208 0,2-2-48 0,0-2 0 0,4 0 832 0,1-5 192 16,0-5 0-16,1 0 0 15,0-3-864-15,3-4-128 0,2-8-32 0,3-1 0 16,1-1-816-16,2-10-160 0,2-15-48 0,1-4 0 16,1 1-1632-16,1-2-336 0,-2-3-64 0,-1 0-16 0,-2 3 3280 0,-5 2 656 15,1 3 160-15,-3 4 0 0,-4 4 0 0,-2 4 0 16,-2 2 0-16,0 6 0 0,-1-1 2432 0,-1 5 512 16,-3 6 96-16,0 0 32 0,0 0 0 0,0 0 0 15,0 0 0-15,0 0 0 0,0 0-2464 0,-6 9-480 16,3 3-128-16,-1 5 0 0,0 5 832 0,2-1 160 0,2 1 32 0,0 0 0 31,-1 6-1648-31,0-2-320 0,1 1-64 0,1-1-16 0,2-8 832 0,2 1 192 0,1-6 0 0,1 0 0 16,-1-3 0-16,4-1 0 0,0-2 0 0,3-3 0 15,1-4 0-15,1-3 0 0,-2-2 0 0,18-20-1680 32,-15 4-304-32,-2-2-48 0,-1-5-16 0,1-2 1648 0,-1-1 400 0,-2-2 0 0,-2 3 0 15,0 0 0-15,-2 2 0 0,-3 0 0 0,0 5 0 16,-2 1 0-16,1 1 0 0,-3 5 0 0,-2 3 0 15,1 3 1552-15,-1-1 400 0,0 1 80 0,0 3 16 16,2 7-832-16,0 0-144 0,0 0-48 0,0 0 0 0,0 0 0 0,0 0 0 16,-7 0 0-16,1 4 0 15,0 2-816-15,2 3-208 0,2 2 0 0,1 1 0 0,-2 4 0 0,2 2 0 16,1 2 0-16,1 0 0 0,2-7 0 0,-1 6 0 16,1 4 0-16,1 2 0 0,1 1 0 0,1-6 0 15,1-7 0-15,1 9 0 0,-2 16 0 0,2-11 0 16,0-20 0-16,0 17 0 0,1 28 0 0,-3 2 0 15,1-8 0-15,-2-3 0 0,0-3 0 0,2-2 0 16,-3-4 0-16,-2 6 0 0,-2-1 0 0,-1-5 0 16,-2-4 0-16,0-1 0 0,-4-1 0 0,-2 2 0 15,-3 2 0-15,-1-6 0 0,-1-3 864 0,-4 1 128 16,-5-1 32-16,-1-2 0 0,-5-3-832 0,0-1-192 16,-1-2 0-16,-2-2 0 0,-1-4 0 0,0-1 0 15,0-2 0-15,-3-2 0 16,0-3-3232-16,-1-5-688 0,-43-18-144 0,18-6-32 0</inkml:trace>
  <inkml:trace contextRef="#ctx0" brushRef="#br0" timeOffset="54286.03">15552 12991 35007 0,'0'0'768'0,"0"0"176"0,-4 2 16 0,7 11 16 0,-2 1-784 0,2 5-192 0,1 3 0 0,-2 7 0 16,1 4 0-16,-2 3 0 0,0 3 0 0,1-8 0 16,0-1 0-16,1-1 0 0,0-3 0 0,-2-4 0 15,-1-2 0-15,1-2 0 0,0-5 0 0,1 1 0 16,-2-4 0-16,0-4 0 0,0-6 0 0,0 0 0 15,0 0-768 1,-5-12-208-16,-3-7-48 0,0-9 0 0</inkml:trace>
  <inkml:trace contextRef="#ctx0" brushRef="#br0" timeOffset="54406.17">15512 12752 35007 0,'0'0'768'0,"0"0"176"0,0 0 16 0,0 0 16 0,0 0-784 0,0 0-192 15,5 7 0-15,-5-7 0 0,0 0 0 0,0 0 0 16,0 0 0-16,0 0 0 15,6 5-768-15,1 1-208 0,1 1-48 0,1 1-13504 16</inkml:trace>
  <inkml:trace contextRef="#ctx0" brushRef="#br0" timeOffset="54751.44">15715 12992 35007 0,'0'0'768'0,"0"0"176"0,0 0 16 0,0 0 16 0,0 0-784 0,0 0-192 16,0 0 0-16,0 8 0 0,0 0 864 0,1 1 128 0,1 3 32 0,-1 2 0 15,3-1-832-15,1 5-192 0,0 3 0 0,0 3 0 16,1-1 0-16,-2 4 0 0,-2 6 0 0,0-11 0 16,1-1 0-16,0-1 0 0,-4-3 0 0,1-3 0 15,1-4 864-15,-1-2 128 0,0-3 32 0,0-5 0 16,0 0-832-16,0 0-192 0,0-7 0 0,0-8 0 16,-3-6 0-16,3-6 0 0,2-7 0 0,2-1 0 15,0-2 0-15,-1 9 0 0,4-1 0 0,1-1 0 16,0 3 0-16,1 2 0 0,0 4 0 0,0 1 0 15,0 5 0-15,2 0 0 0,-5 4 0 0,1 3 0 16,-1 3 0-16,-6 5 0 0,7 0 0 0,0 4 0 0,3 1 0 16,-3 4 0-16,0 4 0 0,1 3 0 15,0 4 0-15,1 1 0 0,-3 3 0 0,1 1 0 0,-1 1 0 0,2-2 0 16,-1-1 0-16,-1 1 0 0,1 5 0 0,-1-9 0 16,-1-1 0-16,-1-1 0 15,0-2-768-15,0-3-208 0,1-2-48 0,-2-4-10912 16,-3-7-2192-16</inkml:trace>
  <inkml:trace contextRef="#ctx0" brushRef="#br0" timeOffset="54916.8">15986 12952 35007 0,'0'0'768'0,"0"0"176"0,0 0 16 0,0 0 16 0,0 0-784 0,0 0-192 16,0 0 0-16,11 0 0 0,-4-2 0 0,4 0 0 15,2-1 0-15,1 1 0 0,3-1 0 0,1-2 0 16,2 0 0-16,2-1 0 0,0 1 864 0,3-1 128 0,0-1 32 0,0 1 0 31,-3-2-1648-31,-1 0-320 0,-2 0-64 0,-3 0-9840 0,0 0-1968 0</inkml:trace>
  <inkml:trace contextRef="#ctx0" brushRef="#br0" timeOffset="55126.51">16209 12631 38703 0,'-13'1'1712'0,"13"-1"352"0,-6 2-1648 0,-2-1-416 0,1 0 0 0,1 2 0 16,-1 1 1728-16,2 2 256 0,0 3 48 0,1 4 16 15,-1 4-832-15,1 4-144 0,2 5-48 0,1 4 0 16,1 4-816-16,1-4-208 0,2 4 0 0,2 3 0 16,0 3 0-16,2-2 0 0,1 1 0 0,2 1 0 0,1-1 0 0,0 1 0 15,4-8 0-15,-1-1 0 0,0-3 0 0,3-3 0 16,0-5 0-16,2-4 0 0,-1-4 0 0,5-2 0 16,-1-5 0-16,1-6 0 15,-1-5-768-15,0-7-208 0,-3-11-48 0,0-6-20064 16</inkml:trace>
  <inkml:trace contextRef="#ctx0" brushRef="#br0" timeOffset="66956.17">14104 15250 42383 0,'0'0'928'0,"0"0"192"0,0 0 32 0,0 0 64 0,-4 0-976 0,4 0-240 0,0 0 0 0,0 0 0 16,-7 0 864-16,1 0 128 0,-1 1 32 0,-1 2 0 16,-3 2 0-16,0 2 0 0,-1 2 0 0,-1 3 0 15,-1 3 0-15,0 6 0 0,-3 4 0 0,0 5 0 16,1 4-832-16,2 2-192 0,-2 5 0 0,3-1 0 16,1 4 0-16,2 18 0 0,5 3 0 15,1-1 0-15,3-2 0 0,3-3 0 0,3-5 0 0,2-15 0 16,2 0 0-16,4 0 0 0,0 0 0 0,1-3 0 15,2-2 0-15,2-2 0 0,1-6 0 0,4 2 0 16,3-4-768-16,0-7-208 0,0-7-48 0,0-5 0 16,2-7 0-16,2-7 0 15,2-7 0-15,4-6 0 0,0-7-2448 0,3-6-496 0,34-44-112 0,-22 8-16 16</inkml:trace>
  <inkml:trace contextRef="#ctx0" brushRef="#br0" timeOffset="67662.97">14443 15656 27647 0,'0'0'608'0,"0"0"128"0,0 0 32 0,0 0 0 0,0 0-624 0,0 0-144 15,0 0 0-15,0 0 0 0,0 0 848 0,0 0 144 16,1-7 32-16,0 1 0 0,0-1-832 0,2 2-192 16,-3 5 0-16,7-5 0 0,0-3 0 0,4-1 0 15,3-6 0-15,2 0 0 0,5-2 0 0,0-1 0 16,-1-1 0-16,3-2 0 0,-1 2 864 0,0 3 128 15,-1 3 32-15,0 4 0 0,0 1 0 0,-1 2 0 16,1 0 0-16,-1 5 0 0,-1 2-832 0,1 7-192 0,-1 9 0 0,0-1 0 16,-1 1 864-16,0 4 128 0,0 3 32 0,-2 5 0 15,-2 4 0-15,-1 5 0 16,1 3 0-16,-5-7 0 0,0 5-832 0,0 0-192 0,-1 3 0 0,0 0 0 16,-2-6 864-16,1 0 128 0,-1-4 32 0,-2-2 0 15,0-1-832-15,0-3-192 0,-2-4 0 0,2-1 0 16,-1-7 0-16,0 3 0 0,-2-5 0 0,0-3 0 31,-1-2-1600-31,0-7-352 0,0 0-80 0,0 0-11472 0,-6-13-2304 0</inkml:trace>
  <inkml:trace contextRef="#ctx0" brushRef="#br0" timeOffset="67888.82">14969 15305 46079 0,'0'0'1024'0,"0"0"192"0,0 0 64 0,0 0 0 0,0 0-1024 15,-2 0-256-15,-4 13 0 0,0 1 0 0,-2 2 864 0,-1 2 128 16,0-1 32-16,-2 9 0 0,0 4-832 0,-4 4-192 16,1 5 0-16,-2 2 0 0,-1 0 864 0,-5 21 128 15,0 3 32-15,3-5 0 0,0-3-832 0,2-6-192 16,4-5 0-16,3-14 0 0,-2-2 0 0,2-4 0 16,2-4 0-16,1 2 0 0,0-6 0 0,0-2 0 15,1-4 0-15,-1 1 0 16,3-3-768-16,1-2-208 0,0-4-48 0,3-4-14192 15,0 0-2832-15</inkml:trace>
  <inkml:trace contextRef="#ctx0" brushRef="#br0" timeOffset="68190.81">15406 15906 46079 0,'0'0'1024'0,"0"0"192"0,-1 12 64 0,1-12 0 0,0 0-1024 0,0 0-256 16,0 0 0-16,0 0 0 0,0 0 864 0,0 0 128 15,0 0 32-15,0 0 0 0,-3 13-832 0,1 2-192 16,-2 0 0-16,1 2 0 16,2 1-768-16,1 1-208 0,1 5-48 0,2 1-13104 15,1 1-2624-15</inkml:trace>
  <inkml:trace contextRef="#ctx0" brushRef="#br0" timeOffset="68999.07">15776 15494 42383 0,'0'0'928'0,"0"0"192"0,0 0 32 0,0 0 64 0,0 0-976 0,0 0-240 16,0 0 0-16,0 0 0 0,0 0 864 0,0 0 128 16,0 0 32-16,0 0 0 0,0 0-832 0,0 0-192 15,-1 8 0-15,1 4 0 0,3 2 0 0,0 4 0 16,4 4 0-16,0 2 0 0,-1-5 0 0,1 0 0 16,0 0 0-16,3 3 0 0,-4 0 0 0,2 1 0 15,0-5 0-15,1 5 0 0,-1-1 0 0,2 5 0 31,0-9 0-31,2-4 0 0,-1-5-768 0,-1-2-208 0,2-5-48 16,1-4 0-16,0-6 0 0,1-5 0 0,2-7 0 0,-2-2 0 0,1-4 832 0,-1-3 192 16,0-2 0-16,-1-7 0 0,-1-6 0 0,0 5 0 0,-3 10 0 0,0-1 0 15,-1-2 0-15,0-5 0 0,-2-5 0 0,2 11 0 16,-3 14 768-16,-2 5 208 0,-2-3 48 0,0 3 0 16,-1 2 0-16,2 1 0 0,-2 1 0 0,0 1 0 15,-2 2 0-15,1 1 0 0,1 4 0 0,0 0 0 16,0 0 0-16,0 0 0 0,0 0 0 15,-4 4 0-15,-2 4-832 0,0 1-192 0,1 3 0 0,0 3 0 16,1 6 0-16,0-1 0 0,2 6 0 0,-1 8 0 16,2-2 0-16,1 5 0 0,2 5 0 0,2-3 0 15,0-7 0-15,4 5 0 0,0 4 0 0,1 4 0 16,1 4 0-16,3 2 0 0,2 1 0 0,-2-6 0 16,1-4 0-16,-2-11 0 0,1 0 0 0,0 1 0 15,-1-3 0-15,1 1 0 0,1 0 0 0,-2 0 0 16,-4 0 0-16,1 4 0 0,1-1 0 0,-1-2 0 0,-2 1 0 15,-2-3 0-15,-1-2 0 0,-3-4 0 0,0-3 0 0,-2-2 0 16,-1-1 0-16,-2 1 0 0,-2-4 0 0,3-3 0 16,-1 1 0-16,-2-3 0 0,-1 1 0 0,-4 1 0 15,-2-1 0-15,-1-1 0 0,-3 2 864 0,-7 2 128 16,0-6 32-16,-1 1 0 16,-1-3-1648-16,0-1-320 0,-3-1-64 0,-1-3-16 15,-1-3-816-15,-2-2-160 0,-1-4-48 0,0-7-12544 16,3-5-2528-16</inkml:trace>
  <inkml:trace contextRef="#ctx0" brushRef="#br0" timeOffset="70609.489">16693 15735 42383 0,'0'0'928'0,"0"0"192"0,0 0 32 0,0 0 64 0,0 0-976 0,0 0-240 16,0 0 0-16,0 0 0 0,0 0 864 0,0 0 128 16,-4 7 32-16,1 2 0 0,3-3-832 0,-1 3-192 15,-2 4 0-15,2 6 0 0,0 4 0 16,1 5 0-16,-2 3 0 0,2 3 0 0,0 2 0 0,0 1 0 16,0-2 0-16,2 0-13616 15,-2 0-2768-15</inkml:trace>
  <inkml:trace contextRef="#ctx0" brushRef="#br0" timeOffset="71071.88">17197 14892 38703 0,'0'0'3440'0,"0"0"-2752"0,0 0-560 0,0 0-128 0,0 0 848 0,0 0 144 15,0 0 32-15,0 0 0 0,0 0 0 0,0 0 0 16,0 0 0-16,3 6 0 0,0 2 0 0,-1 5 0 16,1 7 0-16,1 3 0 0,1 4-832 0,0 7-192 0,0 3 0 0,3 21 0 15,0 13 0-15,1-2 0 0,0 4 0 0,0 0 0 16,0-1 0-16,2 3 0 15,-1 5 0-15,-1 5 0 0,-2-1 0 0,-2-13 0 0,3-7 0 0,1-6 0 16,-1-6 0-16,-3-14 0 0,-1-3 0 0,1-3 0 31,2-4-1600-31,-2-7-352 0,-2-2-80 0,-2-8-11472 0,-1-6-2304 0</inkml:trace>
  <inkml:trace contextRef="#ctx0" brushRef="#br0" timeOffset="71373.47">17680 15193 49759 0,'0'0'1088'0,"0"0"240"0,0 0 32 0,0 0 48 0,0 0-1136 0,0 0-272 16,0 0 0-16,4 15 0 0,-12-7 0 0,-3 4 0 15,0 0 0-15,-1 5 0 0,-1 0 0 0,-3 3 0 16,-1 5 0-16,-2 1 0 0,-1 3 0 0,1 0 0 16,-1-2 0-16,-1 6 0 0,2-5 0 0,0 0 0 15,5-7 0-15,1 1 0 0,1-5 0 0,4-2 0 16,5-2 0-16,-1 0 0 0,-3 2 0 0,5-5 0 15,3-2 0-15,-1-8 0 16,0 0-768-16,0 0-192 0,0 0-64 0,0 0 0 0,0 0 832 0,0 0 192 16,9 5 0-16,1-1 0 0,2-1 0 0,1-1 0 15,1 2 0-15,3-4 0 0,2 2 0 0,2-1 0 16,-3 0 0-16,0 2 0 0,-1-3 0 0,0 1 0 16,0 2 0-16,-3-1 0 0,1 1 0 0,-1 0 0 15,-1-1 0-15,0 2-13696 16,0 1-2704-16</inkml:trace>
  <inkml:trace contextRef="#ctx0" brushRef="#br0" timeOffset="71795.27">17871 15631 27647 0,'0'0'608'0,"0"0"128"0,0 0 32 0,0 0 0 0,7-5-624 0,5 3-144 0,1 6 0 0,2-4 0 16,5 0 0-16,-2 0 0 0,0-4 0 0,2 2 0 16,-1-2 0-16,1-1 0 0,-2-3 0 0,1 1 0 15,-3-3 848-15,0-1 144 0,-3 0 32 0,-1-4 0 0,-2-2-832 0,1 3-192 16,-5 4 0-16,-1-1 0 0,-1-2 864 0,-1 0 128 16,-4 0 32-16,-2 0 0 0,-1-1-832 0,-1-1-192 15,0 6 0-15,-3 0 0 0,-1-1 1680 0,-2 3 304 16,1 3 48-16,0 3 16 0,-1 2-1648 15,-1 2-400-15,-1 1 0 0,0 1 0 0,0 3 896 0,1 4 112 16,1 1 16-16,-1 2 0 0,-1 2 0 0,1 3 0 16,-1-2 0-16,4 3 0 15,3 1-1648-15,0 0-320 0,0 0-64 0,2-2-16 0,0-2 1648 0,3 2 320 16,1 3 64-16,1-1 16 16,2 2-1648-16,2-6-320 0,1 0-64 0,3 2-16 0,3-6 832 0,3-2 192 15,0-4 0-15,2-3 0 0,3-2 0 0,1-1 0 0,1-1 0 0,3-3 0 31,-1-9-1680-31,1-4-304 0,0-2-48 0,-2-9-16 16,-1-7-1632-16,-1-3-336 0,13-41-64 0,-8 15-16 0</inkml:trace>
  <inkml:trace contextRef="#ctx0" brushRef="#br0" timeOffset="72301.47">18350 15223 35007 0,'0'0'768'0,"0"0"176"0,-3-7 16 0,3 7 16 0,-6-1-784 0,6 1-192 0,-8-1 0 0,1 2 0 16,0 3 2496-16,0 2 464 0,2 2 96 0,-2 5 16 15,1-1-1648-15,1 4-320 0,-2 3-64 16,2 2-16-16,0 4-816 0,1 2-208 0,2-1 0 0,1 2 0 15,0 6 0-15,2-3 0 0,2-1 0 0,2-3 0 16,3-1 0-16,0-1 0 0,-1-4 0 0,2 0 0 16,2-4 0-16,2-2 0 0,0-2 0 0,0-1 0 15,-1-1-768-15,1-2-208 0,0-3-48 0,1-2 0 16,-1-3 0-16,2-3 0 0,-1-3 0 0,0-3 0 16,2-4 0-16,-3 2 0 0,0-5 0 0,0-7 0 0,-1-4 832 0,-1-3 192 15,0-1 0-15,-2 4 0 0,-1 7 0 16,-2-6 0-16,0-4 0 0,-1 1 0 0,-1 0 0 0,-2 1 0 15,0 5 0-15,-1 0 0 0,0 3 768 0,1 0 208 16,-2 3 48-16,-2 3 0 0,2 1 0 0,0 3 0 16,-1-1 0-16,1 10 0 0,0 0 0 0,0 0 0 15,0 0 0-15,0 0 0 0,0 0-832 0,0 0-192 16,0 0 0-16,0 0 0 0,-4 5 864 0,-1 3 128 16,0 1 32-16,-1 4 0 15,2 5-1648-15,2 2-320 0,1 3-64 0,1 3-16 0,2 2 1648 0,2 2 320 16,-1-7 64-16,2 1 16 15,3-2-1648-15,2 1-320 0,1 1-64 0,0 2-16 0,4-1 832 0,0 2 192 16,1 0 0-16,2 3 0 0,0-1 0 0,2 2 0 0,1 2 0 0,-3-1 0 16,0 2 0-16,1-2 0 0,-2-1 0 0,-2-1 0 15,1-5 0-15,-3-1 0 0,-1 0 0 0,-3-1 0 16,-3-2 0-16,1 1 0 0,-2-2 0 0,-2 6 0 16,-3-1 768-16,-4-2 208 0,-3 1 48 0,-2 0 0 15,-4 1-832-15,1-4-192 0,-3 3 0 0,-2 0 0 16,-7 1 0-16,-3 5 0 0,-4 5 0 0,-5-5 0 15,-1-9-768-15,-4-3-208 16,-1 2-48-16,2-7 0 0,1-4-816 0,-2-5-160 16,0-4-48-16,-11-13 0 0</inkml:trace>
  <inkml:trace contextRef="#ctx0" brushRef="#br0" timeOffset="72556.89">18835 14532 42383 0,'0'0'928'0,"6"9"192"0,10-5 32 0,-2 8 64 0,2-1-976 0,1 6-240 16,0 3 0-16,0 3 0 0,2 3 864 0,0 3 128 15,-2 0 32-15,0 6 0 0,3 7 0 0,-3-6 0 16,2 5 0-16,-1 2 0 0,1 0-832 0,1 2-192 16,-2 3 0-16,0 6 0 0,-2 5 864 15,4 27 128-15,-1-6 32 0,-6-5 0 0,-2-4-832 0,-4-12-192 16,-1 6 0-16,-4 3 0 0,1 4 0 0,-3-4 0 15,-1-7 0-15,-2-1 0 0,0-7 0 0,-6 15 0 16,-1-9 0-16,-3-10 0 16,-3-7-768-16,-3-8-208 0,-7-7-48 0,-7-3 0 0</inkml:trace>
  <inkml:trace contextRef="#ctx0" brushRef="#br0" timeOffset="89642.32">19621 15360 31327 0,'0'0'688'0,"-3"6"144"0,-1 3 16 0,2-2 48 0,2-7-720 0,0 0-176 0,0 0 0 0,0 0 0 15,0 0 848-15,0 0 144 16,0 0 32-16,0 0 0 0,0 0-832 0,5-7-192 0,2 0 0 0,2 3 0 16,2 6 0-16,5-2 0 0,1 0 0 0,4 0 0 15,1 0 0-15,3-2 0 0,1-2 0 0,1 4 0 16,3 2 864-16,3 0 128 0,1-4 32 0,4-7 0 15,1-8-832-15,2 4-192 0,4 4 0 0,2 3 0 16,0-4 0-16,-3 8 0 0,-1 7 0 0,-1-5 0 16,-5-8 864-16,-3-1 128 0,-1 5 32 0,-7 5 0 15,-3 6-832-15,-2-1-192 0,-4 0 0 0,-2-6 0 0,-5-7 0 0,-2 3 0 16,-8 4 0-16,0 0 0 0,0 0 864 0,4 7 128 16,-4-7 32-16,0 0 0 15,0 0-1648-15,0 0-320 0,0 0-64 0,-3-7-16 16,-1 2-1632-16,-1-4-336 0,-15-22-64 0,1 3-16 0</inkml:trace>
  <inkml:trace contextRef="#ctx0" brushRef="#br0" timeOffset="89912.98">20311 14993 38703 0,'0'9'848'0,"1"-2"176"0,-1-7 48 0,0 0 16 0,0 0-880 0,0 0-208 15,0 0 0-15,0 0 0 0,0 0 0 0,9 6 0 16,1 4 0-16,2-1 0 0,1-1 0 0,2-2 0 15,-1 1 0-15,3-1 0 0,-1-2 864 0,-1 1 128 0,0 3 32 16,0-1 0-16,1 0-832 0,1-1-192 0,-2-6 0 0,0 4 0 16,-5 3 0-16,2 6 0 0,-2 8 0 0,-1-5 0 15,-1-8 0-15,-3 3 0 0,-2 4 0 0,-2 2 0 16,-2 0 864-16,-2 4 128 0,0 5 32 0,-4 0 0 16,-2-3 0-16,-2-3 0 0,1-2 0 0,-2 0 0 15,1 2-832-15,-2-3-192 0,0-3 0 0,-1-1 0 16,3 0 0-16,-1-1 0 0,2-3 0 0,2-1 0 15,1 0 0-15,2-1 0 0,0 1 0 0,5-8-14704 16,0 0-2976-16</inkml:trace>
  <inkml:trace contextRef="#ctx0" brushRef="#br0" timeOffset="91579.939">21163 14652 31327 0,'0'0'688'0,"0"0"144"0,0 0 16 0,0 0 48 0,0 0-720 0,-4 6-176 15,-1 2 0-15,1-1 0 0,4-7 1664 0,0 0 320 0,-8 7 48 0,2 0 16 16,6-7-1648-16,-5 6-400 0,1 2 0 0,-3 3 0 16,1 2 896-16,-1 1 112 0,-1 2 16 0,2 2 0 15,-2-4-832-15,2 9-192 0,-2 0 0 0,2 4 0 16,1 3 864-16,3-1 128 0,2 0 32 0,1 5 0 16,3 7-832-16,1-3-192 0,2-8 0 0,2 13 0 15,1 17 0-15,1-3 0 0,-2-7 0 0,2-3 0 16,4-1-768-16,0-5-208 0,1-6-48 0,-2-3 0 15,-1-2 1648-15,0-5 320 0,3-3 64 0,-3-1 16 0,0-2-832 0,0-3-192 16,2-3 0-16,-1-5 0 0,-1-1 0 0,1 1 0 16,-2-1 0-16,0-5 0 15,1-4-768-15,-1-5-208 0,-1-2-48 0,1 0-12016 16,0 1-2400-16</inkml:trace>
  <inkml:trace contextRef="#ctx0" brushRef="#br0" timeOffset="92330">21472 15091 27647 0,'0'0'608'0,"0"0"128"0,0 0 32 0,0 0 0 0,0 0-624 0,0 0-144 0,9-9 0 0,-5 2 0 16,-2 1 1664-16,1-1 320 0,1 0 48 0,-4 7 16 15,0 0-1648-15,8-4-400 0,1-5 0 0,0-2 0 16,1 1 896-16,0-3 112 0,3-2 16 0,1 1 0 16,1 0-832-16,4-2-192 0,0 6 0 0,-5 0 0 15,-1 0 864-15,1 4 128 0,-1 2 32 0,0 2 0 16,0 5-832-16,2 1-192 0,-2 2 0 0,4 1 0 16,1-1 0-16,-1 6 0 0,0 5 0 0,1 3 0 15,-1-3 0-15,0 2 0 0,0 2 0 0,-3 4 0 16,1 2 864-16,-1-7 128 0,-2-9 32 0,-1 9 0 15,-1 15-832-15,0-10-192 0,0-12 0 0,0 4 0 0,-5 9 0 0,0 3 0 16,-1 3 0-16,0-7 0 0,0-13 0 0,-3-2 0 16,-1-3 0-16,0 1 0 15,0-1-1600-15,0 4-352 0,-1 3-80 0,-1-6-10384 16,2-8-2096-16</inkml:trace>
  <inkml:trace contextRef="#ctx0" brushRef="#br0" timeOffset="92555.209">21965 14855 38703 0,'0'0'848'0,"0"0"176"0,0 0 48 0,0 0 16 0,-4 4-880 0,0 0-208 16,4-4 0-16,0 0 0 0,-5 3 1680 0,1 2 304 15,0 1 48-15,-1 2 16 0,-4 3-1648 0,-2 2-400 16,1 4 0-16,-2 2 0 0,-1 2 896 0,0 4 112 16,-2 2 16-16,-1-1 0 0,-2 3-832 0,-1-3-192 0,0-4 0 0,3 5 0 15,2 13 0-15,-2-3 0 0,-2-5 0 0,2 0 0 16,6-3 0-16,-2 1 0 0,0 3 0 0,1-2 0 31,2-4-768-31,-1-5-208 0,3-7-48 0,0-5 0 16,2 4-2448-16,2 0-496 0,7 9-112 0,-4-23-16 0</inkml:trace>
  <inkml:trace contextRef="#ctx0" brushRef="#br0" timeOffset="93291.37">22052 15081 23951 0,'2'19'1056'0,"-2"-19"224"0,0 0-1024 0,0 0-256 16,0 0 0-16,0 0 0 0,1 8 1696 0,-1-8 288 15,0 0 48-15,10 3 16 0,1-1-1648 0,2-4-400 16,3-5 0-16,2 5 0 0,4 5 896 0,0 0 112 16,-1-3 16-16,2-3 0 0,4 0 0 0,-1-1 0 0,0-3 0 15,0 1 0-15,-3-1 0 0,-1-3 0 0,-2-1 0 0,-2 3 0 16,-1 3-832-16,-3 3-192 0,-3-1 0 0,-2-2 0 31,0-4-768-31,-4 2-208 0,-5 7-48 0,0 0-10912 0,0 0-2192 0</inkml:trace>
  <inkml:trace contextRef="#ctx0" brushRef="#br0" timeOffset="93490.37">22262 14791 38703 0,'0'0'848'0,"0"0"176"0,-4 9 48 0,0 1 16 0,4-10-880 0,-3 13-208 0,-1 1 0 0,0 3 0 15,-1 0 864-15,2 4 128 0,2 3 32 0,-1 1 0 16,-2 0 0-16,0 5 0 0,1 8 0 0,0 1 0 0,-1-1-832 0,1-1-192 16,2 3 0-16,1-3 0 0,0 1 0 0,1-3 0 15,2-2 0-15,1-4 0 0,0-3 0 0,-2-8 0 16,2-8 0-16,-1 3 0 16,0 6-2416-16,1-8-528 0,-4-11-96 0,0 0-14368 15</inkml:trace>
  <inkml:trace contextRef="#ctx0" brushRef="#br0" timeOffset="94074.01">22041 15536 27647 0,'0'0'608'0,"0"0"128"0,0 0 32 0,0 0 0 0,0 0-624 0,0 0-144 0,0 0 0 0,10-3 0 16,1 2 848-16,2-2 144 0,1-1 32 0,3 0 0 15,4 2 0-15,1-1 0 16,3-1 0-16,-6 4 0 0,2 4-832 0,3-6-192 0,2-9 0 0,2-1 0 16,2 3 864-16,3-4 128 0,-3 0 32 0,0 3-12032 15,-2 3-2384-15</inkml:trace>
  <inkml:trace contextRef="#ctx0" brushRef="#br0" timeOffset="94280.36">22755 14609 46079 0,'0'0'1024'0,"0"0"192"0,0 0 64 0,0 0 0 0,0 0-1024 0,0-5-256 15,0 18 0-15,-1 2 0 0,-2 3 864 0,1 7 128 16,-2 7 32-16,0 1 0 0,0 7-832 0,0-1-192 16,1 2 0-16,1 1 0 0,-1 0 0 0,2-2 0 15,1-12 0-15,0 2 0 0,1-2 0 0,2 6 0 16,-1 5 0-16,4 7 0 15,0 3-3232-15,1 0-688 0,10 61-144 0,-4-34-32 0</inkml:trace>
  <inkml:trace contextRef="#ctx0" brushRef="#br0" timeOffset="94657.61">23123 15111 42383 0,'1'35'928'0,"-1"-35"192"0,0 0 32 0,0 0 64 0,1 14-976 0,-1-14-240 16,0-8 0-16,0 2 0 0,0 6 864 0,0 0 128 16,0 0 32-16,0 9 0 0,0 9-832 0,0 4-192 15,0-1 0-15,0-2 0 0,-1-4 0 0,0 2 0 16,1 9 0-16,0 4 0 15,-2 0-2416-15,2 1-528 0,2 1-96 0,-1 2-14368 16</inkml:trace>
  <inkml:trace contextRef="#ctx0" brushRef="#br0" timeOffset="95153.37">23492 14684 46079 0,'0'0'1024'0,"0"0"192"0,0 0 64 0,0 3 0 0,-2 3-1024 0,1 5-256 0,-2 1 0 0,2 3 0 16,1 4 0-16,-1 4 0 0,1 3 0 0,1 5 0 16,2 5 0-16,1 0 0 0,1 2 0 0,3-3 0 15,-2-8 0-15,2 1 0 0,1-3 0 0,2-6 0 32,-1-7-768-32,-1 5-208 0,2 9-48 0,0-9 0 0,2-15 832 0,2-3 192 0,-2 0 0 0,0-3 0 31,4-4-864-31,0-5-128 0,0-8-32 0,-2 3 0 0,0 2 832 0,-4-6 192 0,2-9 0 0,0-6 0 15,-1-4 0-15,-4 3 0 0,-3 4 0 0,-2 3 0 16,-2 5 0-16,-1 3 0 0,-1 3 0 0,-2 0 0 16,-2 0 768-16,-2 6 208 0,4 5 48 0,-1 0 0 15,-3 1 0-15,2 2 0 0,5 6 0 0,-4-6 0 0,0 0 0 0,0 2 0 16,4 4 0-16,0 0 0 0,0 0-832 0,-2 6-192 16,-1 6 0-16,3 4 0 0,3 3 0 0,0 6 0 15,3 4 0-15,0 7 0 0,2 6 0 0,1 4 0 16,3 4 0-16,1-1 0 0,1-9 0 0,-1 11 0 15,0 17 0-15,-4 5 0 16,-2 0-768-16,2-5-208 0,0-12-48 0,-1-4 0 0,-1 4 832 0,-2-3 192 16,0-6 0-16,-1 0 0 0,-1 0 0 0,-2-1 0 15,-2-2 0-15,-2-7 0 0,0-13 768 0,-1 0 208 16,-1 2 48-16,-1-8 0 0,-3-5-832 0,-3-1-192 16,-5 1 0-16,-3-5 0 0,-2-6 0 0,-1 0 0 15,-2 0 0-15,-1-3 0 0,0-6 0 0,0 0 0 16,0 0 0-16,1 1 0 15,1-2-1600-15,5-13-352 0,2-14-80 0,6 5-11472 0,2 10-2304 0</inkml:trace>
  <inkml:trace contextRef="#ctx0" brushRef="#br0" timeOffset="95393">24193 14988 31327 0,'0'0'1392'0,"0"0"272"16,0 0-1328-16,0 0-336 0,0 0 0 0,0 0 0 15,3 7 896-15,-3-7 96 0,0 0 32 0,9 1 0 16,1 2-832-16,2 0-192 0,0 1 0 0,3-2 0 0,2-5 0 0,3-1 0 16,1 3 0-16,1-3 0 0,1-4 0 0,-2 2 0 15,-4-1 0-15,1-2 0 16,1 0-1600-16,-2-3-352 0,7-17-80 0,-8 9-16 0</inkml:trace>
  <inkml:trace contextRef="#ctx0" brushRef="#br0" timeOffset="95559.489">24336 14618 38703 0,'0'0'848'0,"0"0"176"0,0 0 48 0,0 0 16 0,-1 2-880 0,1 10-208 15,0 1 0-15,3 7 0 0,2 5 864 0,-1 6 128 16,0 5 32-16,0 2 0 0,-2-3-832 0,2 2-192 15,0 1 0-15,0-1 0 16,-1 3-768-16,1-9-208 0,-2-5-48 0,1 10 0 16,-4 17-816-16,-1-16-160 0,0-20-48 0,-4 15 0 0</inkml:trace>
  <inkml:trace contextRef="#ctx0" brushRef="#br0" timeOffset="95723.03">24089 15306 35007 0,'0'0'1552'0,"0"0"320"0,0 0-1488 0,2 13-384 0,2 9 0 0,0-2 0 16,3-6 0-16,2-8 0 0,3-13 0 0,3 10 0 16,1 14 0-16,3-14 0 0,0-16 0 0,0 8 0 15,3 13 0-15,4-12 0 0,3-18 0 0,0 8 0 16,-2 12-1568-16,3-8-384 0,2-17-80 0,7-1-16 0</inkml:trace>
  <inkml:trace contextRef="#ctx0" brushRef="#br0" timeOffset="95949.97">24776 14799 42383 0,'0'0'928'0,"0"0"192"0,-3-4 32 0,1 0 64 0,-2 2-976 0,4 2-240 16,0 0 0-16,0 0 0 0,0 0 864 0,0 0 128 15,-3 6 32-15,3-6 0 0,0 0 0 0,1 8 0 16,2 8 0-16,1-2 0 0,1-4-832 0,2 9-192 15,-3 8 0-15,2-1 0 0,2-2 864 0,-3 2 128 16,-1 10 32-16,0-5 0 0,0-14-832 0,-2 12-192 0,1 11 0 0,-2 10 0 31,-1 6-2416-31,2 0-528 0,-2 67-96 0,-7-23-32 0</inkml:trace>
  <inkml:trace contextRef="#ctx0" brushRef="#br0" timeOffset="96413.489">25286 15086 35007 0,'0'0'768'0,"0"0"176"0,0 0 16 0,0 0 16 0,0 0-784 0,0 0-192 0,0 0 0 0,0 0 0 16,0 9 864-16,0 1 128 0,2 0 32 0,0 3 0 15,-2 2-832-15,-2 1-192 0,2 2 0 0,-1-2 0 16,-2 2 864-16,-1 6 128 0,-2 3 32 0,-2 4 0 31,-1 2-3280-31,-2 1-656 0,0-3-128 0,-2 3-32 0</inkml:trace>
  <inkml:trace contextRef="#ctx0" brushRef="#br0" timeOffset="96668.88">25484 14357 42383 0,'-2'-14'928'0,"0"-1"192"0,3 4 32 0,-1 11 64 0,3 11-976 0,-1 1-240 16,0-5 0-16,-2-7 0 0,0 0 864 0,1 9 128 16,0 3 32-16,2 3 0 0,3 3 0 0,1 7 0 15,-3 5 0-15,4 25 0 0,2 5-832 0,-3-16-192 16,-2 12 0-16,0 10 0 0,2-3 0 0,-2-1 0 16,0-1 0-16,0 2 0 0,3 0 0 0,-1 0 0 15,0-8 0-15,1-1 0 0,1 5 0 0,-1-8 0 16,0-9 0-16,1-6 0 15,-2-2-2416-15,0-8-528 0,3-10-96 0,-3-7-32 16,0-4-816-16,1-6-160 0,6-15-48 0,-1-14 0 0</inkml:trace>
  <inkml:trace contextRef="#ctx0" brushRef="#br0" timeOffset="96893.27">25857 14907 38703 0,'0'0'848'0,"2"-5"176"0,-2 5 48 0,0 0 16 0,0-6-880 0,0 6-208 0,0 0 0 0,0 0 0 15,-6-4 2496-15,-1 2 464 0,-2 1 96 0,-1 1 16 16,-2 0-2464-16,-1 1-480 0,-1 6-128 0,-3 2 0 15,-2 3 0-15,-3 2 0 0,0 3 0 0,0 3 0 16,0 0 0-16,1 3 0 0,3-4 0 0,2 1 0 31,3-2-800-31,4-2-176 0,2-3-48 0,3-2 0 0,2 1 832 0,3-4 192 0,2 0 0 0,4-2 0 16,4 1 0-16,2-2 0 0,0-2 0 0,7-2 0 16,4-2 0-16,1-2 0 0,1-2 0 0,0-3 0 15,2-4-1680-15,0-1-304 0,2-1-48 0,0 0-16 16,-4-2-816-16,3 2-160 0,0 0-48 0,-5 1 0 0</inkml:trace>
  <inkml:trace contextRef="#ctx0" brushRef="#br0" timeOffset="97253.65">25967 14956 27647 0,'0'0'608'0,"0"0"128"0,0 0 32 0,3 6 0 0,-3-6-624 0,4 4-144 15,1-1 0-15,0-1 0 0,2-1 0 0,2 2 0 16,3-2 0-16,2 2 0 0,0 0 848 0,5-3 144 15,3 0 32-15,7-6 0 0,-1 0-832 0,1-1-192 16,0 0 0-16,-2-4 0 0,-4-2 0 0,1-3 0 16,-2 2 0-16,-5 1 0 0,-4 0 864 0,-1-1 128 15,-4-2 32-15,-3-1 0 0,-1 0 0 0,-4-4 0 0,-3-4 0 0,-2 2 0 16,-2 10 0-16,1-1 0 16,-5-1 0-16,1 1 0 0,0 0 0 0,-2 2 0 0,-2 4 0 0,-1 3 0 15,1 1-832-15,1 1-192 0,-3 3 0 0,3 2 0 16,0 0 864-16,0 5 128 0,0 1 32 0,-8 9 0 15,4-1-832-15,4 5-192 0,4 4 0 0,4-4 0 16,-2 6 0-16,2 2 0 0,5 1 0 0,0-4 0 16,-1 4 0-16,2-3 0 0,2 2 0 0,3 10 0 15,1-5-768-15,1-4-208 0,1-4-48 0,1-4 0 16,3-2 832-16,-4-8 192 0,0-2 0 0,8 1 0 16,0-6-2496-16,0-5-464 0,-1-3-96 0,1-7-16 15,2-5 0-15,2-3 0 0,-1-5 0 0,-1-5-9408 16</inkml:trace>
  <inkml:trace contextRef="#ctx0" brushRef="#br0" timeOffset="97694.27">26446 14846 2047 0,'8'-14'0'0,"0"-1"0"0,-3 2 0 0,-1 0 0 16,0 3 0-16,-2-1 0 0,-2 2 7360 0,0 1 1488 16,0 2 304-16,0 6 48 0,0 0-4912 0,0 0-960 15,0 0-208-15,0 0-48 0,0 0-1632 0,0 0-336 16,-4 6-64-16,0 9-16 0,4 6-816 0,0-3-208 16,2 5 0-16,0 3 0 0,5 1 0 0,-2 0 0 15,-1 2 0-15,4-5 0 0,2-1 0 0,2-3 0 16,0-1 0-16,-1-5 0 0,2-1 0 0,0-4 0 15,-1-1 0-15,1-4 0 16,2-4-768-16,5-5-208 0,-4-4-48 0,-5-2 0 0,0-6 832 0,6-9 192 16,-1-4 0-16,-1-3 0 0,0-4 0 0,-5-5 0 0,-2-4 0 15,-3 15 0-15,-1-2 0 0,1 2 0 16,-1 0 0-16,0 5 0 0,-1 5 0 0,-3 4 0 0,-1 4 0 0,-1 1 0 16,2 2 0-16,0 3 0 0,0 7 0 0,0 0 0 15,0 0 768-15,0 0 208 0,0 0 48 0,0 0 0 16,0 0-832-16,-4 9-192 15,0 6 0-15,0 12 0 0,3 4 0 0,1 5 0 0,1 1 0 0,2-8 0 16,2 5 0-16,1 4 0 0,-1 0 0 0,0 1 0 16,1-1 0-16,1 3 0 0,1 4 0 0,-2-2 0 15,1 0 0-15,1 6 0 0,-2-2 0 0,2 3 0 16,0-3 0-16,-3-2 0 0,-2 0 0 0,-1-4 0 16,2-4 0-16,-4-3 0 0,-1 1 0 0,-2-5 0 15,1-9 0-15,-2 2 0 0,-3 7 0 0,-1-6 0 16,-2-14 0-16,-3 2 0 0,-3 2 0 0,-2-2 0 0,-3-4 0 0,-4 2 0 15,-5 4 0-15,-1-3 0 0,0-5 0 0,-2 0 0 16,-1-1 0-16,0 1 0 16,-1 7-1600-16,1-13-352 0,3-18-80 0,0-1-11472 15,-2 2-2304-15</inkml:trace>
  <inkml:trace contextRef="#ctx0" brushRef="#br0" timeOffset="97930.98">26671 14216 35007 0,'16'-6'1552'0,"-7"6"320"0,0 2-1488 0,3 4-384 16,2 1 0-16,3 5 0 0,0 3 896 0,3 1 96 15,-1 3 32-15,0 3 0 0,-2 4 816 0,0 4 160 16,0 3 48-16,-1 2 0 0,1 3-1648 0,0 3-400 0,2 5 0 0,-4-7 0 16,1 7 896-16,1 1 112 0,1 2 16 0,0 2 0 15,2 0 0-15,-2 1 0 16,-3 0 0-16,12 46 0 0,-1-13 0 0,-5-8 0 0,-8-6 0 0,-4-6 0 15,-1-6-896-15,-7-29-128 0,-2 4 0 0,-2 1-160 32,-2 2-288-32,-4 3-48 0,-3 2-16 0,-5 5-16016 0,-8 2-3216 0</inkml:trace>
  <inkml:trace contextRef="#ctx0" brushRef="#br0" timeOffset="105692.87">19309 16356 16575 0,'0'0'1472'0,"-1"10"-1168"15,1-10-304-15,-1 12 0 0,-1 0 3856 0,2 1 720 16,3 1 144-16,1-1 16 0,0 5-3808 0,1 1-768 16,2 0-160-16,0 2 0 0,5 0 0 0,1 1 0 15,0-1-176-15,2 1 176 0,0 0 0 0,3 3-128 16,2 2 128-16,1 5 0 0,2-2 0 0,3 3 0 0,3 3 0 0,4-1 0 15,3-1 0-15,2 2 0 0,0 3 0 0,0 1 0 16,-1-3 0-16,1-1 0 0,-3-4 0 0,1 1 176 16,0-3-176-16,3 0 0 0,3-2 144 0,1-3-144 15,1-3 288-15,2 2-16 0,1-6 0 0,1 0 0 16,3-3 128-16,4 0 32 0,-1 2 0 0,3-2 0 16,0-4 224-16,-1-3 48 0,-1-3 16 0,-2-3 0 15,1-1-240-15,-6-2-48 0,-4-1-16 0,-3-2 0 16,-5 3-240-16,-5 0-48 0,-3-3-128 0,-3 0 192 15,-3 0-192-15,-1 0 0 0,-3 2 0 0,-6 0 0 16,1 2 416-16,-3-1 32 0,2 0 16 0,-2-1 0 16,-1 2-1184-16,-1 0-240 0,0-4-64 0,0-1-10912 15,0-3-2192-15</inkml:trace>
  <inkml:trace contextRef="#ctx0" brushRef="#br0" timeOffset="106141.56">20707 17090 35007 0,'0'0'768'0,"0"0"176"0,0 0 16 0,0 0 16 0,1 6-784 0,-1-6-192 0,0 0 0 0,5 3 0 16,3 1 0-16,4 0 0 0,2 1 0 0,3 3 0 15,8 0 0-15,2 1 0 0,2-2 0 0,1 3 0 16,1-1 0-16,2 0 0 0,0-3 0 0,0 2 0 16,3-1 0-16,-4-1 0 0,1 1 0 0,-1-3 0 15,0 1 864-15,-2 0 128 0,-3 0 32 0,-1 2 0 16,-2-2-832-16,-2 0-192 0,-4 2 0 0,-2-1 0 15,-3-1 0-15,-2 2 0 0,0-2 0 0,-3 2 0 16,-3-1 864-16,-1 2 128 0,-2 1 32 0,0 4 0 16,-5-2 0-16,-2 4 0 0,-3 4 0 0,-1-1 0 15,-1 5-832-15,-6 1-192 0,-5 3 0 0,-1 2 0 16,-3 1 864-16,-1 0 128 0,0 0 32 0,-8 9 0 0,3-5-832 0,5-2-192 16,2-4 0-16,3-5 0 0,3-5 0 0,4-1 0 15,2-4 0-15,3-2 0 16,0-5-1600-16,2-2-352 0,7-4-80 0,-5-4-16 0</inkml:trace>
  <inkml:trace contextRef="#ctx0" brushRef="#br0" timeOffset="107192.62">22021 16679 38703 0,'0'0'848'0,"0"0"176"0,0 0 48 0,0 0 16 0,0 0-880 0,0 0-208 0,0 0 0 0,0 0 0 16,-1 8 0-16,-2 1 0 0,2 3 0 0,-2-2 0 16,1-2 0-16,0 1 0 0,1 4 0 0,0 4 0 15,-2-1 864-15,1 15 128 0,0 9 32 0,1 3 0 16,1 2-832-16,3 2-192 0,0 2 0 0,4 5 0 16,-2 0 0-16,2 4 0 0,1 2 0 0,1 4 0 15,2 5 0-15,4-1 0 0,-1-5 0 0,2-1 0 16,1-4 0-16,0-7 0 0,-2-5 0 0,2-6 0 15,1-3 0-15,-1-7 0 0,-2-7 0 0,0-4 0 16,4-5 0-16,1-5 0 0,4-6 0 0,-1-6 0 16,2-6-1600-16,3-4-352 0,2-2-80 0,-2-9-14752 15</inkml:trace>
  <inkml:trace contextRef="#ctx0" brushRef="#br0" timeOffset="107764.77">22455 17135 31327 0,'0'0'688'0,"0"0"144"0,0 0 16 0,0 0 48 16,0 0-720-16,0 0-176 0,-2-5 0 0,0-1 0 15,2-4 848-15,3 0 144 0,1-4 32 0,2-3 0 16,2-1-832-16,1-2-192 0,3-1 0 0,1 2 0 16,1-1 0-16,1 3 0 0,-1 1 0 0,2 2 0 15,-1 1 0-15,2 3 0 0,0 0 0 0,0 3 0 0,0 0 0 0,1 3 0 16,-1 3 0-16,0 2 0 0,-1 1 0 0,0 1 0 15,-1 4 0-15,0 1 0 0,-4 1 864 0,1 3 128 16,-3 3 32-16,4 2 0 0,3 3-832 0,0 2-192 16,-2 3 0-16,-1-1 0 0,0 3 0 0,0 1 0 15,0 2 0-15,-1 0 0 0,-2-1 864 0,1 2 128 16,-4 2 32-16,1-2 0 0,-1-2-832 0,-2-1-192 16,-1 1 0-16,1-3 0 0,-1-2 0 0,-1-2 0 15,-3-1 0-15,0-3 0 16,-2-4-2416-16,1-3-528 0,0-2-96 0,1-9-7664 15,-7 2-1536-15</inkml:trace>
  <inkml:trace contextRef="#ctx0" brushRef="#br0" timeOffset="107958.58">22925 16858 31327 0,'0'0'1392'0,"0"0"272"0,0 0-1328 0,0 0-336 0,-8 2 0 0,1 2 0 15,2 1 2528-15,-2-1 432 0,0-1 96 0,-2 2 16 16,-2 2-2464-16,-2-1-480 0,-1 3-128 0,1 4 0 15,1 4 0-15,0 4 0 0,-1 3 0 0,-1 3 0 16,-3 4 0-16,1 3 0 0,1 3 0 0,0 2 0 16,2 2 0-16,0 1 0 0,0 0 0 0,3-2 0 15,1-2-800-15,1-1-176 0,1-5-48 0,3-3-10912 16,3-4-2192-16</inkml:trace>
  <inkml:trace contextRef="#ctx0" brushRef="#br0" timeOffset="108154.2">22953 16958 35007 0,'0'0'1552'0,"0"0"320"0,0 0-1488 0,0 0-384 15,11 3 0-15,-2 1 0 0,1-2 0 0,-1 5 0 16,2-1 0-16,1-1 0 0,1-3 0 0,1-2 0 16,0 0 0-16,1 0 0 0,-1-2 0 0,4 1 0 15,-1 0 0-15,1 0 0 0,-2 1 0 0,0-2 0 16,-2-2 0-16,2-1 0 15,1 1-1568-15,0-2-384 0,13-23-80 0,-14 11-16 0</inkml:trace>
  <inkml:trace contextRef="#ctx0" brushRef="#br0" timeOffset="108349.57">23275 16749 38703 0,'0'0'848'0,"0"0"176"0,-4 6 48 0,4-6 16 0,-5 4-880 0,5-4-208 0,0 0 0 0,-5 6 0 15,0 1 0-15,1 0 0 0,0 4 0 0,3 2 0 16,-5 3 0-16,4 3 0 0,0 5 0 0,2 3 0 16,0 3-768-16,0 3-208 0,-1-1-48 15,1 1 0-15,-1-1 832 0,1 2 192 0,0-3 0 0,-1 2 0 16,1 0-1680-16,0-1-304 0,-3 30-48 16,-10-18-16-16</inkml:trace>
  <inkml:trace contextRef="#ctx0" brushRef="#br0" timeOffset="108515.34">23034 17373 35007 0,'0'0'768'0,"0"0"176"0,0 0 16 0,0 0 16 0,0 0-784 0,13 4-192 16,-13-4 0-16,9 0 0 0,3 1 0 0,2-1 0 16,3-1 0-16,3-1 0 0,2 0 0 0,1-2 0 15,1 0 0-15,2-5 0 0,3 0 0 0,-3-2 0 16,0-2 0-16,1-3-15520 0</inkml:trace>
  <inkml:trace contextRef="#ctx0" brushRef="#br0" timeOffset="108725.01">23623 16730 42383 0,'0'0'1872'0,"0"0"400"0,0 0-1824 0,0 0-448 0,0 0 0 0,0 0 0 16,0 0 912-16,0 0 96 0,0 0 16 0,-1 6 0 15,-2 2-832-15,2 1-192 0,0 0 0 0,1 5 0 16,0 4 0-16,1 5 0 0,0 5 0 0,2 0 0 16,0 5 0-16,-1 1 0 0,1 0 0 0,-1 0 0 15,2-1 0-15,0 1 0 0,0 0 0 0,1 1 0 16,2 1-2416-16,-1 0-528 0,8 35-96 16,-7-19-32-16</inkml:trace>
  <inkml:trace contextRef="#ctx0" brushRef="#br0" timeOffset="108889.209">23958 17105 38703 0,'0'0'848'0,"0"0"176"0,0 0 48 0,0 0 16 0,0 0-880 0,0 0-208 16,0 0 0-16,0 0 0 0,0 0 0 0,3 11 0 16,0 1 0-16,-1 3 0 0,1 2 0 0,-2 5 0 15,-1 4 0-15,0 3 0 16,-1 4-3232-16,0 1-688 0,-7 33-144 0,4-17-32 0</inkml:trace>
  <inkml:trace contextRef="#ctx0" brushRef="#br0" timeOffset="109490.32">24183 16851 42383 0,'11'-19'928'0,"-11"19"192"0,0 0 32 0,0 0 64 16,0 0-976-16,3 9-240 0,1 1 0 0,1 3 0 15,0 8-768-15,3 1-208 0,1 2-48 0,-1-2 0 16,3 0 0-16,0-2 0 0,1-5 0 0,1 1 0 0,0 1 832 0,1 0 192 16,3-7 0-16,0 1 0 0,2-2 0 0,-4-1 0 15,1-5 0-15,1-1 0 16,1-2-864-16,0-4-128 0,2-5-32 0,1-4 0 16,0-4 0-16,-2-3 0 0,-2-3 0 0,0-11 0 0,-1-8 832 0,-3 2 192 15,-4 3 0-15,-1 3 0 0,-2 2 0 0,-1 6 0 16,-3 6 0-16,-1 3 0 0,0-5 768 0,-1 8 208 15,-1 1 48-15,0 3 0 0,1 10 816 0,0 0 160 16,-3-10 48-16,3 10 0 0,0 0-832 0,0 0-144 16,0 0-48-16,0 0 0 0,-3 5 0 0,3-5 0 15,0 0 0-15,-3 5 0 0,-1 8-816 0,1 1-208 0,2-3 0 16,2 6 0-16,0 7 0 0,3 3 0 16,1 0 0-16,3 9 0 15,0 4-768-15,1 3-208 0,0 3-48 0,2-3 0 0,1 2 832 0,-2 4 192 0,0-1 0 0,1 1 0 31,1 1-864-31,-5 2-128 0,0 3-32 0,-1-6 0 0,0-2 832 0,-4-5 192 0,-2-6 0 0,-1-3 0 16,-2-4 768-16,-1-3 208 0,2-4 48 0,-3-6 0 16,-3-5 0-16,-1 2 0 0,-2 4 0 0,-1-9 0 15,-1-5-832-15,-1 2-192 0,-3 3 0 0,0-6 0 16,-2-5 0-16,0 0 0 0,1 3 0 0,1-4 0 16,0-5-1600-16,2-4-352 0,-1-7-80 15,0-14-16400-15</inkml:trace>
  <inkml:trace contextRef="#ctx0" brushRef="#br0" timeOffset="109687.29">24880 16980 38703 0,'8'11'848'0,"-8"-11"176"0,0 0 48 0,0 0 16 0,0 0-880 0,0 0-208 15,0 0 0-15,8 2 0 0,2-2 0 0,2 2 0 16,2-1 0-16,2-1 0 0,1-1 0 0,1-1 0 15,0 1 0-15,3 0 0 0,1-1 0 0,2 0 0 16,-5-1 0-16,1-1 0 16,1-5-768-16,-2-1-208 0,-2-6-48 0,-2 3-9824 15,-2 5-1968-15</inkml:trace>
  <inkml:trace contextRef="#ctx0" brushRef="#br0" timeOffset="109852.6">25037 16628 38703 0,'-6'18'1712'0,"6"-18"352"0,0 0-1648 0,0 0-416 0,0 0 0 0,0 0 0 16,0 0 896-16,-1 10 112 0,1 1 16 0,3 5 0 16,3 2-832-16,1 3-192 0,1 0 0 0,1 2 0 31,0 2-768-31,1 6-208 0,1 6-48 0,-4 1 0 0,1 2 832 0,0-1 192 0,-1-5 0 0,-2-1-11520 16,-1 1-2240-16</inkml:trace>
  <inkml:trace contextRef="#ctx0" brushRef="#br0" timeOffset="110029.95">24904 17358 27647 0,'0'0'608'0,"0"0"128"0,0 0 32 0,0 0 0 0,0 0-624 0,10-2-144 16,3 0 0-16,1 1 0 15,-2 0-784-15,5-4-192 0,3-2-48 0,3-2 0 0,3-3 1648 0,4-2 320 16,1-4 64-16,-1-1 16 0,0 0-832 0,0-3-192 15,0-3 0-15,-1-1 0 0</inkml:trace>
  <inkml:trace contextRef="#ctx0" brushRef="#br0" timeOffset="110226.77">25464 16723 42383 0,'0'0'928'0,"0"0"192"0,0 0 32 0,0 0 64 0,0 0-976 0,0 0-240 0,0 0 0 0,0 0 0 16,0 0 864-16,9 12 128 0,-5-5 32 0,-1-2 0 16,-3-5-832-16,2 9-192 0,0 3 0 0,0 1 0 15,2 0 0-15,0 5 0 0,-1 0 0 0,-1 7 0 16,2 9 0-16,0 5 0 0,-1 0 0 0,-2-1-13616 16,-1 1-2768-16</inkml:trace>
  <inkml:trace contextRef="#ctx0" brushRef="#br0" timeOffset="110677.15">25756 16194 31327 0,'2'16'1392'0,"-2"-16"272"0,0 0-1328 0,0 0-336 0,0 0 0 0,0 0 0 15,0 0 896-15,6 5 96 0,-1 8 32 0,2-1 0 16,1-6 0-16,-1 12 0 0,0 12 0 0,1 2 0 16,0-4-832-16,-1 6-192 0,1 5 0 0,-1 7 0 15,-1 5 0-15,1-2 0 0,-1-3 0 0,0 0 0 16,-4 8 864-16,2 1 128 0,0-8 32 0,-1 1 0 15,-2 2-832-15,-1-2-192 0,4-9 0 0,-3-1 0 16,-1 1-1600-16,-1-2-352 0,1-5-80 0,-2-4-9296 16,1-5-1856-16</inkml:trace>
  <inkml:trace contextRef="#ctx0" brushRef="#br0" timeOffset="111081.05">26171 16721 35007 0,'0'0'768'0,"0"0"176"0,-4-4 16 0,4 4 16 0,0 0-784 0,-4-3-192 16,-1 1 0-16,1 0 0 0,4 2 1680 0,0 0 304 15,-7-1 48-15,7 1 16 0,-4 5-1648 0,-1-2-400 0,5-3 0 0,-4 0 0 16,0 4 896-16,0-2 112 0,4-2 16 0,-5 3 0 15,-3 6-832-15,1-2-192 0,-1-5 0 0,-1 5 0 16,0 3 864-16,-1-2 128 0,3-3 32 0,-1 2 0 31,-3 3-1648-31,2 2-320 0,1 1-64 0,-1 0-16 0,-1 3 832 0,1-7 192 0,0-1 0 0,-1 3 0 16,3 5 0-16,1 2 0 0,1 2 0 0,0-6 0 16,5-6 0-16,0 0 0 0,0 2 0 0,0-10 0 15,0 0-864-15,0 0-128 0,5 7-32 16,3-1 0-16,2-2 832 0,4 0 192 0,1-3 0 0,2 5 0 15,-1 4 0-15,1-4 0 0,0-6 0 0,0 3 0 16,0 5 0-16,1-4 0 0,0-8 0 0,0 5 0 16,-3 6 0-16,0-3 0 0,0-10 0 0,-2 5 0 15,-3 5-2496-15,1-4-464 0,11-10-96 0,-9 2-16 0</inkml:trace>
  <inkml:trace contextRef="#ctx0" brushRef="#br0" timeOffset="111891.2">26368 16875 27647 0,'2'-24'1216'0,"-2"24"256"0,3 7-1168 0,-3-7-304 16,5-4 0-16,0 4 0 0,1 8 0 0,1-5 0 15,4-5 0-15,1-2 0 0,2 0 0 0,0 0 0 16,1-2 0-16,-2 0 0 0,-2 0 0 0,-2-1 0 16,-2 2 0-16,-1-4 0 0,1 1 880 0,-3 0 112 15,-3-1 32-15,-1 0 0 0,-2-3 0 0,-2 2 0 16,-3 0 0-16,-1-1 0 0,1-1 0 0,-1 2 0 0,-3 2 0 0,1 4 0 15,-2 3 0-15,0 0 0 16,-1-6 0-16,2 7 0 0,0 7-832 0,2-6-192 0,0-2 0 0,0 5 0 16,0 7 864-16,1-3 128 0,8-8 32 0,-7 7 0 15,1 8-832-15,1-2-192 0,5-13 0 0,-2 11 0 16,0 0 0-16,0 2 0 0,4 3 0 0,0-2 0 31,2 3-768-31,1 4-208 0,-1 3-48 0,3-2 0 0,-1-3 832 0,2 0 192 0,0-2 0 0,1-4 0 31,2-4-864-31,0-1-128 0,0-2-32 0,0-2 0 0,3-1 0 0,-1-3 0 16,-2-3 0-16,4-5 0 0,0-5 0 0,1-6 0 0,-2-2 0 0,1 0 0 16,-2 0 0-16,-2 0 0 0,-2-1 0 0,-1 6 0 15,-2 9 832-15,0-6 192 0,1-8 0 0,-2 4 0 0,-3 4 0 0,1 4 0 16,-2 1 0-16,-1 8 0 0,0 0 1600 0,0 0 352 16,0 0 80-16,0 0 16 0,0 0-832 0,0 0-144 15,0 0-48-15,0 0 0 0,0 0 0 0,0 0 0 16,6 6 0-16,-1 2 0 0,4 0-816 0,-1 4-208 15,-2 2 0-15,2 2 0 16,1-6-768-16,2 2-208 0,-2 0-48 0,1-3 0 0,3-4 832 0,-2-1 192 16,-1 1 0-16,0-1 0 0,1 1 0 0,-1-5 0 15,2-2 0-15,-3 2 0 16,0 5-864-16,0-8-128 0,-1-9-32 0,0 3 0 0,-8 9 832 0,8-9 192 16,0-10 0-16,-2 2 0 0,-1-2 768 0,1 2 208 15,-4 0 48-15,0 2 0 0,-2 0-832 0,0 2-192 16,-3 2 0-16,2 2 0 0,-1-1 0 0,1 4 0 0,-2 1 0 15,3 5 0-15,-2-7 864 0,2 7 128 16,0 0 32-16,0 0 0 0,-3-6 0 0,3 6 0 0,0 0 0 0,0 0 0 16,0 0-832-16,0 0-192 0,0 0 0 0,0 0 0 15,-4 9 0-15,4-9 0 0,0 0 0 0,0 0 0 16,-2 6 0-16,2-6 0 0,0 0 0 0,0 0 0 16,-3 13 0-16,3-1 0 0,1-4 0 0,2 2 0 15,0 5 0-15,1 2 0 0,1 0 0 0,0 2 0 16,1 5 0-16,1 0 0 0,0 2 0 0,0 3 0 15,2 1 0-15,2 0 0 0,-2-1 0 0,0-1 0 16,2 2 0-16,-2-1 0 0,-1-3 0 0,-2 0 0 16,1-1 0-16,-4 0 0 0,0-2 0 0,-2 1 0 15,-1-3 0-15,-1-2 0 0,1-2 0 0,-4-1 0 0,-2-3 864 16,-1 0 128-16,2 0 32 0,-2-1 0 0,0-3-832 0,-3-1-192 16,-1-1 0-16,-2-1 0 0,-2-2 864 0,0-1 128 15,-2 3 32-15,-4-4 0 16,-3-3-1648-16,-2-4-320 0,-6-4-64 0,-13-11-21712 15</inkml:trace>
  <inkml:trace contextRef="#ctx0" brushRef="#br0" timeOffset="112972.489">27151 16069 42383 0,'0'0'928'0,"0"0"192"0,0 0 32 0,0 0 64 0,0 0-976 0,0 0-240 0,0 0 0 0,0 0 0 15,0 0 864-15,0 0 128 0,0 8 32 0,0-8 0 16,0 0 0-16,3 8 0 0,-4 7 0 0,1 3 0 15,1 1-832-15,0 2-192 0,2 3 0 0,-1 4 0 16,4 0 864-16,-1 19 128 0,0 9 32 0,2 2 0 16,0-2-832-16,1 0-192 0,1 0 0 0,2 3 0 15,-1-5 0-15,2 9 0 0,1 2 0 0,-1 0 0 16,-1 3-2416-16,1 1-528 0,1-5-96 0,-2 1-32 0</inkml:trace>
  <inkml:trace contextRef="#ctx0" brushRef="#br0" timeOffset="114594.45">27845 16165 31327 0,'0'0'688'0,"0"0"144"0,0 0 16 0,0 0 48 0,0 0-720 0,0 0-176 0,0 0 0 0,0 0 0 15,0 0 848-15,0 0 144 0,0 0 32 0,0 0 0 16,0 0-832-16,0 0-192 0,4 10 0 0,0-4 0 15,-4-6 0-15,5 13 0 0,-1 11 0 0,0 2 0 0,0-2 864 0,-1 4 128 16,1 3 32-16,0 3 0 0,0 2-832 0,0 1-192 16,0-2 0-16,1 0 0 0,0 1 0 0,2 0 0 15,-2-2 0-15,2 1 0 16,-1-1-3232-16,-1 3-688 0,5 36-144 0,-3-17-32 0</inkml:trace>
  <inkml:trace contextRef="#ctx0" brushRef="#br0" timeOffset="118258.12">28472 16215 38703 0,'0'0'848'0,"-9"16"176"0,9-16 48 0,-5 5 16 0,1 0-880 0,-3 0-208 15,-2 2 0-15,0-1 0 0,1 1 864 0,-2 1 128 16,-3 1 32-16,0 0 0 0,-1 0-832 0,0 0-192 16,-3 5 0-16,-1 1 0 0,2-1 864 0,1 0 128 15,-2 1 32-15,2-1 0 0,2 0-832 0,0 1-192 16,3-1 0-16,1 1 0 0,1-1 0 0,0 0 0 15,-1 1 0-15,-1-2 0 0,2-2 0 0,0 2 0 0,0 0 0 0,2-1 0 16,0-1 0-16,2-2 0 16,2 1 0-16,-1-3 0 0,5-1 0 0,1 1 0 0,3-1 0 0,1-2 0 15,4 0 0-15,1 0 0 0,-1 0 0 0,6-3 0 32,4-1-768-32,3-1-208 0,0-2-48 0,2-2 0 0,2-3 832 0,-1-1 192 15,-2-1 0-15,-3-1 0 16,-2-1-3328-16,-1-1-608 0,13-13-128 0,-17 7-32 0</inkml:trace>
  <inkml:trace contextRef="#ctx0" brushRef="#br0" timeOffset="118559.13">28777 16121 31327 0,'0'0'1392'0,"0"0"272"0,0 0-1328 0,0 0-336 16,0 0 0-16,0 0 0 0,-5 4 2528 0,-2 0 432 15,1-2 96-15,0 1 16 0,6-3-1648 0,-7 4-320 16,-4 3-64-16,0 0-16 0,-3 2-816 0,-1 2-208 16,-1 2 0-16,-1-1 0 0,0 2 0 0,0 3 0 15,2-1 0-15,0 2 0 0,2 0 0 0,2 0 0 16,0-1 0-16,3 0 0 0,4-2 0 0,1 0 0 16,0 0 0-16,2-2 0 0,1-3 0 0,4 0 0 15,-1-3 0-15,4 0 0 0,1-4 0 0,3 3 0 16,4-1 0-16,2-3 0 0,1 0 0 0,4-2 0 15,3-2 0-15,1-1 0 0,0-3 0 0,1 0 0 16,1-2 0-16,-1 1 0 16,-1 0-768-16,0 0-208 0,-3 2-48 0,-4 1-12016 0,-2-3-2400 0</inkml:trace>
  <inkml:trace contextRef="#ctx0" brushRef="#br0" timeOffset="119106.59">29176 15863 6447 0,'0'0'272'0,"0"0"80"16,0 0-352-16,0 0 0 0,0 0 0 0,0 0 0 16,0 0 1008-16,12 5 128 0,-12-5 16 0</inkml:trace>
  <inkml:trace contextRef="#ctx0" brushRef="#br0" timeOffset="119600.45">29326 15744 34383 0,'0'0'1520'0,"-11"-5"320"0,1 0-1472 0,0 1-368 0,-2-1 0 0,4 1 0 16,8 4 2048-16,0 0 352 0,-13-3 64 0,0 6 16 16,-1-1-944-16,1 5-176 0,-1 1-32 0,1 5-16 0,-1 1-608 0,-2 8-112 15,1 2-16-15,-1 6-16 16,3 4-304-16,1 3-48 0,1 4-16 0,3 2 0 0,4 1-32 0,3 1-16 15,-2-1 0-15,6 0 0 0,2 1-144 0,3-2 0 16,1 0 0-16,3-3 0 0,3-6 0 0,3-2 0 16,-1-3 0-16,6-1 0 0,3-9 0 0,-3-1-144 15,-2-5 144-15,2-3-208 16,5-8-848-16,0-3-160 0,0-6-48 0,1-3 0 16,-2-4-1968-16,2-9-400 0</inkml:trace>
  <inkml:trace contextRef="#ctx0" brushRef="#br0" timeOffset="122452.38">29554 15948 17503 0,'0'0'1552'0,"0"0"-1232"16,0 0-320-16,0 0 0 0,0 0 1808 0,0 0 304 16,0 0 64-16,0 0 16 0,0 0-640 0,0 0-128 15,0 0-16-15,0 0-16 0,4 11-416 0,0 1-80 0,2 2 0 16,-3 2-16-16,0 0-64 0,-1 2-16 15,-1 0 0-15,1 2 0 0,-2 1-304 0,0 0-64 0,0 1-16 0,0 0 0 16,-2-1-272-16,2 1-144 0,-2 4 160 0,1-4-160 16,1 0 0-16,-2-2 0 0,0-5 0 0,0 0 0 15,1-3 0-15,1-12-192 0,-3 10 16 0,3-10 0 32,0 0-208-32,0 0-32 0,0 0-16 0,2-17 0 0,-1-3 80 0,3-4 16 0,0-4 0 0,1-2 0 15,0-4 336-15,3 1 0 0,1-3 0 0,0 1 0 16,0 0 0-16,3 2 0 0,1 3 0 0,-1 4 128 15,-3 3 128-15,2 6 0 0,-1 4 16 0,-1 2 0 16,-1 5 368-16,-8 6 64 0,0 0 0 0,0 0 16 16,13 6-128-16,-4 5-16 0,-2 2-16 0,-1 5 0 0,2 4-288 0,-2 4-48 15,-2 0-16-15,-1 3 0 0,-2 0-208 0,-1-1 0 16,-1 4 128-16,2-5-128 0,2-1 0 0,-2-4 0 16,-1-2 0-16,0-4 0 0,0-2 0 0,0-14 0 15,0 0 0-15,0 0 0 0,0 0 0 0,0 0-128 16,0 0 128-16,0 0-160 0,0-10 160 0,1-2-208 15,1-3 80-15,0-3 128 0,0-3 0 0,0-1 0 16,1-3 0-16,1 2 0 0,0-3 0 0,0 2 0 16,-2 1-144-16,5 3 144 0,3 2 0 0,-2 4-128 15,-3 2 128-15,0 3 0 0,-5 9 0 0,7-7-128 16,-7 7 128-16,0 0 0 0,10-6 0 0,-10 6 0 16,0 0 0-16,0 0 0 0,13 2 128 0,-13-2 16 0,0 0 16 0,11 11 0 15,-2-1 32-15,-2 3 16 0,-4-2 0 0,3 1 0 16,-1-2-32-16,-1 2-16 0,0-1 0 0,-2 0 0 15,0-1-160-15,0-1 128 0,-2-9-128 0,3 12 128 16,-3-12-128-16,0 0 0 0,0 9 0 0,0-9 0 16,0 0-192-16,0 0-64 0,0 0 0 0,0 0-16 31,0 0-2080-31,0 0-400 0,0 0-96 0</inkml:trace>
  <inkml:trace contextRef="#ctx0" brushRef="#br0" timeOffset="123001.88">30145 15944 4607 0,'0'0'192'0,"0"0"64"0,0 0-256 0,0 0 0 16,0 0 0-16,0 0 0 0,0 0 6704 0,0 0 1296 16,0 0 256-16,0 0 48 0,-4-11-4880 0,-2 3-976 0,0 2-192 0,6 6-32 15,-9-1-976-15,1 1-192 16,-4 0-32-16,2 0-16 0,-1 1-416 0,2 3-80 0,0-2 0 0,1 4-16 15,2-1-304-15,1 1-64 0,-2 2-128 0,3 3 192 16,0 0-192-16,2 2 0 0,-1 2-144 0,0 0 144 31,3 2-688-31,3 0-32 0,1 3-16 0,0-4 0 16,0-1-352-16,0-2-80 0,1-1-16 0,1-3 0 16,-6-9 192-16,11 8 32 0,-11-8 16 0,10 0 0 15,-1-5 272-15,0-2 48 0,-1-3 16 0,0-3 0 0,0-6 608 0,0 0 0 0,-2-2 0 0,2 0 192 16,0 0 144-16,-2-1 48 0,-2 0 0 0,2 4 0 15,-1 2-64-15,0 4-16 0,-2 3 0 0,-3 9 0 16,0 0 208-16,0 0 64 0,0 0 0 0,0 0 0 16,0 0 176-16,0 0 32 0,0 0 16 0,0 12 0 15,0 2-432-15,1 3-96 0,0 2-16 0,1 1 0 0,-1 3-256 0,0-3 128 16,-1 0-128-16,1 0 0 0,1-2 0 0,-1-3 0 16,2 0 0-16,-1-2 0 15,1-1-1360-15,1-1-288 0,-4 0-48 0,0-11-10400 16,4 11-2064-16</inkml:trace>
  <inkml:trace contextRef="#ctx0" brushRef="#br0" timeOffset="123213.19">30334 15888 34559 0,'0'0'1536'0,"0"0"304"0,0 0-1472 0,2 10-368 16,-2-10 0-16,3 14 0 0,-3 1 2048 0,0 2 320 15,-1 2 80-15,-1 5 16 0,1 2-1248 0,0 3-240 16,-1 2-48-16,1 4-16 0,-2 3-544 0,3 5-112 0,-1 4-32 0,0 1 0 15,1-1-224-15,-2 2 0 0,-1 2 0 0,0 0 0 16,2-3-176-16,1-1-80 0,4-2 0 0,-2-5-16 31,1-3-544-31,2-6-96 0,4-5-32 0,-2-6 0 16,-3-6-1424-16,-4-14-272 0,0 0-64 0,0 0-8448 0,0 0-1696 0</inkml:trace>
  <inkml:trace contextRef="#ctx0" brushRef="#br0" timeOffset="123481.47">30357 15916 23951 0,'4'-9'2128'16,"-1"0"-1696"-16,-3 0-432 0,0 9 0 16,0 0 3968-16,0 0 704 0,0 0 128 0,0 0 48 15,0 0-2832-15,0 0-560 0,0 0-112 0,0 0-32 0,0 0-928 0,0 0-192 16,0 0-48-16,0 0 0 0,0 0-144 0,13 3 128 16,4-1-128-16,-3 2 128 0,-1 1-128 0,0 2 0 15,1-5 0-15,1 2 0 0,-2 0 0 0,0 0 0 16,1 0 0-16,-2 1 0 0,-4-1 0 0,-8-4 0 15,7 7 0-15,-7-7 0 0,6 9 192 0,-6-9 16 16,0 10 0-16,-2 2 0 0,0 0 64 0,-5 0 16 16,-3-1 0-16,-3 2 0 0,-4 3-160 0,-1-3-128 15,-3 0 192-15,0 1-192 0,3 1-160 0,3-2-144 16,2 0-16-16,1-2-16 16,1 0-1184-16,3-3-224 0,8-8-48 0,0 0-11296 15,-8 5-2256-15</inkml:trace>
  <inkml:trace contextRef="#ctx0" brushRef="#br0" timeOffset="123797.78">30679 15931 21183 0,'0'0'1888'0,"13"-4"-1504"16,1 0-384-16,2-3 0 0,-2 2 2960 0,6 0 528 15,3-2 96-15,4 2 32 0,-4 0-1776 0,-1-2-368 16,-4 1-64-16,1-1 0 0,-2 2-848 0,-3 0-176 15,-14 5-16-15,13-3-16 0,0 2-224 0,-13 1-128 16,0 0 160-16,0 0-12192 16,13-3-2432-16</inkml:trace>
  <inkml:trace contextRef="#ctx0" brushRef="#br0" timeOffset="124393.72">31083 15403 3679 0,'0'0'320'0,"0"0"-320"0,0 0 0 0,0 0 0 16,0 0 7232-16,0 0 1392 0,0 0 272 0,0 0 48 15,0 0-5920-15,0 0-1168 0,0 0-256 0,0 0-32 16,0 0-928-16,7 6-176 0,-7-6-32 0,2 12-16 16,2 0-256-16,-2 2-160 0,-4 2 192 0,1 3-192 31,0-1-432-31,-1 3-192 0,1 0-32 0,1 0-16 15,0 0-1920-15,1 0-384 0,1-4-80 0</inkml:trace>
  <inkml:trace contextRef="#ctx0" brushRef="#br0" timeOffset="124963.28">31421 15512 6447 0,'10'0'576'0,"-10"0"-576"0,0 0 0 0,0 0 0 16,0 0 5648-16,0 0 1024 0,0 0 208 0,0 0 32 15,0 0-3728-15,0 0-752 0,0 0-160 0,0 0-32 16,0 0-960-16,0 0-208 0,0 0-48 0,0 0 0 16,0 0-320-16,0 0-80 0,0 0-16 0,0 0 0 15,-5 13-224-15,1-2-32 0,0 2-16 0,2 0 0 16,0 0-144-16,-2 5-16 0,-3 3-16 0,0 1 0 16,2 3-160-16,-3 1 160 0,-2 1-160 0,2 3 160 15,-1-2-160-15,0 0 0 0,-3 2 144 0,3 0-144 0,2 3 0 0,2-2 0 16,-3-2 0-16,2-2 128 0,2-1-128 0,0-2 0 15,-3-5 0-15,5 1 0 0,-1-4 0 0,2-2 0 16,-1-5 0-16,2-9 0 0,0 0-160 0,0 0-48 16,0 0-16-16,0 0 0 15,0 0-1488-15,0 0-288 0,0 0-64 0,0 0-16 16,4-14-1616-16,3-5-320 0</inkml:trace>
  <inkml:trace contextRef="#ctx0" brushRef="#br0" timeOffset="125073.03">31549 15555 12895 0,'0'0'576'0,"0"0"112"0,0 0-560 0,0 0-128 0,0 0 0 0,-7-5 0 16,-1 0 1856-16,3 0 352 0,5 5 64 0,-8-6 16 15</inkml:trace>
  <inkml:trace contextRef="#ctx0" brushRef="#br0" timeOffset="125140.84">31446 15521 10127 0,'0'0'448'0,"0"0"96"0,0 0-544 0,0 0 0 0,0 0 0 0,0 0 0 16,0 0 0-16,0 0 0 0,0 0 0 0</inkml:trace>
  <inkml:trace contextRef="#ctx0" brushRef="#br0" timeOffset="126341.38">31446 15533 27119 0,'0'0'1200'0,"0"0"256"0,0 0-1168 0,0 0-288 0,0 0 0 0,0 0 0 16,0 0 2432-16,0 0 448 0,0 0 64 0,0 0 32 15,-4-8-1088-15,4 8-224 0,-5-6-32 0,5 6-16 16,0 0-672-16,0 0-144 0,0 0-32 0,-11-3 0 16,1 3-112-16,2 3-16 0,-3 1-16 0,2 2 0 15,0 1-256-15,-1 3-48 0,-2 2-16 0,3 1 0 16,-2 1-304-16,1 3 128 0,-2 1-128 0,2 3 0 16,1-1 0-16,1 3 0 0,-1 2 0 0,1 2 0 15,1 1 0-15,1 2 0 0,-2-3 0 0,2 2 0 16,0 1 0-16,4 0 0 0,0-1 0 0,1-2 0 0,0-2 0 0,1-4 0 15,2-3 0-15,2-4-144 0,0-2 144 0,1-2-160 16,-5-10 160-16,10 9-160 0,-10-9-64 0,13 3-16 16,0-3 0-16,1-3 0 0,2-2-16 0,-1-3 0 15,1-3 0-15,2-5 0 0,2-4 256 0,-3-3-192 16,-6-3 192-16,3-1-192 0,-1-1 192 0,-2-1 0 16,-2-2 0-16,2 0 0 0,3 0 160 0,-3-1-160 15,-5 2 128-15,-1 3-128 0,-1 2 144 0,0 3-144 16,0 0 160-16,0 2-160 0,-3 3 160 0,2 3-160 15,-1 2 160-15,1-1-160 0,-3 2 224 0,0 1-48 16,3 1-16-16,-3 9 0 0,0 0 32 0,0 0 0 16,0-9 0-16,0 9 0 0,0 0 0 0,0 0 0 15,0 0 0-15,0 0 0 0,0 0 0 0,0 0 0 0,0 0 0 0,0 0 0 16,0 0-64-16,-2 14-128 0,0 2 192 0,0 2-64 16,2 2-128-16,0 1 0 0,-2 2 0 0,3 1 0 15,4 2 0-15,-2-1 0 0,-3 2 0 0,3 0 0 16,1-3 0-16,1 1 0 0,1-1 0 0,1-2 0 15,1-1 0-15,2-4 0 0,0 3 0 0,4-5 0 16,-3 1-128-16,2-3 128 0,0-4-160 0,2-1 160 16,-2-1-224-16,-2-2 48 0,1-5 16 0,0 0 0 15,0-3-320-15,-2-2-64 16,-1-1-16-16,-1-6 0 0,0-4-2288 16,-2-2-464-16,0-6-80 0</inkml:trace>
  <inkml:trace contextRef="#ctx0" brushRef="#br0" timeOffset="126566.82">31723 15128 35007 0,'0'0'1552'0,"0"0"320"0,0 0-1488 0,0 0-384 16,3 10 0-16,0 2 0 0,0 0 1152 0,0-1 176 15,0 4 16-15,-2-1 16 0,-1 2-816 0,-1 3-160 16,-1-2-48-16,1 3 0 0,0 0-336 0,-1 3-192 16,1 0 32-16,0 1 0 15,-2 0-1952-15,2 0-384 0,0-1-64 0</inkml:trace>
  <inkml:trace contextRef="#ctx0" brushRef="#br0" timeOffset="126942.2">31910 14991 17503 0,'0'0'1552'0,"0"0"-1232"0,0 0-320 0,10 0 0 0,-10 0 2368 0,0 0 400 16,12 2 96-16,-12-2 16 0,13 3-752 0,-1 1-144 16,-12-4-16-16,10 8-16 0,-2 2-496 0,4 2-112 15,2 0 0-15,0 2-16 0,-1 3-64 0,0 1-16 16,0 0 0-16,1 3 0 0,-1 1-272 0,-2 4-48 16,0 3-16-16,-1-1 0 0,-1 0-272 0,2 3-48 15,-3 2-16-15,-2 2 0 0,1 6-192 0,-2-1-32 16,-4 2-16-16,-1 2 0 0,-1 3 0 0,-2 3 0 15,-1 2 0-15,-2-1 0 0,-2 2-128 0,0 2-16 16,-1-4-16-16,-1 0 0 0,-3-3-176 0,-2-1 0 16,0-2 0-16,-8 1-176 15,-5 0-2704-15,-1 1-528 0</inkml:trace>
  <inkml:trace contextRef="#ctx0" brushRef="#br0" timeOffset="130448.17">32185 14773 33167 0,'0'0'2944'15,"0"0"-2352"-15,0 0-464 0,0 0-128 0,0 0 656 0,0 0 112 16,0 0 32-16,10 4 0 0,-10-4-432 0,12 9-96 15,1 0-16-15,0 2 0 0,1 0-256 0,2 4 128 16,1 3-128-16,1 3 0 0,-1 1 128 0,0 5-128 16,0 3 0-16,-1 4 0 0,-1 1 144 0,-2 3-16 15,-1 3-128-15,-1-2 192 0,-2 4 112 0,-1 1 16 16,-2 0 0-16,-1 5 0 0,1 0 384 0,-4 2 64 16,-2 2 32-16,-1 2 0 0,0-1 48 0,-2 2 16 15,-4-4 0-15,0 3 0 0,-3-1-208 0,3 1-32 16,-4-1-16-16,1-2 0 0,-3-3-288 0,0 0-64 15,0-5-16-15,-2-5 0 0,0 1-240 0,-1-2 0 16,0 0 0-16,1 2 0 16,-5 3-320-16,-2-2-128 0,-3 1 0 0,-3-2-16 15,-5 0-2704-15,-2 0-544 0,-23 9-96 0,4-10-32 0</inkml:trace>
  <inkml:trace contextRef="#ctx0" brushRef="#br0" timeOffset="138829.41">20678 10326 35007 0,'-4'7'768'0,"4"-7"176"0,0 0 16 0,0 0 16 0,0 0-784 0,0 0-192 0,0 0 0 0,0 0 0 16,0 0 864-16,0 0 128 0,0 0 32 0,-4 6 0 15,4-6-832-15,2 9-192 0,0 3 0 0,4 4 0 16,0 3 0-16,2 9 0 0,0 7 0 0,2 3 0 16,1 3 0-16,0 2 0 0,1-2 0 0,1-2 0 0,-2-9 864 0,0 0 128 15,1-2 32-15,1 0 0 0,-3-1-832 0,1-5-192 16,-1-2 0-16,-1-3 0 0,1-1 0 0,-1-5 0 16,0-4 0-16,-1-5 0 0,-8-2 0 0,7-5 0 15,3-3 0-15,-4-7 0 0,-1-6 864 0,2-8 128 16,-1-5 32-16,2-6 0 0,1-10-832 0,0-2-192 15,1 1 0-15,1 2 0 0,2-1 0 0,-1 8 0 16,-4 11 0-16,0 3 0 0,-2 9 0 0,-1 2 0 16,1 2 0-16,-4-2 0 15,2 4-2416-15,0 2-528 0,-1 2-96 0,-2 3-32 0</inkml:trace>
  <inkml:trace contextRef="#ctx0" brushRef="#br0" timeOffset="139082.7">21218 10338 31327 0,'3'-26'1392'0,"-3"26"272"0,0 0-1328 0,0 0-336 0,0 0 0 0,0 0 0 16,0 14 0-16,1 2 0 0,2-3 0 0,-2 2 0 15,-1 8 896-15,1 0 96 0,0 2 32 0,2 2 0 16,-2-1-832-16,2-1-192 0,0 2 0 0,0 2 0 15,0-2 864-15,1 1 128 0,1-2 32 0,0-3 0 16,1 3-832-16,-1-3-192 0,-1-3 0 0,0-4 0 16,0-4 864-16,-2 0 128 0,-1-1 32 0,2-2 0 15,-3-9-1648-15,0 0-320 0,0 0-64 0,0 0-10928 16,0 0-2192-16</inkml:trace>
  <inkml:trace contextRef="#ctx0" brushRef="#br0" timeOffset="139201.68">21236 10069 35007 0,'0'0'768'0,"0"0"176"0,0 0 16 0,0 0 16 0,0 0-784 0,0 0-192 16,0 0 0-16,0 0 0 15,0 0-768-15,0 0-208 0,0 0-48 0,5 4-13504 0</inkml:trace>
  <inkml:trace contextRef="#ctx0" brushRef="#br0" timeOffset="139562.76">21557 10269 35007 0,'0'0'768'0,"0"0"176"0,0 0 16 0,-5-3 16 0,0-3-784 0,-3 3-192 0,-3 6 0 0,1-3 0 16,-2-3 1680-16,-1 3 304 0,-1 3 48 0,-1 0 16 16,0 3-1648-16,2 0-400 0,-2 1 0 0,2 2 0 15,2 5 0-15,0-3 0 0,2-2 0 0,1 2 0 16,3 4 0-16,1-2 0 0,1-3 0 0,3 2 0 15,2 2-736-15,2 1-224 0,2-5-64 0,3 2 0 16,2 1 832-16,2 1 192 0,2-3 0 0,2 0 0 16,2 0 0-16,0-1 0 0,-1 2 0 0,2 0 0 15,0-2 0-15,-2 1 0 0,-3-1 0 0,1 2 0 16,-2-4 0-16,0 1 0 0,-4 1 0 0,-1-1 0 0,-2 0 0 0,-2 2 0 16,-3-3 0-16,0 1 0 0,-4 0 768 0,0 1 208 15,-3-3 48-15,-2 2 0 0,-2 1 0 0,-1 1 0 16,-4-5 0-16,0 3 0 0,-3 3-832 0,2-3-192 15,-1-2 0-15,0 1 0 0,1 1 0 0,2-3 0 16,2-2 0-16,1 0 0 16,1 1-768-16,1-3-208 0,8-2-48 0,0 0-12016 15,-5-7-2400-15</inkml:trace>
  <inkml:trace contextRef="#ctx0" brushRef="#br0" timeOffset="139772.14">21677 10210 31327 0,'0'0'688'0,"0"0"144"0,0 0 16 0,0 0 48 0,0 0-720 0,9 7-176 0,3-2 0 0,0-1 0 15,1-4 848-15,2 1 144 0,5 2 32 0,-1-1 0 16,2-6 0-16,0 4 0 0,1 4 0 0,3-4 0 16,-2-2-832-16,-2 2-192 0,-4 3 0 0,-1 0 0 15,0-3 0-15,-3 3 0 0,-3-2 0 0,-1 3 0 16,0-1-1600-16,-2-1-352 15,-1-1-80-15,-6-1-16 0</inkml:trace>
  <inkml:trace contextRef="#ctx0" brushRef="#br0" timeOffset="140011.93">21904 10222 38703 0,'0'0'848'0,"0"0"176"0,0 0 48 0,-5 4 16 0,5-4-880 0,-7 4-208 0,2 2 0 0,5-6 0 0,0 0 864 0,-5 8 128 15,2 5 32-15,0 0 0 0,-1 1 0 0,2 3 0 16,-1 3 0-16,2 2 0 0,0 1-832 0,-1 5-192 15,0 1 0-15,-1 3 0 0,3 3 0 0,0 2 0 16,-1-2 0-16,1 0 0 0,1-1 0 0,0-3 0 16,2-3 0-16,0-5 0 0,1-1 0 0,1-2 0 15,1-4 0-15,2-2 0 0,0-1 0 0,1-3 0 16,1-2 0-16,2-1 0 0,0-3 0 0,0-2 0 16,1 0 0-16,1-4 0 0,4-4 0 0,-2-1 0 15,-2-1 0-15,2-2 0 16,2-4-4048-16,0-3-864 0,16-25-160 0,-13 7-48 0</inkml:trace>
  <inkml:trace contextRef="#ctx0" brushRef="#br0" timeOffset="140328.319">22091 10365 38703 0,'0'0'848'0,"0"0"176"0,0 0 48 0,0 0 16 0,0 0-880 0,0 0-208 0,0 0 0 0,0 0 0 16,7-4 0-16,1 2 0 0,0 0 0 0,3 0 0 15,4-5 864-15,2-2 128 0,0 1 32 0,1 0 0 16,-2 5-832-16,0-4-192 0,3-1 0 0,0 3 0 16,-3 4 0-16,0-2 0 0,-1-2 0 0,1 4 0 15,-2 4 0-15,1-1 0 0,-1-4 0 0,0 5 0 16,-2 6 864-16,-2-2 128 0,1-2 32 0,-2 3 0 0,4 6-832 0,-3 2-192 16,-2 1 0-16,1 2 0 0,-1 2 0 0,-1 4 0 15,-2 4 0-15,3 1 0 0,-2 1 0 0,-1 1 0 16,2 1 0-16,-2 0 0 0,0-11 0 0,-1 0 0 15,-1 0 0-15,1-2 0 0,0-5 0 0,1 1 0 16,-4 0 0-16,1-3 0 0,-1 1 0 0,0-4 0 16,-1-10 0-16,3 8 0 15,-3-8-2416-15,0 0-528 0,0 0-96 0,-3-6-14368 16</inkml:trace>
  <inkml:trace contextRef="#ctx0" brushRef="#br0" timeOffset="140510.819">22524 10387 35007 0,'0'0'1552'0,"0"0"320"0,-4-9-1488 0,1 0-384 15,3 9 0-15,-7-5 0 0,2-4 2528 0,1 0 432 16,0 5 96-16,4 4 16 0,0 0-1648 0,0 0-320 0,-5-4-64 16,5 4-16-16,0 0 0 0,0 0 0 0,-8 4 0 0,1 2 0 15,1 5-816-15,-2 2-208 16,0 1 0-16,-1 6 0 0,-1 6 0 0,-1 4 0 0,1 2 0 0,-1 2 0 31,-2 3-768-31,3-2-208 0,1-3-48 0,0-3 0 16,0-3-816-16,1-2-160 0,1-5-48 0,2-3-11456 0,0-4-2304 0</inkml:trace>
  <inkml:trace contextRef="#ctx0" brushRef="#br0" timeOffset="141212.76">22579 10201 27647 0,'0'0'608'0,"0"0"128"0,16-5 32 0,-16 5 0 0,0 0-624 0,9 0-144 0,0-7 0 0,3 3 0 0,2 2 848 0,2-1 144 15,1-1 32-15,0 0 0 0,3 2 0 0,1-1 0 16,-2 0 0-16,-2 2 0 0,1-2 0 0,-1 2 0 16,-2-1 0-16,1-1 0 0,0 2-832 0,-3-2-192 15,-2 3 0-15,0 0 0 0,-2 0 864 0,0 3 128 16,-4 1 32-16,2 2 0 0,-1 2-832 0,0 1-192 16,-3 0 0-16,3 4 0 0,-2 0 864 0,0 2 128 15,-1-4 32-15,0 6 0 0,1 7-832 0,-1-1-192 16,-1-6 0-16,1 3 0 0,-1 7 0 0,0-1 0 15,-1 0 0-15,0-1 0 0,1 1 0 0,-1 0 0 16,-1-1 0-16,0 0 0 0,-1-3 0 0,-1-1 0 16,0-2 0-16,-2-2 0 15,0-4-2416-15,-1 0-528 0,-1-4-96 0,0-1-32 16,-2-4-816-16,-1-1-160 0,-17-2-48 0,8-5 0 0</inkml:trace>
  <inkml:trace contextRef="#ctx0" brushRef="#br0" timeOffset="141349.99">22777 10634 27647 0,'-11'-4'1216'0,"4"4"256"0,-3 0-1168 0,-3 0-304 0,1 0 0 0,0 0 0 16,2 2 1696-16,-1 0 288 0,3-1 48 0,1 2 16 15,0-1 0-15,2 1 0 0,5-3 0 0,0 0 0 16,0 0-1648-16,0 0-400 0,0 0 0 0,0 0 0 16,13 4 0-16,4 0 0 0,2 0 0 0,4-3 0 15,1-4 0-15,6-1 0 0,4-2 0 0,4-1 0 16,0-4-1552-16,1-1-400 0,37-13-80 16,-24 4-14752-16</inkml:trace>
  <inkml:trace contextRef="#ctx0" brushRef="#br0" timeOffset="141656.54">23076 10095 27647 0,'0'0'1216'0,"0"0"256"0,0 0-1168 0,9 3-304 16,0 2 0-16,4-2 0 0,-1-2 880 0,2 2 112 0,2-3 32 0,2 1 0 15,2 0-832-15,-1-1-192 0,2-1 0 0,0 0 0 16,2 1 0-16,-2 0 0 0,-3-3 0 0,-1 3-9232 31,-2 3-1904-31</inkml:trace>
  <inkml:trace contextRef="#ctx0" brushRef="#br0" timeOffset="141903.889">23243 10187 35007 0,'-15'11'1552'0,"15"-11"320"15,0 0-1488-15,0 0-384 0,-6 3 0 0,-1 2 0 0,2 0 896 0,-1 3 96 16,0-4 32-16,1 5 0 0,0 0 0 0,1 3 0 15,0-2 0-15,0 6 0 0,-1 6-832 0,1 0-192 16,0-1 0-16,0 1 0 0,0 3 0 0,0 1 0 16,2 0 0-16,-1 2 0 0,-1-1 0 0,3-1 0 15,2 0 0-15,1-2 0 0,-1-3 0 0,2-2 0 16,-1-2 0-16,3-1 0 0,3-3 0 0,1-1 0 16,0-3 0-16,3 0 0 0,0-5 0 0,1-2 0 15,1 0 0-15,1-4 0 0,3 0 0 0,1-2 0 16,2-7 0-16,0 0 0 15,1-4-2416-15,2-3-528 0,-1-4-96 0,-1 0-32 0</inkml:trace>
  <inkml:trace contextRef="#ctx0" brushRef="#br0" timeOffset="142398.75">23546 10239 38703 0,'0'0'848'0,"0"0"176"0,0 0 48 0,0 0 16 0,0 0-880 0,4 2-208 0,-8 7 0 0,2 4 0 16,-1 3 0-16,2-2 0 0,1-1 0 0,1 3 0 16,2 4 864-16,-1-3 128 0,2-2 32 0,2 2 0 15,-1 3-832-15,0-3-192 0,2-2 0 0,-1 0 0 16,1-2 0-16,-1-2 0 0,1-3 0 0,0-1 0 16,1-3-768-16,0-3-208 0,1-2-48 0,0-4 0 15,2-6 832-15,-1-2 192 0,1-1 0 0,0-5 0 16,2-5 0-16,-1 0 0 0,-3-2 0 0,2 0 0 15,-1-1 0-15,-1 1 0 0,-4 2 0 0,2 1 0 0,-2-2 0 0,-2 3 0 16,-2 2 0-16,0 5 0 0,-1 2 768 0,-1 2 208 16,-3 2 48-16,2 2 0 0,-2 6 0 0,4 1 0 15,0 0 0-15,0 0 0 0,-8 1 0 0,3 3 0 16,1 2 0-16,0 3 0 0,1 4-832 0,1 2-192 16,0 4 0-16,2-2 0 0,3 2 0 0,1 3 0 15,0 6 0-15,1-4 0 0,1 0 0 0,1 2 0 16,-2 4 0-16,2 3 0 0,-1 2 0 0,1 4 0 15,-2 3 0-15,0-1 0 0,2 0 0 0,-2-2 0 16,-1-4 0-16,-2-2 0 0,1-3 0 0,0-2 0 16,-2-6 0-16,-2 1 0 0,-3-3 0 0,0-3 0 15,2-4 0-15,-1-1 0 0,-4 0 0 0,-1-4 0 16,-1-4 0-16,-1 1 0 0,-3-3 0 0,0 0 0 0,-2-2 0 0,1-2 0 16,0 0 0-16,-1-2 0 0,0-1 0 0,0-3 0 31,2-4-768-31,0-2-208 0,0-2-48 0,3-5 0 15,1-3-2448-15,1-5-496 0,-7-39-112 0,10-4-16 0</inkml:trace>
  <inkml:trace contextRef="#ctx0" brushRef="#br0" timeOffset="142684.04">23777 9968 35007 0,'0'0'768'0,"0"0"176"0,7-4 16 0,3 4 16 15,4 2-784-15,-2 1-192 0,-3-1 0 0,2 2 0 16,2 0 864-16,-1-1 128 0,-1-1 32 0,2 2 0 0,2 2 0 15,0-3 0-15,1 0 0 0,0 0 0 0,-1-2-832 0,5 2-192 16,-3 1 0-16,-2-2 0 0,0-1 0 0,0-1 0 16,-3 0 0-16,-1 7 0 0,-1 6 864 0,-4-4 128 15,0-8 32-15,-1 2 0 0,-1 2-832 0,0 0-192 16,0 1 0-16,-2 1 0 0,1 5 0 0,1 1 0 16,0 2 0-16,0 0 0 0,-2 6 0 0,1 0 0 15,-1-1 0-15,4 0 0 0,-2 3 0 0,-1 1 0 16,3 4 0-16,-2-2 0 0,1 1 0 0,0 1 0 15,2 0 0-15,-2 0 0 0,0-5 0 0,-1 1 0 16,2 0 0-16,-2 0 0 16,-1-6-2416-16,0 2-528 0,-3-2-96 0,0-1-14368 0</inkml:trace>
  <inkml:trace contextRef="#ctx0" brushRef="#br0" timeOffset="142853.68">23986 10553 42383 0,'-7'1'928'0,"-2"-1"192"0,-1-1 32 0,1 0 64 0,2-1-976 0,1 2-240 0,-1-2 0 0,7 2 0 15,0 0 864-15,0 0 128 0,0 0 32 0,0 0 0 16,0 0-832-16,0 0-192 0,0 0 0 0,8 0 0 16,2 0 0-16,3 2 0 0,4 0 0 0,3 1 0 15,2 0 0-15,3 1 0 0,-2 0 0 0,3 1 0 32,0-1-768-32,0-1-208 0,2-3-48 0,-2 2 0 0</inkml:trace>
  <inkml:trace contextRef="#ctx0" brushRef="#br0" timeOffset="143226.6">24372 9995 27647 0,'0'0'1216'0,"0"0"256"0,0 0-1168 0,0 0-304 16,0 0 0-16,9-1 0 0,0-5 880 0,3 2 112 0,1 2 32 0,2-3 0 16,4-3-832-16,0 3-192 0,5 2 0 0,-2-6 0 15,-5-5 0-15,1 6 0 0,-1 12 0 0,1-2 0 32,-2-4-1600-32,-2 0-352 0,-1 5-80 0,2-3-16 0</inkml:trace>
  <inkml:trace contextRef="#ctx0" brushRef="#br0" timeOffset="143466.04">24505 9961 42383 0,'0'0'928'0,"0"0"192"0,0 0 32 0,-7-1 64 0,2 1-976 0,-2 4-240 15,1 3 0-15,-1-1 0 0,7-6 0 0,-5 10 0 16,0 12 0-16,0 2 0 0,0-6 0 0,2 0 0 16,2 7 0-16,-1 4 0 0,1-2 0 0,1 2 0 15,1-2 0-15,2 2 0 0,0-1 0 0,0 5 0 16,1-13 0-16,0 0 0 0,1 5 0 0,-1-1 0 15,0-9 0-15,2 4 0 0,0 0 0 0,2 1 0 16,0-6 0-16,3 0 0 0,0 1 0 0,1-5 0 16,1-1 0-16,6-1 0 0,2-3 0 0,-1-1 0 15,-1-6 0-15,5-5 0 16,-6-3-768-16,1-1-208 0,2-2-48 0,3-5-10912 16,1-8-2192-16</inkml:trace>
  <inkml:trace contextRef="#ctx0" brushRef="#br0" timeOffset="143750.9">24949 9801 38703 0,'0'0'848'0,"0"0"176"0,0 0 48 0,0 0 16 0,0 0-880 0,0 0-208 0,0 0 0 0,0 0 0 15,0 0 864-15,0 0 128 0,0 0 32 0,0 0 0 16,0 0 0-16,4 15 0 0,-4-15 0 0,4 13 0 15,-3 8-832-15,2 0-192 0,1-5 0 0,0 8 0 16,0 10 0-16,0 2 0 0,-2-1 0 0,1-5 0 0,1 4 0 0,-2 0 0 16,0-2 0-16,-1 1 0 0,0-1 0 0,-1 1 0 15,-1-1 0-15,1 8 0 0,0-7 0 0,0-1 0 16,-1-4 0-16,-1-3 0 16,1-5-768-16,0-3-208 0,1-7-48 0,2-1 0 15,-2-9-1632-15,0 0-336 0,0 0-64 0,7-4-16 0</inkml:trace>
  <inkml:trace contextRef="#ctx0" brushRef="#br0" timeOffset="144009.28">25198 10084 38703 0,'0'0'848'0,"0"0"176"0,0 0 48 0,0 0 16 0,0 0-880 0,0 0-208 16,-5 0 0-16,0-2 0 0,1 1 1680 0,-1 1 304 15,-2 1 48-15,1 2 16 0,-1-2-1648 0,-1 3-400 16,0 3 0-16,1-1 0 0,-1 1 0 0,0 0 0 0,-1 4 0 0,0 1 0 15,-2 1 0-15,4-3 0 0,-1 0 0 0,1 2 0 16,-1 3 0-16,2-4 0 0,2 0 0 0,1-1 0 16,2-2 0-16,0 0 0 15,1-8 0-15,0 0 0 0,4 9 0 0,2-1 0 0,2-4 0 0,1 0 0 32,2-1-736-32,-1 0-224 0,2-2-64 0,2-1 0 0,-2-2 832 0,1 2 192 0,0 2 0 0,0-3 0 31,0-9-2496-31,-3 4-464 0,-1 12-96 0,1-9-7648 0,-1-6-1536 0</inkml:trace>
  <inkml:trace contextRef="#ctx0" brushRef="#br0" timeOffset="144836.07">25252 10157 23951 0,'-2'15'512'0,"2"-10"128"0,0 1 0 0,2-4 64 0,-1 2-576 0,2 0-128 16,-1 0 0-16,3 0 0 0,2-3 848 0,-1 2 144 15,1 1 32-15,2 0 0 0,2-6-832 0,-1 2-192 16,-1 4 0-16,3-4 0 0,2-2 864 0,-1 0 128 15,-1 0 32-15,-2-1 0 0,3-1-832 0,-1 0-192 16,-3 2 0-16,0-5 0 0,-1 2 864 0,-3 1 128 16,-1-3 32-16,-1 1 0 0,0-2 0 0,-2-1 0 15,0-1 0-15,-2-1 0 0,-6 1 0 0,2-2 0 16,1-1 0-16,-1 3 0 0,-2-1-832 0,2 5-192 16,1-5 0-16,-1 3 0 0,-1 3 0 0,-1 0 0 15,2 0 0-15,0-1 0 0,-1 3 864 0,-1-1 128 0,-1 0 32 16,1-1 0-16,3-1-832 0,-1 6-192 0,-1 8 0 0,-1-10 0 15,2-15 0-15,0 17 0 0,-2 27 0 0,1 2 0 16,2-5 0-16,2 1 0 16,0-1 0-16,1 0 0 0,-1 0 0 0,2 3 0 0,2-5 0 0,1 1 0 15,1 0 0-15,2-2 0 0,0-5 0 0,1-1 0 16,-2 2 0-16,1-4 0 0,5-6 0 0,-1-3 0 31,1 2-768-31,0-3-208 0,4-6-48 0,0-1 0 0,2-2-816 0,-1-3-160 16,-2-4-48-16,1-4 0 0,-1-7 0 15,0 3 0-15,1 2 0 0,-2-1 0 0,-5 2 832 0,-1 2 144 0,0 3 48 0,-2 1 0 16,-1 2 2448-16,-1 2 496 0,-2 3 112 0,0 1 16 0,-1 4 816 16,0 0 160-16,0 0 48 0,0 0 0 15,0 0-832-15,0 0-144 0,0 0-48 0,0 0 0 0,4 7-1632 0,0 0-416 16,0 0 0-16,0 3 0 16,2 3-736-16,0 0-224 0,0-1-64 0,1 0 0 0,0 0 832 0,1-2 192 15,1-1 0-15,1 2 0 0,-1-5 0 0,0 1 0 16,-1-2 0-16,-1-2 0 15,0-3-864-15,-1 0-128 0,2 0-32 0,1-4 0 0,-2-4 832 0,-1 1 192 16,0 5 0-16,0-5 0 0,1-3 0 0,1-1 0 16,-5 2 0-16,3-4 0 0,-1-1 768 0,-1-2 208 15,1 2 48-15,-2-1 0 0,-1 1-832 0,1 1-192 16,-1 0 0-16,1 3 0 0,-2-5 0 0,2 2 0 16,0 1 0-16,-3 3 0 0,0 4 0 0,0-1 0 15,0-1 0-15,0 1 0 0,0 6 864 0,0 0 128 16,1-6 32-16,-1 6 0 0,0 0-832 0,0 0-192 0,0 0 0 0,0 0 0 15,0 0 864-15,0 0 128 0,0 0 32 0,1 10 0 16,0-1-832-16,1 2-192 0,-1 5 0 0,2 1 0 16,-1 0 0-16,1 1 0 0,-1 3 0 0,2-1 0 15,0-3 0-15,0 3 0 0,-1 5 0 0,-1 0 0 16,1 9 0-16,1-4 0 16,-1-9 0-16,-2 1 0 0,-1 8 0 0,0 0 0 0,0-2 0 0,-1 6 0 15,-1 5 0-15,0-5 0 0,-2-6 0 0,0-1 0 16,-3 2 0-16,1-2 0 0,-2-1 0 0,-1-4 0 15,-2 1 0-15,-4 5 0 0,-2-4 0 0,0-3 0 16,-1-4 0-16,1-2 0 0,-2-2 0 0,1-5 0 16,1-7-768-16,2 1-208 0,-1 0-48 0,3-8 0 15,1-11-2448-15,-1-4-496 0,-10-29-112 16,10-2-16-16</inkml:trace>
  <inkml:trace contextRef="#ctx0" brushRef="#br0" timeOffset="145494.71">25795 9768 35007 0,'0'0'768'0,"0"0"176"0,0 0 16 0,0 0 16 0,7-5-784 0,-2 1-192 16,-5 4 0-16,9-3 0 0,3-1 864 0,1 0 128 0,0 1 32 0,5 0 0 16,3 2 0-16,1 1 0 0,3 0 0 0,0 0 0 15,1-3-832-15,0 2-192 0,1 1 0 0,-1 0 0 16,1 0 864-16,-1 1 128 0,-7 2 32 0,-1-1 0 15,-1 0-832-15,-1-1-192 0,-3 1 0 0,0 1 0 16,-3 2 864-16,0 1 128 0,-1 0 32 0,0 1 0 16,0 0-832-16,-2 3-192 0,-2-3 0 0,0 4 0 15,0-1 0-15,-1 5 0 0,1-2 0 0,-1 0 0 16,-1-3 0-16,-1 3 0 0,0 3 0 0,0-1 0 0,4 0 0 0,-3 6 0 16,0 6 0-16,0 2 0 0,1 7 0 0,-1-5 0 15,1-2 0-15,-1 1 0 0,-2 1 0 0,1-3 0 16,-2-6 0-16,0 0 0 0,0 4 0 0,0-4 0 15,1-5 0-15,-1 2 0 0,-1 0 0 0,1-3 0 16,0-6 0-16,1 1 0 0,-1 4 0 0,0-6 0 16,0-9 0-16,0 0 0 0,0 0 0 0,0 0 0 15,0 0 0-15,0 0 0 0,1-9 0 0,-1 9 0 16,0 7 0-16,0-7 0 0,3-9 0 0,-3 9 0 16,0 6 0-16,0-6 0 0,0 0 864 0,0 0 128 15,0-8 32-15,0 8 0 0,1 7-832 0,-1-7-192 16,0 0 0-16,0 0 0 0,0 0 0 0,0 0 0 0,0 0 0 15,0 0 0-15,0 0 0 0,0 0 0 0,1-8 0 16,-1 8 0-16,0 8 864 0,0-8 128 0,0 0 32 0,0 0 0 16,0 0-832-16,0 0-192 15,-3-8 0-15,-3 7 0 0,-2 3 0 0,-1 6 0 0,0 1 0 0,-3-7 0 16,-4-10 0-16,-4 8 0 0,-3 11 0 0,-4-5 0 31,3-15-768-31,-4 7-208 0,1 10-48 0,-4-5-23344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12:35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16167 15654 16575 0,'0'0'368'0,"0"0"80"0,0 0 0 0,0 0 16 0,0 0-464 0,0 0 0 15,0 0 0-15,0 0 0 0,0 0 912 0,0 0 96 16,0 0 16-16,0 0 0 0,0 0 0 0,0 0 0 16,0 0 0-16,0 0 0 0,0 0 0 0,0 0 0 15,0 0 0-15,0 0 0 0,0 0 0 0,0 0 0 16,0 0 0-16,0 0 0 0,0 0-832 0,0 0-192 0,0 0 0 0,0 0 0 15,0 0 0-15,0 0 0 0,0 0 0 0,0 0 0 16,0 0 864-16,0 0 128 0,0 0 32 0,0 0 0 16,0 0-832-16,0 0-192 0,0 0 0 0,0 0 0 15,0 0 0-15,0 0 0 0,0 0 0 0,0 0 0 16,0 0 0-16,0 0 0 0,0 0 0 0,0 0 0 16,0 0 864-16,0 0 128 0,0 0 32 0,0 0 0 15,0 0-832-15,0 0-192 0,0 0 0 0,0 0 0 16,0 0 864-16,0 0 128 0,0 0 32 0,0 0 0 15,0 0-832-15,0 0-192 0,0 0 0 0,0 0 0 16,0 0 864-16,0 0 128 0,0 0 32 0,0 0 0 16,0 0-832-16,0 0-192 0,-6-5 0 0,-1 4 0 0,0-2 864 0,-1 2 128 15,0-2 32-15,-3 1 0 0,0-1-832 0,-2 2-192 16,-2-4 0-16,0 1 0 0,-1 0 0 0,-2 0 0 16,-2 0 0-16,-1 0 0 0,-2 1 0 0,1 1 0 15,-2-1 0-15,0 1 0 0,-4 0 0 0,2-2 0 16,1 2 0-16,-2 2 0 0,0 0 0 0,2-3 0 15,1 2 0-15,1 1 0 0,1 0 864 0,1 0 128 16,3 0 32-16,1 0 0 0,1 0-832 0,2 1-192 16,-1 2 0-16,2-3 0 0,0 0 0 0,0 1 0 15,1 0 0-15,1 3 0 0,-1-4 0 0,0 3 0 16,1-2 0-16,-1 2 0 0,1-1 0 0,2 1 0 16,0-3 0-16,0 3 0 0,0-1 0 0,2 1 0 15,2-3 0-15,0 0 0 0,-2 0 0 0,7 0 0 16,0 0 0-16,0 0 0 0,-5 0 0 0,5 0 0 0,0 0 0 15,0 0 0-15,0 0 0 0,0 0 0 0,0 0 0 0,0 0 0 32,0 0-768-32,0 0-208 0,0 0-48 0,0 0 0 0,0 0 832 0,0 0 192 0,-5 1 0 0,5-1 0 15,0 0 768-15,0 0 208 0,0 0 48 0,0 0 0 16,0 0-832-16,0 0-192 0,0 0 0 0,0 0 0 31,0 0-768-31,0 0-208 0,0 0-48 0,0 0 0 0,0 0 832 0,0 0 192 0,0 0 0 0,0 0 0 16,-7-1 0-16,7 1 0 0,0 0 0 0,0 0 0 15,-5 1-864-15,5-1-128 0,0 0-32 0,0 0-20064 16</inkml:trace>
  <inkml:trace contextRef="#ctx0" brushRef="#br0" timeOffset="4892.87">15340 15654 16575 0,'0'0'736'0,"0"0"160"0,0 0-720 0,0 0-176 0,0 0 0 0,0 0 0 16,0 0 848-16,0 0 144 0,0 0 32 0,0 0 0 15,0 0 0-15,0 0 0 0,0 0 0 0,0 0 0 16,0 0 0-16,0 0 0 0,0 0 0 0,-6 4 0 15,6-4 0-15,-5 5 0 0,5-5 0 0,-4 6 0 16,4-6 0-16,-4 5 0 0,-2 0 0 0,1 0 0 16,-1 1 0-16,2 0 0 0,4-6 0 0,-3 8 0 15,-1 0 0-15,1 1 0 0,2-3 0 0,-2 3 0 16,0 1-832-16,1 1-192 0,-1 1 0 0,2 1 0 16,-2 0 0-16,2 1 0 0,0 2 0 0,-1 0 0 0,1-1 0 15,-1-2 0-15,-1-1 0 0,-1 1 0 0,3 3 0 0,-1-3 0 16,0 0 0-16,-1 0 0 0,2 0 864 0,0 1 128 15,-2 1 32-15,2-1 0 0,1 2-832 0,0-1-192 16,-2 1 0-16,0 1 0 0,-2 1 0 0,0 2 0 16,3-1 0-16,-1 3 0 0,2-2 0 0,0 1 0 15,0-2 0-15,0 1 0 0,-2 1 0 0,-1 1 0 16,1-2 0-16,-1-2 0 0,2-3 0 0,-2 1 0 16,0 0 0-16,-1-1 0 0,1 1 0 0,0-4 0 15,0 1 0-15,1-1 0 0,-1-3 0 0,1 1 0 16,-1 1 0-16,2-1 0 0,-1 2 0 0,1 2 0 15,-2-1 0-15,1 0 0 0,-1 1 0 0,1 2 0 16,-2-4 0-16,0 1 0 0,1 0 0 0,1 0 0 0,-2 0 0 0,1 0 0 16,0-1 0-16,1-1 0 15,-2 0 0-15,1-1 0 0,1-1 0 0,-1 2 0 0,0-3 0 0,2 0 0 16,0-1 0-16,0 0 0 0,1-7 0 0,-2 8 0 16,0-2 0-16,2-6 0 0,0 0 0 0,-2 8 0 15,1-1 0-15,1-7 0 0,0 0 0 0,0 7 0 16,0-7 0-16,-1 7 0 0,1-7 0 0,0 0 0 15,0 6 0-15,0-6 0 0,0 0 0 0,0 0 0 16,1 7 0-16,-1-7 0 0,3 8 0 0,-3-8 0 16,0 0 0-16,2 6 0 0,-2-6 0 0,4 7 0 15,-4-7 0-15,7 5 0 0,0 0 0 0,1 0 0 16,-1 2 0-16,2-2 0 0,1-1 0 0,2 0 0 16,0-1 0-16,0-1 0 0,1 2 0 0,1 0 0 0,3 0 0 0,0-1 0 15,0-1 0-15,1-1 0 0,2 2 0 0,-1 0 0 16,-1-3 0-16,3 0 0 0,-1 1 0 0,-2-1 0 15,-1 0 0-15,0 0 0 0,-1 0 0 0,-1 0 0 16,1-1 0-16,1 1 0 0,-1 0 0 0,-1 0 0 16,0-3 0-16,0 2 0 0,-1 1 0 0,2-2 0 15,0 1 0-15,1-3 0 0,0 2 0 0,0-1 0 16,-2 2 0-16,1-1 0 0,0 1 0 0,-1 0 0 16,3-1 0-16,-1 1 0 0,-1 0 0 0,0 0 0 15,-1 2 0-15,1-1 0 0,0 0 0 0,-1 0 0 16,-2 0 0-16,0 0 0 0,0 0 0 0,0-1 0 15,-2-1 0-15,-1 1 0 0,1 0 0 0,-1 1 0 16,2 0 0-16,-2-2 0 0,1 1 0 0,0 0 0 0,1 1 0 16,-1 0 0-16,-1-2 0 0,0 2 0 0,1 0 0 0,-1 0 0 15,1-1 0-15,1 1 0 0,-2 0 0 0,2 0 0 16,-1 0 0-16,1 0 0 0,1 1 0 0,0-1 0 16,0 0 0-16,2 2 0 0,0-1 0 0,1 0 0 15,-2-1 0-15,3 0 0 0,1 2 0 0,1-2 0 16,-1-2 0-16,0 2 0 0,0-1 0 0,2 1 0 15,2 0 0-15,0 0 0 0,-1 1 0 0,1-1 0 16,1 0 0-16,0 2 0 0,-2-1 0 0,-2 0 0 16,1 1 0-16,-2-1 0 0,0 0 0 0,2-1 0 15,-3-1 0-15,-1 1 0 0,-1 0 0 0,1 0 0 16,1 0 0-16,1 0 0 0,-1 0 0 0,0 0 0 16,0-1 0-16,0-1 0 0,2 1 0 0,4 0 0 15,-1-2 0-15,0 2 0 0,1-1 0 0,1 1 0 16,-1 1 0-16,1 0 0 0,-2 0 0 0,0 0 0 0,0-2 0 0,-1 2 0 15,-1-2 0-15,-2 2 0 0,-1 2 0 0,-1-2 0 16,0 0 0-16,-1 0 0 0,-2 0 0 0,-1 0 0 16,-2 0 0-16,0 0 0 0,0 0 0 0,-1 0 0 15,0-2 0-15,-1 2 0 0,-8 0 0 0,0 0 0 16,9 0 0-16,-9 0 0 0,9 0 864 0,-9 0 128 16,8 0 32-16,-8 0 0 0,0 0-832 0,0 0-192 15,0 0 0-15,0 0 0 0,0 0 0 0,8 0 0 16,-8 0 0-16,0 0 0 0,0 0 0 0,0 0 0 15,0 0 0-15,0 0 0 0,0 0 0 0,9 0 0 16,-9 0 0-16,9-2 0 16,0-2-768-16,-1 1-208 0,-2-3-48 0,1 0 0 0,1-1 832 0,-1-1 192 0,3-1 0 0,-3-1 0 15,1 0 0-15,0 0 0 0,-1-2 0 16,-2 0 0-16,-3-1 0 0,2-3 0 0,3 0 0 0,-1-1 0 16,0-3 0-16,-1-1 0 0,0-2 0 0,-1-2 0 15,0-1 0-15,-2 0 0 0,4 1 0 0,-1-8 0 16,-1 0 0-16,0-4 0 0,-2 1 0 0,1-1 0 15,-1 2 768-15,0 1 208 0,-1 0 48 0,0 1 0 16,2-2-832-16,0 4-192 0,-3-2 0 0,1 3 0 16,0 0 0-16,1 0 0 0,-1 0 0 0,1 0 0 15,0 0 0-15,-1 0 0 0,0 0 0 0,1 2 0 16,-1-1 0-16,2 2 0 0,-2-1 0 0,-1 2 0 16,-1 3 0-16,-1-3 0 0,1 2 0 0,0 1 0 15,-2-2 0-15,0 2 0 0,1-1 0 0,-1 3 0 0,-1-2 0 16,2 1 0-16,-1 1 0 0,0-1 0 0,0 1 0 0,-3 1 0 15,1 1 0-15,1-1 0 0,0-1 0 0,0 2 0 16,-1-1 0-16,1 1 0 0,2-1 0 0,-1 0 0 16,2-2 0-16,-1 1 0 0,0-1 0 0,-1 1 0 15,1 0 0-15,-2 1 0 0,1 0 0 0,2-2 0 16,2 2 0-16,0 2 0 0,-1-3 0 0,0 3 0 16,-1 1 0-16,0-1 0 0,0 2 0 0,-2 1 0 15,0 0 0-15,1 2 0 0,-1-1 0 0,3 2 0 16,0-1 0-16,-1-1 0 0,-3 1 0 0,1 1 0 15,2 3 0-15,0 0 0 0,-2 0 0 0,0 2 0 16,2 0 0-16,0 1 0 0,0-1 0 0,1 7 0 16,0 0 0-16,-2-6 0 0,0 2 0 0,2 4 0 0,0 0 0 15,0 0 0-15,0 0 0 0,0 0 0 0,-3-6 0 0,3 6 0 16,0 0 0-16,0 0 0 0,-4-6 0 0,0 1 0 16,2 0 0-16,2 5 0 0,0 0 0 0,-6-3 0 15,0-1 0-15,-1 2 0 0,2-2 0 0,0 3 0 16,-3-5 0-16,-1 5 0 0,0-2 0 0,-2 2 0 15,0-2 0-15,0 1 0 0,-2-1 0 0,0 2 0 16,-2-2 0-16,-1 1 0 0,-2-1 0 0,1 2 0 16,-4 0 0-16,-1-2 0 0,-2 0 0 0,1 1 0 15,-3-1 0-15,0 2 0 0,-2-1 0 0,1 0 0 16,-1 1 0-16,2-1 0 0,-4 1 0 0,3-2 0 16,1 1 0-16,0 0 0 0,-2 2 0 0,4-3 0 15,0 1 0-15,1 2 0 0,-2 0 0 0,2 2 0 16,-4-1 0-16,0 1 0 0,-3 2 0 0,-1 0 0 0,-3 1 0 0,-1-2 0 15,1 2 0-15,2 1 0 0,3-1 0 0,-1 0 0 16,2 1 0-16,2 1 0 0,1-4 0 0,3-2 0 16,1 2 0-16,2-3 0 0,-1 0 0 0,2 0 0 15,1 0 0-15,-1 0 0 0,-1 0 0 0,1-3 0 16,-1 2 0-16,-2-1 0 0,-1 1 0 0,-2 1 0 16,-1 0 0-16,2 0 0 0,-3 0 0 0,1-4 0 15,-1 4 0-15,-12-1 0 0,3-1 400 0,2-1 48 16,2 0 0-16,1 0 0 0,0 1-448 0,3-1 0 15,-1 2 0-15,5 0 0 0,-1-1 0 0,1 1 0 16,0 1 0-16,-2-1 0 0,0-1 0 0,-1 1 0 16,-1 1 0-16,-1 0 0 0,-1 0 0 0,-2 1 0 15,1 1 0-15,0-1 0 0,3-1 0 0,-2 1 0 0,-1 1 0 0,1-1 0 16,3-2 0-16,0 1 0 0,-1 1 0 0,9 1 0 31,-1 0-320-31,-1 0-80 0,-3 2-32 0,1 1 0 0,-1-2 432 0,-2 1 0 0,-1 3 0 0,0-5 0 16,-1 1 0-16,-1-1 0 0,-2 2 0 0,4-1 0 15,3-2 0-15,-1 2 0 0,1-1 0 0,-1 1 0 16,3-3 0-16,2 0 0 0,2 0 0 0,0 0 0 16,1-3 0-16,1 3 0 0,-2 0 0 0,1 0 0 15,0-1 0-15,1 1 0 0,-2-1 0 0,1 1 0 16,2 0 0-16,-1 0 0 0,1-2 0 0,0 1 0 16,-1 1 0-16,1 0 0 0,0 0 0 0,1 0 0 15,1 1 0-15,-1 1 0 0,0-1 0 0,1 0 0 16,2-1 0-16,1 3 0 0,-3-3 0 0,3 1 0 0,1 1 0 0,-1-1 0 15,-2 2 0-15,1-2 0 0,2-1 0 0,0 1 0 16,0 0 0-16,-1 2 0 0,3 0 0 0,-1 1 0 16,1-1 0-16,1 3 0 0,-2-1 0 0,1 0 0 15,-1 2 0-15,0-1 0 0,1 1 0 0,2 0 0 16,1 3 0-16,-2 0 0 0,-1-3 0 0,-2 2 0 16,3 0 0-16,1 3 0 0,0-1 0 0,0 4 0 15,-3 2 0-15,2 1 0 0,1 1 0 0,0 4 0 16,-2 0 0-16,1 3 0 0,-1-1 0 0,1 4 0 15,0 3 0-15,1 1 0 0,2 3 0 0,-1 5 0 16,-1-5 0-16,1 3 0 0,1-1 0 0,-1 1 0 16,1-1 0-16,0 4 0 0,1-3 0 0,0 1 0 15,-1 1 0-15,2-1 0 0,0 2 0 0,2-3 0 16,-2 3 0-16,0-3 0 0,0-3 0 0,0 1 0 0,1-2 0 0,0-1 0 16,2-3 0-16,-2 0 0 15,-1-1 0-15,1 0 0 0,2-5 0 0,-2 3 0 0,-2 0 0 0,0 2 0 16,1 1 0-16,-2 1 0 0,0 0 0 0,-1 2 0 15,1 1 0-15,-1-2 0 0,0 0 0 0,2-1 0 16,-1 1 0-16,-1-1 0 0,-1 2 0 0,0-1 0 16,-1-2 0-16,0 0 0 0,1 2 0 0,-1-3 0 15,-1 1 0-15,2 1 0 0,-1 0 0 0,1 2 0 16,0-1 0-16,2 1 0 0,0-6 0 0,0 4 0 16,-1-2 0-16,1 0 0 0,0-3 0 0,1-1 0 15,0-1 0-15,-2-2 0 0,2 1 0 0,-2-3 0 16,2 1 0-16,0-3 0 0,1 1 0 0,-2-1 0 0,1 4 0 0,0-1 0 15,-1-1 0-15,2 2 0 0,0 1 0 0,2 0 0 16,-4 1 0-16,2 1 0 0,0 0 0 0,0 0 0 16,0-1 0-16,-1 0 0 0,0 1 0 0,-1-1 0 15,1-3 0-15,0-3 0 0,1-2 0 0,0-4 0 16,-1-3 0-16,1-3 0 0,0-7 0 0,2 7 0 16,-2-7 0-16,0 0 0 0,4 6 0 0,1 1 0 15,3-3 0-15,0 0 0 0,1 0 0 0,1 0 0 16,1 1 0-16,2 0 0 0,1 1 0 0,3 0 0 15,0-1 0-15,1 0 0 0,-1 0 0 0,3 1 0 16,0-1 0-16,3-1 0 0,4 1 0 0,1-4 0 16,-1 0 0-16,3 1 0 0,3 0 0 0,-2 1 0 15,-1-2 0-15,3 2 0 0,-1 0 0 0,1-2 0 16,-1-1 0-16,2 1 0 0,-1 0 0 0,1 2 0 16,4 0 0-16,2-1 0 0,3 2 0 0,0-1 0 0,0-1 0 0,0-2 0 15,0 0 0-15,1 2 0 0,-1 0 0 0,0 1 0 16,0-2 0-16,2 1 0 0,-1-1 0 0,3-1 0 15,1 0 0-15,1 0 0 0,-1-3 0 0,-1 2 0 16,1-3 0-16,-2 1 0 0,-1-3 0 0,1 1 0 16,1 1 0-16,2-3 0 0,2-1 0 0,1-1 0 15,0-1 0-15,1-1 0 0,0 0 0 0,-3-1 0 16,-2-1 0-16,1 1 0 0,1 0 0 0,-2 2 0 16,-2 0 0-16,3 2 0 0,2 1 0 0,-1 3 0 15,-2-2 0-15,-2 2 0 0,-1 1 0 0,-3 2 0 16,-3 0 0-16,-1-1 0 0,-3 1 0 0,2 0 0 15,0-1 0-15,0 1 0 0,-2 0 0 0,3 2 0 0,0-1 0 0,-1 0 0 16,0-1 0-16,-1 1 0 0,0 0 0 0,-2 0 0 16,-1 0 0-16,-1-3 0 0,-1 2 0 0,0 0 0 15,1-1 0-15,0 2 0 0,0 2 736 0,0 0 224 16,-2 1 64-16,12 1 0 16,-4 0-1648-16,-3 0-320 0,-3 1-64 0,-9-3-16 0,-1 2 1648 0,0-1 320 15,0 1 64-15,-1-4 16 0,-3 0-832 0,0 0-192 16,2 1 0-16,-2 0 0 0,-1-1 0 0,0-1 0 15,-1 0 0-15,-1-3 0 0,1 3 0 0,0-1 0 16,-1 0 0-16,2 0 0 0,0 1 0 0,-1 1 0 16,0-2 0-16,3 0 0 15,-5 2-768-15,-1 0-208 0,2-1-48 0,0 1 0 0,1 0 1648 0,-2 0 320 16,-1-1 64-16,-3 1 16 0,-1 1-832 0,2-1-192 16,0 0 0-16,-3 0 0 0,-8 0 0 0,8 0 0 0,-8 0 0 0,7 0 0 15,1 0 0-15,-8 0 0 0,7-1 0 0,-7 1 0 16,0 0 0-16,0 0 0 0,0 0 0 0,0 0 0 15,0 0 0-15,0 0 0 0,0 0 0 0,0 0 0 16,0 0 0-16,0 0 0 0,6-3 0 0,-6 3 0 16,7-1 0-16,-7 1 0 0,0 0 0 0,0 0 0 15,6-4 0-15,1 0 0 0,-5-3 0 0,1 1 0 16,-3 6 0-16,4-7 0 0,-1-3 0 0,-1-1 0 16,1-2-768-16,-1-1-208 0,1-4-48 0,1-4 0 15,-3-4 832-15,2-4 192 0,1-2 0 0,0-5 0 16,-2-3 0-16,1-1 0 0,1-2 0 0,-2-3 0 15,1-2 0-15,1-3 0 0,-2-1 0 0,1 0 0 0,-2-4 0 16,2 0 0-16,-2-1 0 0,1 1 0 0,-1 0 0 0,0-1 0 16,0-3 0-16,1 0 0 0,0-1 0 0,2 2 0 15,-1 3 0-15,1 4 0 0,0 5 0 0,0 0 0 16,1 4 0-16,-1 4 0 0,-2 2 0 0,1 3 0 16,0 2 0-16,-1-2 0 0,1 3 0 0,-2-1 0 15,-1 0 0-15,0-1 0 0,0 1 0 0,0-4 0 16,1 3 0-16,-1-1 0 0,-1-2 0 0,0-1 0 15,-2-4 0-15,1 0 0 0,-1-1 0 0,0 0 0 16,1 0 0-16,0 2 0 0,1 1 0 0,0 0 0 16,0 1 0-16,1 1 0 0,0 1 0 0,0-1 0 15,-2 1 0-15,2 1 0 0,-1-1 0 0,0 3 0 16,-3-4 0-16,2 2 0 0,1-2 0 0,0 1 0 16,-2-3 0-16,2 0 0 0,-2 0 768 0,1-2 208 0,-1-1 48 15,-1-18 0 1,2 6-1648-16,-1 2-320 0,2 1-64 0,-1 1-16 0,1-1 1648 0,4 2 320 0,1-2 64 0,-2 16 16 15,-1-3-832-15,1 1-192 0,-2 1 0 0,1 1 0 16,2 1 0-16,-1-1 0 0,-2 1 0 0,2-12 0 16,-1 8 0-16,0 6 0 0,-2 2 0 0,1 4 0 15,-1 1 0-15,1 0 0 0,-2 0 0 0,1 2 0 16,1 1 0-16,0 0 0 0,-3 2 0 0,2 2 0 16,0-1 0-16,-2 6 0 0,1 3 0 0,-1 2 0 15,2 2 0-15,1 6 0 0,-3-7 0 0,3 7 0 16,-3-6 0-16,3 6 0 0,0 0 0 0,0 0 0 15,-5-4 0-15,5 4 0 0,-5-4 0 0,5 4 0 16,-5-4 0-16,5 4 0 0,0 0 0 0,0 0 0 0,-8-1 0 16,8 1 0-16,-5-2 0 0,5 2 0 0,0 0 0 0,-7-1 0 15,1 0 0-15,-1 1 0 0,7 0 0 0,-6-3 0 16,-1 2 0-16,1-2 0 0,-3 1 0 0,-1 0 0 16,-1 1 0-16,-4 0 0 0,1-2 0 0,-3 0 0 15,-5-1 0-15,8 2 0 0,-3-2 0 0,-4 1 0 16,-1-1 0-16,-12-1 0 0,0 3 0 0,1-5-240 15,1 2 48-15,-2 0 16 0,-3-1 176 0,-2 3 0 16,-3-1 0-16,-1 1 0 0,-2-1 0 0,-1 2 0 16,2 0 0-16,-3 1 0 0,-3 0 0 0,2 2 0 15,2 2 0-15,-1-1 0 0,-1 1 0 0,-3 1 0 16,-3-4 0-16,-1 4 0 0,0 1 0 0,-1 0 0 0,-3 0 0 16,5 2 0-16,3 1 0 0,1-1 0 0,1 0 0 15,12-1-128-15,-5 1 256 0,-2 1 64 0,-5 0 16 0,2 1 0 16,2 1-208-16,2-2 0 0,2-2 0 0,0 2 0 15,5-1 0-15,-1-1 0 0,2 2 0 0,1-1 0 16,-1-3 0-16,1-1 0 0,0 1 0 0,0-2 0 16,-2-1 0-16,3 0 0 0,3 1 0 0,1-2 0 15,-2-3 0-15,2 0 0 0,1 2 0 0,0 0 0 16,4-2 0-16,-1 3 0 0,0-5 0 0,0 4 0 16,2-2 0-16,-2 2 0 0,-1 1 0 0,-1 0 0 15,-2 1 0-15,-1 2 0 0,-3-2 0 0,1 2 0 16,-2-1 0-16,0 1 0 0,1-1 0 0,1 1 0 15,-1 0 0-15,1-1 0 0,0 1 0 0,2-1 0 16,2 1 0-16,-1 0 0 0,0-1 0 0,1 2 0 16,-4-1 0-16,1 1 0 0,0-3 0 0,-2 0 0 0,-2-1 0 0,1 2 0 15,0 0 0-15,2-2 0 0,-1 0 0 0,0 0 0 16,2 2 0-16,1-1 0 0,1-2 0 0,1 1 0 16,-1 1 0-16,0-1 0 0,3 0 0 0,-1 0 0 15,1 0 0-15,0 1 0 0,-2 0 0 0,1 1 0 16,-2-1 0-16,3 0 0 0,3-1 0 0,-1 0 0 15,0-1 0-15,0 1 0 0,6 0 0 0,0 0 0 16,-2-1 0-16,2 1 0 0,1-2 0 0,1 1 0 16,1 0 0-16,2 0 0 0,1-1 0 0,0 2 0 15,0 0 0-15,3 0 0 0,0-2 0 0,0 0 0 16,1 1 0-16,2 0 0 0,-1-3 0 0,7 4 0 16,-6-3 0-16,0 1 0 0,1-2 0 0,5 4 0 15,0 0 0-15,-5-3 0 0,5 3 0 0,0 0 0 16,-5-3 0-16,5 3 0 0,0 0 0 0,0 0 0 0,0 0 0 0,0 0 0 31,0 0-1600-31,0 0-352 0,0 0-80 0,4-7-16 16,3-4-2448-16,4-2-496 0,15-29-112 0,-3 5-16 0</inkml:trace>
  <inkml:trace contextRef="#ctx0" brushRef="#br0" timeOffset="5527.24">14427 13437 16575 0,'0'0'736'0,"0"0"160"0,0 0-720 0,0 0-176 16,0 0 0-16,0 0 0 0,0 0 1664 0,0 0 320 15,0 0 48-15,0 0 16 0,0 0 0 0,0 0 0 16,0 0 0-16,0 0 0 0,0 0 0 0,0 0 0 15,0 0 0-15,0 0 0 0,0 0-832 0,0 0-144 0,0 0-48 0,0 0 0 16,-7 1 0-16,-2 2 0 0,-2 1 0 0,-5-1 0 16,0 3 0-16,-3-2 0 0,-5 2 0 0,-1 2 0 15,-1 0-816-15,0 2-208 0,-2-1 0 0,0 2 0 16,2-1 0-16,0 2 0 0,0-2 0 0,1 1 0 16,2 0 0-16,-1 1 0 0,1 0 0 0,2 0 0 15,1-5 0-15,4 3 0 0,-1-1 0 0,2-1 0 16,3 1 0-16,3-3 0 0,0-2 0 0,3 1 0 15,6-5 0-15,0 0 0 0,0 0 0 0,0 0 0 16,0 0 0-16,6 9 0 0,2 1 0 0,4 0 0 16,5 0 0-16,2 2 0 0,1-4 0 0,5 4 0 15,2 1-768-15,2 0-208 0,-2-1-48 0,3-1 0 0,4 2 1648 0,1 0 320 16,0-2 64-16,1-1 16 0,-3-3-832 0,0-1-192 16,-2 1 0-16,-5-2 0 0,-2 0 0 0,-3 0 0 15,-4-1 0-15,-3 0 0 0,-2-1 0 0,-3 1 0 16,0-3 0-16,-9-1 0 0,0 0 0 0,0 0 0 15,0 0 0-15,0 0 0 0,0 0 864 0,0 0 128 16,0 0 32-16,0 0 0 16,0 0-2464-16,0 0-480 0,0 0-112 0,0 0-19664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17:19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11657 7567 31327 0,'0'0'1392'0,"0"0"272"0,0 0-1328 0,0 0-336 0,0 0 0 0,0 0 0 15,0 0 0-15,0 0 0 0,0 0 0 0,0 0 0 16,5-5 0-16,3-1 0 0,2-5 0 0,6 1 0 16,6-1 0-16,3-2 0 0,1-1 0 0,5-7 0 15,4-4 0-15,-6 3 0 0,1 1 0 0,2-1 0 16,4-3 0-16,0 2 0 0,1 1 0 0,-2 2 0 15,-3 3 0-15,6-2 0 0,-4 2 0 0,-3 1 0 16</inkml:trace>
  <inkml:trace contextRef="#ctx0" brushRef="#br0" timeOffset="330.77">12348 6982 35007 0,'-14'-5'1552'0,"8"2"320"0,-2 1-1488 0,-1-2-384 16,-1-2 0-16,-2 3 0 0,-1-1 1712 0,-2 1 272 15,0 0 48-15,-2 3 16 0,-3 0-832 0,1 3-144 16,-1 1-48-16,-1 2 0 0,-3 2-816 0,0 3-208 16,1 0 0-16,2 2 0 0,1 0 0 0,2 2 0 15,0-1 0-15,1 2 0 0,2-1 0 0,2 1 0 16,0 2 0-16,3 3 0 0,3 4 0 0,2 2 0 16,1 5 0-16,3 7 0 0,4 6 0 0,2 8 0 15,1 1 0-15,5 2 0 0,3-1 864 0,-2-11 128 0,-2 3 32 16,3 2 0-1,2-1-1648-15,0 1-320 0,2 1-64 0,-1-2-16 0,-2-1 832 0,3 8 192 0,-1-8 0 0,-3-7 0 16,-1-7 0-16,-2-5 0 0,-1-7 0 0,-2-2 0 16,-1-2 0-16,-2-7 0 0,-1-1 0 0,-1-2 0 15,-2-7 768-15,0 0 208 0,0 0 48 0,0 0 0 16,0 0-832-16,0 0-192 0,0 0 0 0,0 0 0 31,0 0-1600-31,-4-9-352 0,-1-6-80 0,1 1-18032 0</inkml:trace>
  <inkml:trace contextRef="#ctx0" brushRef="#br0" timeOffset="9750.369">10421 10239 3679 0,'0'0'160'0,"0"0"32"0,0 0-192 0,0 0 0 16,0 0 0-16,0 0 0 0,0 0 3456 0,0 0 656 15,0 0 128-15,0 0 32 0,0 0-3376 0,0 0-656 16,0 0-240-16,0 0 144 0,0 0-144 0,0 0 0 0,0 0-192 0,0 0 192 16,0 0 0-16,0 0 0 0,0 0 0 0,0 0 0 15,0 0 128-15,0 0 32 0,0 0 16 0,11 2 0 16,2 2 32-16,-1 0 16 0,1-1 0 0,-2-2 0 16,-11-1 64-16,11 1 16 0,1 1 0 0,1 0 0 15,0 0-112-15,0 0-32 0,-2-1 0 0,0 1 0 16,2-2 16-16,0 4 0 0,0-3 0 0,-1 0 0 15,-1-1-48-15,0 2 0 0,2 0 0 0,-1-1 0 16,-1 2-128-16,-1-2 160 0,2 1-160 0,1 0 160 16,1 1-32-16,-1 0-128 0,-13-3 192 0,14 5-64 15,1-1 160-15,-1-3 32 0,0 2 0 0,0-1 0 16,-1 1 32-16,-2 1 16 0,2-4 0 0,2 2 0 16,-2 0 48-16,-2 0 16 0,-11-2 0 0,16 3 0 0,4-2-160 0,-2 2-16 15,-4-3-16-15,4 1 0 0,3 0-64 0,0 2-16 16,-3-2 0-16,2 3 0 0,2-4 32 0,-1 1 0 15,-4 1 0-15,1-2 0 0,0 0-192 0,2 1 160 16,-3 2-160-16,0-1 160 0,0 0-160 0,0 0 0 16,-2 1 144-16,1 1-144 0,0-4 192 0,-2 1-16 15,2 0-16-15,1 1 0 0,0-1 160 0,-2 0 16 16,-2 1 16-16,4-2 0 0,3 0-80 0,-3 0-16 16,-3 1 0-16,3-1 0 0,1 0-80 0,-1 1-32 15,-1 0 0-15,2-1 0 0,2-1-144 0,-1 1 0 16,-2-1 144-16,1 1-144 0,-1-1 0 0,0-1 128 15,0 1-128-15,0 0 0 0,0-1 0 0,-1 2 0 16,-2-1 0-16,1 0 128 0,1-2-128 0,0 2 0 16,-2-1 128-16,1 2-128 0,-1 0 144 0,1-1-144 0,-1 1 192 0,-1-2-192 15,-1 0 128-15,1 1-128 0,1 0 0 0,0 1 0 16,-1 0 128-16,-2 0-128 0,-1 0 0 0,3 0 0 16,2-3 0-16,-2 3 0 0,-3 0 0 0,3 0 0 15,1 0 0-15,-1 0 0 0,-1 0 128 0,1 0-128 16,2 0 0-16,-2 0 0 0,0 0 0 0,1 0 0 15,0 0 0-15,2 0 0 0,-2 0 0 0,1-1 0 16,-1-1 0-16,2 1 0 0,-2 1 0 0,3-2 0 16,-3-1 0-16,1 0 0 0,-2 2 0 0,0 0 0 15,0 1 128-15,1 0-128 0,-1-2 0 0,0 1 0 16,-1 0 0-16,0 1 0 0,-1 0 0 0,1 0 0 16,0-1 0-16,0-1 0 0,1 1 0 0,-2 0 0 0,0 1 0 15,1-2 0-15,-1 1 0 0,2 0 0 16,0-2 0-16,-1 2 0 0,0-1 0 0,-2 1 0 0,-10 1 0 0,13-4 0 15,-13 4 0-15,15-1 0 0,-2 0 160 0,-2 1-160 16,-11 0 128-16,12-3-128 0,0 2 128 0,-12 1-128 16,10-2 0-16,-10 2 128 0,11 0-128 0,-11 0 0 15,0 0 144-15,10-1-144 0,-10 1 176 0,9-1-48 16,-9 1 0-16,0 0 0 0,0 0 80 0,11-1 16 16,-11 1 0-16,9-2 0 0,-9 2-48 0,0 0-16 15,0 0 0-15,0 0 0 0,0 0-16 0,0 0 0 16,0 0 0-16,0 0 0 0,0 0 32 0,0 0 0 15,0 0 0-15,0 0 0 16,0 0-1856-16,0 0-368 0,0 0-80 0</inkml:trace>
  <inkml:trace contextRef="#ctx0" brushRef="#br0" timeOffset="10463.7">10322 9297 26207 0,'0'0'1152'0,"0"0"256"0,0 0-1136 16,0 0-272-16,0 0 0 0,0 0 0 0,0 0 576 0,0 0 64 0,0 0 16 0,0 0 0 15,0 0-656-15,0 0 0 0,0 0 0 0,0 0 0 16,0 0-192-16,0 0 192 0,0 0-160 0,0 0 160 16,0 0 0-16,0 0 0 0,0 0 0 0,0 0 160 15,5 11 64-15,-5-11 16 0,0 13 0 0,0 0 0 16,4 0-80-16,-2 5-16 0,-2 4 0 0,-1 4 0 16,-3 2-144-16,3 4 0 0,3 5 144 0,-2 3-144 15,-2 3 0-15,-1 3 144 0,1-3-144 0,2 1 0 16,3-1 128-16,0 0-128 0,-2 0 0 0,-1 2 0 0,-2 0 128 15,-2-3-128-15,-3-8 0 0,2-3 0 0,2-2 128 0,1 0-128 16,-2-5 144-16,0 1-144 0,-1-1 352 0,-2-6-32 16,0 0 0-16,1-4 0 0,2 0 128 0,0-4 0 15,4-10 16-15,-2 12 0 0,2-12-16 0,0 0 0 16,0 0 0-16,0 0 0 0,0 0-192 0,0 0-64 16,0 0 0-16,0 0 0 15,0 0-1216-15,0 0-256 0,0 0-64 0,0 0-8384 16,0 0-1696-16</inkml:trace>
  <inkml:trace contextRef="#ctx0" brushRef="#br0" timeOffset="11506.39">10462 9252 17503 0,'0'0'1552'0,"-7"-2"-1232"0,7 2-320 0,-10 0 0 16,1-2 2128-16,9 2 368 0,-9-3 80 0,9 3 16 15,-12-4-1072-15,6 4-224 0,6 0-32 0,0 0-16 16,0 0-400-16,0 0-80 0,0 0 0 0,0 0-16 16,0 0-304-16,0 0-64 0,0 0-16 0,0 0 0 15,0 0-368-15,0 0-128 0,0 0 0 0,0 0 0 16,0 0-272-16,0 0-48 0,0 0-16 0,17 0 0 16,0 3 160-16,2 1 48 0,2-3 0 0,3 2 0 15,0-1 128-15,3 2 128 0,0 0-192 0,2 0 192 16,-2-3-128-16,0 2 128 0,2 0 0 0,0-1 0 0,-1 1 0 15,4-3 0-15,-1 0 0 0,2 0 0 0,-3-3 0 0,2 2 0 16,3 0 0-16,4-1 0 0,4 1 0 0,0 0 192 16,-1-1-48-16,-1 0-16 0,-4-1 48 0,1 2 0 15,-1 0 0-15,2 1 0 0,1-2 144 0,1 2 16 16,-1 2 16-16,3 0 0 0,5 2-112 0,-1-1-32 16,-1-1 0-16,-2 1 0 0,-1 1 16 0,0-2 0 15,-2 2 0-15,-1-2 0 0,-1-1-96 0,0 0 0 16,-1-1-128-16,-1 0 192 0,3 0-64 0,-1-1-128 15,2 0 176-15,-2 1-176 0,-3-2 144 0,-2 2-144 16,-1-2 0-16,-2 2 144 0,-2 2-144 0,-2 0 0 16,-1-1 0-16,0 3 0 0,0-4 0 0,0 4 0 15,2 0 0-15,-4 0 0 0,-1 0 176 0,-1-1-48 16,-3 1-128-16,4 0 192 0,0 0 0 0,0 1 0 0,-3-5 0 0,1 2 0 16,0-1 80-16,-2-1 16 0,-2-1 0 0,0-1 0 15,0 2-144-15,-3 0-16 0,1-2-128 0,-3 4 192 16,-3-2-192-16,0 0 0 0,-9 0 0 0,8 0 0 15,-8 0 128-15,0 0-128 0,0 0 0 0,0 0 144 16,0 0-144-16,0 0 128 0,7 2-128 0,-7-2 128 16,0 0-128-16,0 0 128 0,0 0-128 0,0 0 128 15,0 0-128-15,0 0 0 0,0 0 144 0,0 0-144 16,0 0 0-16,0 0 0 0,0 0 0 0,0 0 0 16,0 0 0-16,0 0 0 0,0 0 0 0,8 1 0 15,-8-1 0-15,0 0 0 0,8 5 0 0,-8-5 0 16,0 0 0-16,0 0 0 0,0 0 0 0,0 0 0 15,0 0 0-15,9 5 0 0,-9-5 0 0,9 4 0 0,-9-4 0 16,0 0 0-16,0 0 0 0,0 0 0 0,0 0 0 0,0 0 0 16,0 0 0-16,7 7 0 0,-7-7 0 0,0 0 0 15,6 6 0-15,-6-6 0 0,0 0 0 0,0 0 144 16,4 9-144-16,-4-9 0 0,3 11 160 0,-3-11-160 16,1 12 128-16,1-1-128 0,-2-11 0 0,2 10 0 15,-2-10 0-15,3 13 0 0,-3 1 0 0,1-1 0 16,-1-3 128-16,0 5-128 0,0-1 0 0,1 0 0 15,1-1 0-15,-1 3 0 0,-1 0 0 0,0 2 0 16,1-2 0-16,1 2 0 0,-2 1 0 0,0 2 0 16,0 1 0-16,0 2 0 0,0-1 0 0,-2-2 0 15,1-3 0-15,0-1 0 0,-1 3 0 0,1 0 0 16,-2-4 0-16,1 4 0 0,-1-3 0 0,1 3 128 0,-1-5-128 0,0 3 0 16,3 1 0-16,-2 2 0 0,-1-1 128 15,1 3-128-15,0-5 0 0,1 0 0 0,-2-5 0 0,2 5 0 16,0 2 0-16,-1-1 0 0,1 0 0 0,0-2 0 15,-2 0 0-15,1-4 0 0,0 1 0 0,1 2 0 16,0-1 0-16,-1 1 0 0,0-2 0 0,-1 2 0 16,1 0 0-16,-1-2 128 0,0 0-128 0,2 1 0 15,0-2 0-15,-2 0 0 0,1 0 128 0,0-3-128 16,2-10 0-16,-2 11 160 0,-2-2-160 0,4-9 160 16,-3 9-32-16,3-9 0 0,-4 10 0 0,4-10 0 15,0 0 16-15,0 0 0 0,-4 11 0 0,4-11 0 16,0 0 32-16,0 0 0 0,0 0 0 0,0 0 0 15,0 0-176-15,0 0 0 0,0 0 144 0,0 0-144 16,0 0-2944-16,0 0-640 0</inkml:trace>
  <inkml:trace contextRef="#ctx0" brushRef="#br0" timeOffset="16357.5">13040 10016 14111 0,'0'0'624'0,"0"0"128"0,0 0-608 0,0 0-144 0,0 0 0 0,0 0 0 15,0 0 160-15,0 0 0 0,0 0 0 0,0 0 0 16,0 0-160-16,0 0 0 0,0 0 0 0,0 0 0 16,0 0 256-16,0 0 128 0,0 0 32 0,0 0 0 15,0 0 464-15,0 0 80 0,0 0 32 0,0 0 0 0,0 0 32 0,0 0 0 16,0 0 0-16,0 0 0 0,0 0-304 0,0 0-48 15,0 0-16-15,0 0 0 0,0 0-272 0,0 0-48 16,0 0-16-16,0 0 0 0,0 0-96 0,0 0-32 16,0 0 0-16,0 0 0 0,0 0 0 0,0 0-16 15,0 0 0-15,0 0 0 0,0 0 0 0,0 0 0 16,10 5 0-16,-10-5 0 0,0 0-176 0,12 9 0 16,1-2 144-16,1-1-144 0,-2 2 0 0,1 0 144 15,0 0-144-15,4-5 0 0,1 1 160 0,2 2-160 16,-2-4 128-16,2 5-128 0,1 1 192 0,-1-2-64 15,1 1 0-15,0-5 0 0,0 2 112 0,1 1 16 16,0 1 0-16,0 0 0 0,1 1-48 0,0-1 0 16,2 1 0-16,0-1 0 0,-1-1-208 0,4 2 176 0,-1-1-176 0,1 0 160 15,-2 0-160-15,1-2 0 0,3 1 144 16,1 0-144-16,1 1 0 0,-1-2 128 0,0-3-128 0,-1 2 0 16,-1-3 144-16,0 2-144 0,-5-1 192 0,1 1-192 15,0-2 144-15,-2 0-144 0,-1-2 0 0,5 1 144 16,0 1-144-16,0 0 0 0,-2-2 0 0,-1 0 0 15,-2 1 0-15,2 0 0 0,3 1 0 0,1-2 128 16,1 0-128-16,0 0 0 0,-1 1 144 0,0 1-144 16,-2-3 0-16,0 2 144 0,-1 0-144 0,1 0 0 15,-4-2 128-15,1 2-128 0,3 1 0 0,-2 0 0 16,-3 0 128-16,1 0-128 0,3-4 0 0,-2 4 0 16,-1 4 0-16,-1-3 0 0,0 0 0 0,4-1 0 15,1-1 0-15,0 1 0 0,0 1 0 0,-1-1 0 16,1-2 0-16,-1 2 0 0,-2-3 0 0,0 3 0 0,0 0 0 0,-1 0 0 15,0-1 128-15,0 1-128 0,0-3 0 0,2 3 0 16,1 0 0-16,1-2 0 0,2-2 192 0,1 1-32 16,-3 2 0-16,3-1 0 0,2 1 48 0,2 0 16 15,3-1 0-15,-1 2 0 0,-1-1 48 0,-1 0 16 16,-1-2 0-16,1 1 0 0,-2 0-112 0,1 0-32 16,0-1 0-16,2 1 0 0,0-2 112 0,1-2 0 15,-1 1 16-15,1 0 0 0,2 1-64 0,1 0-16 16,-2 0 0-16,1 2 0 0,-2-2-192 0,-1 2 0 15,-3 1 0-15,-1 1 0 0,-1-2 0 0,-1 0-160 16,1 0 160-16,0 2-128 0,1 0 128 0,0 2 0 16,-2 2 0-16,0-3 0 0,-6-2 0 0,3 1 0 0,-1-2 0 15,1 2 0-15,0 2 0 0,-3-2 0 16,-1 1 0-16,-3 2 0 0,-2-2 0 0,0 1 128 0,-3-1-128 0,-3-1 0 16,-10 0 192-16,9-1-48 0,-9 1 0 0,0 0 0 15,0 0 80-15,0 0 16 0,0 0 0 0,0 0 0 31,0 0-1152-31,0 0-240 0,0 0-32 0</inkml:trace>
  <inkml:trace contextRef="#ctx0" brushRef="#br0" timeOffset="34748.37">20457 13956 14447 0,'0'0'640'0,"0"0"128"0,0 0-608 0,0 0-160 15,0 0 0-15,0 0 0 0,0 0 1104 0,0 0 192 16,0 0 48-16,0 0 0 0,0 0-416 0,0 0-80 0,0 0-16 0,0 0 0 16,0 0-352-16,0 0-80 0,0 0-16 0,0 0 0 15,0 0-128-15,0 0-16 0,0 0-16 0,0 0 0 16,0 0 48-16,0 0 16 0,0 0 0 0,0 0 0 15,0 0 32-15,0 0 16 0,0 0 0 0,0 0 0 16,0 0-112-16,0 0-32 0,0 0 0 0,7 10 0 16,-7-10-192-16,11 8 128 0,-11-8-128 0,10 8 0 15,-10-8 144-15,11 9-144 0,-11-9 128 0,11 9-128 16,0-1 192-16,-1-2-64 0,-10-6 0 0,13 7 0 16,-13-7 64-16,15 8 0 0,-1-3 0 0,-4 1 0 15,-10-6 64-15,14 6 32 0,-3-1 0 0,1 0 0 16,-12-5-80-16,16 5-16 0,-3 2 0 0,1-1 0 0,2-1-64 0,-1 1-128 15,1-2 176-15,0 1-176 0,1 1 176 16,-2 1-176-16,0-3 160 0,0 1-160 0,1 1 160 0,-1 1-160 16,1-2 160-16,0 0-160 0,-2 1 176 0,0-1-176 15,1 1 192-15,-1 0-192 0,0-5 256 0,1 1-64 16,-1 1-16-16,3 1 0 0,-1-1 0 0,-2-1 0 16,2-2 0-16,-1 3 0 0,1-1-32 0,1 2 0 15,0-4 0-15,1 3 0 0,0 1-16 0,2-4-128 16,-2 0 192-16,2 2-64 0,-2 1-128 0,0 0 192 15,1-2-192-15,-1 0 192 0,-1-1-192 0,0 0 128 16,0 0-128-16,0 0 128 0,1 0-128 0,-1 0 0 16,1-2 144-16,-1 2-144 0,-1 2 144 0,-1-2-144 15,1-1 192-15,0 0-192 0,0 1 208 0,0-2-64 16,0 0-16-16,-1 2 0 0,0 0 0 0,-1 0-128 0,0 0 192 0,1 0-64 16,-3 0-128-16,2 0 128 0,2 0-128 0,-2 0 128 15,-14 0-128-15,15-2 0 0,1 2 0 0,-3 0 128 16,-1-2-128-16,0 2 128 0,-1-3-128 0,-11 3 128 15,15-1-128-15,-2 0 0 0,0 1 0 0,0 0 128 16,-1 0-128-16,-2-2 0 0,-10 2 0 0,13-2 0 16,3 0 0-16,-3 2 128 0,0-2-128 0,-2 2 0 15,-1 0 0-15,1 0 0 0,2 0 128 0,-1 0-128 16,0 0 0-16,0 0 0 0,-1 0 0 0,0-3 128 16,-2 1-128-16,3 0 0 0,-1 2 0 0,0 0 0 15,-1 0 0-15,1 2 0 0,-1-2 128 0,0 0-128 16,2-2 0-16,0 2 0 0,0-1 0 0,-1 1 128 15,1 1-128-15,1-1 0 0,0-1 0 0,2 1 0 0,-2 1 0 0,0-1 0 16,2-1 0-16,1 0 0 0,-2 1 0 0,1 0 128 16,-2-2-128-16,2 1 0 0,1 1 0 0,-2-1 0 15,1-2 128-15,-1 1-128 0,2 0 0 0,-1 1 0 16,0 1 0-16,-1 0 0 0,2-1 0 0,-3 1 0 16,-2-2 0-16,1 0 0 0,1 0 0 0,0 1 0 15,-2 0 0-15,-1 1 0 0,0 0 0 0,1 0 0 16,1 0 0-16,-2 0 0 0,0 0 0 0,0-3 0 15,-10 3 0-15,11 0 0 0,0 0 0 0,0 3 0 16,1-6 0-16,0 2 0 0,-2 0 0 0,1 1 0 16,1 0 0-16,1-2 0 0,0 2 0 0,2-2 0 15,2 2 0-15,1 0 128 0,3 0-128 0,0 0 160 16,-3 2-160-16,1-2 160 0,-1 0-160 0,0 0 128 16,-1 0-128-16,0 0 128 0,0 0-128 0,0 2 0 0,0-2 144 0,-1 0-144 15,-1 0 0-15,1 0 128 0,1-2-128 0,-2 0 0 16,0 2 0-16,0 2 128 0,0-2-128 0,-1 0 0 15,-1-2 0-15,0 0 144 0,0 2-144 0,-1 0 0 16,0-1 128-16,-1 1-128 0,1-1 0 0,0 1 0 16,-2 0 128-16,2 0-128 0,-1 1 0 0,2 0 0 15,1-1 0-15,-1 0 0 0,-13 0 0 0,16 0 0 16,1 2 0-16,-2-2 0 0,-1-2 0 0,1 2 0 16,-2 2 0-16,1-2 0 0,1-3 0 0,-2 2 0 15,-2 1 128-15,2 0-128 0,0-2 0 0,2 2 0 16,-2 0 0-16,0 0 0 0,1 2 0 0,2-2 0 15,-2 0 0-15,0 0 0 0,0 0 0 0,0 0 0 16,2 0 0-16,-1 0 0 0,1 0 0 0,3 0 0 0,0 0 0 0,-1 0 0 16,-1 0 0-16,1 0 0 0,2-2 0 0,0 2 0 15,0 2 0-15,2-1 0 0,2 0 0 0,0 1 128 16,1 0-128-16,0-2 160 0,0 0-160 0,-4 0 0 16,-2 0 0-16,2 0 128 0,0 0-128 0,0 0 0 15,0 0 0-15,-1 2 128 0,0-1-128 0,0 0 0 16,-1 2 0-16,1-2 0 0,-2 0 128 0,0 1-128 15,0-2 0-15,1 2 128 0,0-2-128 0,1 2 160 16,-2-1-160-16,4 0 160 0,-2 1 16 0,1-2 0 16,-1 0 0-16,3 0 0 0,1 0-176 0,1 1 160 15,-1 0-160-15,-1 0 160 0,-1-1-160 0,-1 0 0 16,0 0 144-16,0 0-144 0,1 0 0 0,0 0 0 16,-1 0 0-16,0 0 0 0,0 0 0 0,-2 0 0 0,0 3 0 15,-2-3 128-15,-1-1-128 0,0-1 0 0,0 1 0 16,-1 1 0-16,1 1 0 0,0-1 0 0,1-1 0 0,-2 1 0 15,2 1 0-15,1 1 0 0,1-2 0 0,-1 0 0 16,-1-2 0-16,1 2 0 0,0 0 0 0,1 0 0 16,2 0 0-16,-2 0 128 0,-3 0-128 0,2 0 0 15,3-1 0-15,-2 1 0 0,0-1 0 0,0 0 0 16,1-1 0-16,-2 2 0 0,0 0 0 0,-1-1 128 16,0-2-128-16,0 1 0 0,-3-1 128 0,1 2-128 15,-1 1 0-15,1 0 0 0,-2-3 0 0,2 2 128 16,-2 0-128-16,0 1 0 0,0-2 0 0,2 4 0 15,-1-2 0-15,2-2 0 0,-1 2 0 0,2-2 0 16,0 2 0-16,0 2 0 0,1 0 0 0,1-1 0 16,-2-2 0-16,1-1 128 0,0 2-128 0,2 0 0 0,-1 0 0 0,-1-2 0 15,1 0 0-15,0 0 0 0,2 0 0 0,-1 1 0 16,-3 0 0-16,0 0 0 0,2-1 0 0,-2 1 0 16,-1 1 0-16,-2 0 128 0,2 0-128 0,-3 0 0 15,0 0 0-15,1 0 0 0,-1-1 0 0,1 1 0 16,1 1 0-16,-2 0 0 0,-1-2 0 0,-1 0 0 15,2-1 0-15,0 2 128 0,0 0-128 0,2-1 0 16,-1 0 0-16,0 1 128 0,-1 0-128 0,2 0 0 16,2 0 0-16,-2 0 128 0,-4 0-128 0,2-2 0 15,3 0 0-15,-3 2 128 0,-13 0-128 0,13 0 0 16,0 0 0-16,-2 1 0 0,-11-1 0 0,15 1 0 16,-2-2 0-16,-2 2 0 0,1 2 0 0,-1 0 128 15,-11-3-128-15,11 2 0 0,0 0 0 0,-1-2 0 0,-10 0 0 16,9 1 0-16,-9-1 0 0,10 1 0 0,-10-1 0 0,9-1 0 31,-9 1-1904-31,9-13-448 0</inkml:trace>
  <inkml:trace contextRef="#ctx0" brushRef="#br0" timeOffset="117111.14">13607 1475 26719 0,'0'0'2368'0,"-7"-9"-1888"0,-2-1-480 0,-1 0 0 15,1 0 496-15,0 0 0 0,-2-2 0 0,2-1 0 16,-1-2-496-16,3 0 128 0,2-1-128 0,2 1 0 0,2-1 400 0,1 0 48 15,1-1 0-15,2 2 0 0,-2-1 32 0,2-1 16 16,1 0 0-16,3-1 0 0,4 0-256 0,1-2-48 16,1-2-16-16,0 0 0 0,0-2-176 0,1 6 0 15,3 2 0-15,4-3 0 0,4-6 0 0,-1 3-224 16,1 1 80-16,1 1 16 0,3 2-96 0,-3 0-16 16,-1 1 0-16,1 1 0 0,-1 3 80 0,-2 3 16 15,-1-1 0-15,2 5 0 0,-2 1 144 0,3 2-160 16,-1 2 160-16,3 3-160 0,-1 4 160 0,0 3 0 15,0 2 0-15,1 3 0 0,-1 0 128 0,0-1 0 16,0 1 0-16,0 2 0 0,1-2-128 0,-3 2 192 16,-3-6-64-16,-1 3 0 0,-3 0-128 0,0 2 0 15,-4-1 128-15,-2-4-128 0,1-6 0 0,-1 3 128 16,-4-1-128-16,1 2 0 0,-1 0 144 0,-2 0-144 0,-5-8 192 16,5 13-192-16,-1 0 352 0,1 1-32 0,-1 2-16 0,0 2 0 15,-1 0 336-15,-3 2 80 0,-2 1 16 0,1 1 0 16,0 0 16-16,-2-1 0 0,-1-3 0 0,0 1 0 15,-1 0-48-15,0 2-16 0,-2-4 0 0,3-1 0 16,-2-2-208-16,-1 0-32 0,1-2-16 0,-1 2 0 16,0 2-176-16,0 1-16 0,-1 0-16 0,-1 2 0 15,0 1-224-15,-1 1 0 0,-1 0 0 0,2 2 0 16,0 2 0-16,0 0 0 0,-3-1 0 0,0 1 0 16,1 0 0-16,-4 4 128 0,-3 5-128 0,0 1 0 15,-2 1 128-15,-1-2-128 0,-2-3 176 0,2-1-176 16,5-3 320-16,-1-4-32 0,-2-3-16 0,-1-2 0 15,2-1 112-15,0 0 32 0,-2-6 0 0,1 2 0 16,-2 1-112-16,0-3-32 0,0-2 0 0,-1 1 0 0,0-4-16 16,-3 1-16-16,-1-4 0 0,0 1 0 0,0 0 80 0,-2-1 0 15,0-3 16-15,-1-1 0 0,-1-3-80 0,3-2 0 16,3-1-16-16,-2-4 0 0,-4-1-240 0,-1-2 144 16,0-5-144-16,-1-5 128 0,1-2-288 0,-3-4-64 15,-4-4-16-15,-5-10 0 16,-4-7-1456-16,-1-4-288 0,-3-3-64 0,8-1-16 15,5 2-864-15,8-1-160 0</inkml:trace>
  <inkml:trace contextRef="#ctx0" brushRef="#br0" timeOffset="132064.959">12937 612 8287 0,'0'0'736'0,"0"0"-592"15,0 0-144-15,0 0 0 0,0 0 4064 0,0 0 784 16,0 0 144-16,0 0 48 0,0 0-4080 0,0 0-832 16,2 12-128-16,0-2 0 0,-2-10 0 0,1 13 0 15,0 2 0-15,-1 0 0 0,-1 2 0 0,1 3 0 16,-1 1 0-16,1 1 0 0,-2 1-128 0,1 2 128 15,0 1 0-15,-2 3 0 0,1 3 0 0,-1 2 0 0,0 0 0 16,2 1 128-16,-2 2-128 0,1 2 0 0,1-1 144 0,-2 0-144 16,0-1 0-16,-1-4 144 0,2-10-144 0,-1-2 0 15,-1-4 384-15,2-4-48 0,-1-2 0 0,3-11 0 16,0 0 368-16,0 0 80 0,0 0 16 0,0 0 0 16,0 0-32-16,0 0 0 0,0 0 0 0,0 0 0 15,0 0-384-15,-3-15-64 0,0-3-32 0,0-4 0 16,2-2-288-16,-1-9-176 0,2-7 32 0,0 1 0 15,-1 2 144-15,1-1-160 0,0 3 160 0,0 6-160 16,0 3 160-16,0 2 0 0,0 1 0 0,0-2 0 16,0 3 0-16,0 1 0 0,-1-1 0 0,-1-4 0 15,2-3 176-15,-1-1-48 0,-1 0 0 0,0-1 0 16,4-2-128-16,-2 7 0 0,0 7 144 0,0 2-144 16,-2 0 0-16,2 5 0 0,0 12 0 0,0 0 0 0,0 0 0 0,0 0 144 15,0 0-144-15,0 0 0 0,0 0 0 0,0 0 0 16,0 0 0-16,0 0 0 0,0 0 0 0,7 12-256 15,-2-1 32-15,1 8 0 0,1-2 64 0,-1 5 16 16,1 3 0-16,1 3 0 0,0 4 144 0,-1-1 0 16,1-1 0-16,-1-3 0 0,-1-1 0 0,1-5 0 15,-1-1 128-15,0-1-128 0,-2 2 0 0,-1-3 0 16,1-1 0-16,0-1 0 16,1 0-432-16,-1-1-144 0,-1 0-48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3T01:27:58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24437 8918 26719 0,'0'0'1184'0,"0"0"240"0,0 0-1136 0,0 0-288 0,-3 14 0 0,-1-1 0 15,4-13 640-15,0 21 80 0,0 3 16 0,2 8 0 16,-2 5-736-16,0-1 0 0,0 7 0 0,0-1-208 16,-2 1 208-16,4 0 0 0,-4 1-160 0,2-1 160 15,2-5 0-15,-4-3 0 0,1-1-144 0,0-1 144 16,-6 0 0-16,3-2 192 0,6-4-16 0,-5-2-16 15,-3-8 336-15,-1-1 64 0,4-5 16 0,3-11 0 16,-4 11-80-16,4-11-16 0,0 0 0 0,0 0 0 16,0 0-96-16,0 0 0 0,0 0-16 0,0 0 0 15,0 0 208-15,0 0 32 0,-7-12 16 0,3-5 0 16,1-6-336-16,3-3-64 0,0-4-16 0,1-2 0 0,1 1-208 0,-1 0 0 16,0 1 0-16,2 2 0 0,1 2 512 15,2 1 16-15,1 2 0 0,-2 2 0 0,-4 3-112 0,3 0-32 16,2 5 0-16,0 1 0 0,2-4-176 0,-2 3-32 15,1 1-16-15,-1 3 0 0,1-1-160 0,1 3 0 16,1 2 0-16,0 0 128 0,-1-2-128 0,2 5 0 16,2-2 0-16,0 3 0 0,-2 1-160 0,1 2 160 15,-1 2-208-15,2 1 80 0,1-1-64 0,0 3 0 16,-1 1 0-16,2 1 0 0,-1 0 192 0,0-1-208 16,-1 2 80-16,-1 1 128 0,1-1 0 0,0 2 0 15,-4-1 0-15,1 2 0 0,1 0 0 0,-1 3 0 16,1 0 0-16,-3 2 0 0,1-1 0 0,0 3 0 15,-1 0 0-15,2 3 0 0,-3-1 0 0,1-1 0 16,-2-1 0-16,0-1 0 0,-1 2 0 0,3-1 0 0,-4 0 0 16,1 0 0-16,-1-2 0 0,0-4 0 0,-1-2 176 0,1 0-176 15,-1-1 192-15,-2-11-48 0,2 11-16 0,-2-11 0 16,0 0-128-16,0 0 160 0,2 11-160 0,-2-11 160 16,0 0-160-16,0 0 0 0,0 0 0 0,0 0-12128 15,0 0-2416-15</inkml:trace>
  <inkml:trace contextRef="#ctx0" brushRef="#br0" timeOffset="5367.51">27837 8695 20271 0,'0'0'1792'0,"0"0"-1424"0,0 0-368 0,0 0 0 16,0 0 2048-16,0 0 320 0,0 0 80 0,0 0 16 15,0 0-1040-15,0 0-208 0,0 0-32 0,0 0-16 16,0 0-640-16,0 0-128 0,0 0-16 0,0-9-16 16,0 9-224-16,0 0-144 0,0 0 192 0,0 0-192 15,0 0 128-15,0 0-128 0,0 0 0 0,0 0 0 16,0 0 0-16,0 0 0 0,-5-7 0 0,5 7 0 0,0 0-224 0,0 0 48 16,0 0 16-16,0 0 0 0,0 0-16 0,0 0 0 15,0 0 0-15,0 0 0 0,0 0 48 0,0 0 0 16,0 0 0-16,0 0 0 0,0 0-80 0,0 0-16 15,0 0 0-15,0 0 0 0,0 0 224 0,0 0-192 16,0 0 192-16,0 0-192 0,0 0 192 0,0 0-144 16,0 0 144-16,0 0-128 0,0 0 128 0,0 0 0 15,0 0 0-15,0 0 0 0,0 0 0 0,0 0 0 16,0 0 0-16,0 0 0 0,0 0 0 0,0 0 0 16,0 0 0-16,0 0 0 0,0 0 0 0,0 0 0 15,0 0 0-15,0 0 0 0,0 0 0 0,0 0 0 16,0 0 160-16,0 0-160 0,0 0 416 0,0 0-16 0,0 0 0 0,0 0 0 15,0 0 240-15,0 0 32 16,0 0 16-16,0 0 0 0,-4-7 16 0,4 7 16 0,-5-4 0 0,5 4 0 16,-6-11-64-16,1 5-16 0,5 6 0 0,-9-7 0 15,1-1-256-15,-1 3-64 0,0 0-16 0,0 1 0 16,0 1-176-16,-2 0-128 0,1-1 192 0,-1 1-192 16,-2 3 0-16,3 3 0 0,0 3-240 0,0 1 80 15,1 3-160-15,-2 3-48 0,-5 1 0 0,0 7 0 16,2 4-208-1,2 5-64-15,2 5 0 0,2 6 0 0,5-1-192 0,-1 3-64 16,2 3 0-16,1-7 0 16,1-4 384-16,3-4 64 0,4-5 0 0,-1-3 16 0,1-4 240 0,1-2 32 0,1-4 16 0,0-4 0 15,-9-9 144-15,14 4-208 0,6-4 80 0,-4-2 128 16,-5-4 0-16,4-3 128 0,3-6 32 0,1-6 0 16,2-3 448-16,0-6 96 0,-1-4 0 0,2-2 16 0,1-3-160 0,0-4-48 15,-5 1 0-15,1 0 0 0,0 1-64 0,-4 0-32 16,-2-1 0-16,0 2 0 0,-2 0 160 0,-2-2 48 15,-1-1 0-15,0 2 0 0,-1 2-192 0,1 2-48 16,-1-1 0-16,-1 4 0 0,-1 3-160 0,1 3-32 16,-4 3-16-16,0 5 0 0,-2 1 16 0,0 5 16 15,0 4 0-15,0 10 0 0,0-10-64 0,0 10-16 16,0 0 0-16,0 0 0 0,0 0-128 0,0 0 0 16,0 0 0-16,-11 12 128 15,2 5-448-15,0 8-112 0,2 5-16 0,1 5 0 16,-2 5-32-16,3 6-16 0,1 4 0 0,0 2 0 15,0 1-112-15,1-2-32 0,2-3 0 0,0-3 0 0,0-5 224 0,1-3 32 16,0-5 16-16,-2-2 0 0,2-4 224 0,0-1 144 0,-1-3-192 16,1-1 192-16,1-1 0 0,-1-6 0 0,-1-5 0 15,1-9 0-15,0 12 0 0,0-3 0 0,0 0 0 0,0-9 144 16,0 0-144-16,0 0-144 0,0 0 144 0,0 0-208 31,0 0-1904-31,0 0-384 0,0 0-80 0</inkml:trace>
  <inkml:trace contextRef="#ctx0" brushRef="#br0" timeOffset="5578.51">28164 8674 29087 0,'0'0'1280'0,"0"0"272"0,0 0-1232 0,0 0-320 0,0 0 0 0,0 0 0 16,0 0 624-16,0 0 64 0,0 0 16 0,-1 13 0 15,-2-1-704-15,1 0-272 0,0 1 16 0,0 4 0 16,-2 0-288-16,0 2-48 0,-3-2-16 0,2 3 0 0,1-3 240 0,2 0 48 15,-2-2 16-15,2-2 0 0,0-2 304 0,-1 2-160 16,2 1 160-16,1-1-128 0,0-1 128 0,0 0 0 16,0-12-144-16,-1 10 144 15,-1 2-1968-15,2-12-320 0</inkml:trace>
  <inkml:trace contextRef="#ctx0" brushRef="#br0" timeOffset="5728.65">28186 8527 23039 0,'0'0'2048'0,"0"0"-1648"0,0 0-400 0,0 0 0 16,0 0 2112-16,0 0 320 0,2-9 80 0,-2 9 16 15,0 0-2064-15,0 0-464 0,0 0 0 0,0 0 0 32,0 0-1520-32,0 0-272 0,0 0-64 0</inkml:trace>
  <inkml:trace contextRef="#ctx0" brushRef="#br0" timeOffset="6019.94">28275 8725 11055 0,'0'0'976'0,"0"0"-784"0,0 0-192 0,3 12 0 16,-1 0 1968-16,2 1 336 0,-1 2 80 0,1 0 16 16,-2 0-1424-16,0 2-272 0,-2 7-64 0,0 0-16 15,-2 4-432-15,1-1-64 0,-2 1-128 0,1-2 176 0,-2-3-176 16,1 2 128-16,2-2-128 0,1-3 128 0,0-6-128 0,0-3 0 15,0-11 0-15,0 0 0 0,0 0 704 0,0 0 96 16,0 0 32-16,0 0 0 0,0 0 592 0,0 0 128 16,0 0 32-16,6-11 0 0,1-6-272 0,1-4-48 15,-3-1-16-15,3-4 0 0,2-1-784 0,2-2-144 16,-2-1-48-16,2 3 0 0,-1-1-272 0,-1 5 128 16,0 2-128-16,1 1 0 0,-2 2 0 0,0 3 0 15,-1 0 0-15,-2 2 0 16,0 1-448-16,-1 2-160 0,1 0-32 0,0 2-15072 0</inkml:trace>
  <inkml:trace contextRef="#ctx0" brushRef="#br0" timeOffset="6298.66">28579 8691 16575 0,'0'0'736'0,"0"0"160"0,0 0-720 0,0 0-176 0,0 0 0 0,0 0 0 15,0 0 3312-15,0 0 624 0,2 13 128 0,1 0 32 16,-2-2-3392-16,-1 2-704 0,-1-2 0 0,1 5-160 16,0 1 160-16,-1 1 0 0,-2 1 0 0,2 1 0 15,-1 3 0-15,1 0 0 0,0 2 0 0,0-4-128 16,1-6 128-16,0 2 0 0,-2-2 0 0,1 2 0 16,1-3 0-16,0-1 0 0,0-1 0 0,0 1 0 15,-1 0 0-15,1-13 0 0,0 0 0 0,-2 10 0 16,2-10 128-16,0 0-128 0,0 0 160 0,0 0-160 0,0 0 0 0,0 0-160 15,-4 9 0-15,4-9 0 16,0 0-1968-16,0 0-400 0</inkml:trace>
  <inkml:trace contextRef="#ctx0" brushRef="#br0" timeOffset="6426.94">28709 8324 23039 0,'0'0'2048'0,"0"0"-1648"16,0 0-400-16,0 0 0 0,0 0 2048 0,0 0 320 15,0 0 64-15,0 0 0 0,0 0-1984 0,0 0-448 16,0 0 0-16,0 0-9408 16,3 13-1856-16</inkml:trace>
  <inkml:trace contextRef="#ctx0" brushRef="#br0" timeOffset="6801.5">28896 8662 26719 0,'0'0'1184'0,"0"0"240"0,0 0-1136 0,0 0-288 0,0 0 0 0,0 0 0 16,0 0 1344-16,-8-3 224 0,-3-1 32 0,1 0 16 15,-1-1-1312-15,-2-1-304 0,-4 1 0 0,3 4 0 16,0 2-224-16,1 2-32 0,-2-2 0 0,2 4 0 16,-1 6-192-16,0-2-32 0,-1 3-16 0,2-1 0 15,3 0-336-15,3 2-64 0,1-3 0 0,2 1-16 16,3-1 208-16,3 2 32 0,3 1 16 0,2 0 0 15,1 0-160-15,2 1-16 0,2-1-16 0,0 0 0 16,-2 2 320-16,3 0 64 0,3-2 16 0,-1 0 0 0,0-2 256 0,-1-2 48 16,-1-1 16-16,0 0 0 0,-2-2 480 0,-2 2 96 15,-1 0 32-15,-1-2 0 0,-7-6 48 0,7 7 16 16,-7-7 0-16,0 0 0 0,0 0 160 0,0 0 16 16,0 0 16-16,0 0 0 0,0 0 432 0,-3 10 96 15,-4 2 16-15,-3-6 0 0,1-3-368 0,-2 0-64 16,-3-1-16-16,1 2 0 0,0 1-480 0,3-1-96 15,1 0-32-15,9-4 0 16,-9-1-672-16,9 1-128 0,-9 4-16 0,9-4-9024 16,0 0-1808-16</inkml:trace>
  <inkml:trace contextRef="#ctx0" brushRef="#br0" timeOffset="6990.87">29043 8762 17503 0,'0'0'768'0,"0"0"176"0,0 0-752 0,1 10-192 0,-1-10 0 0,-1 13 0 16,0 0 1312-16,-1 3 224 0,0 3 64 0,-1 1 0 16,-2-1-1360-16,0 2-240 0,1 0 0 0,-1-5-192 15,-1-6 48-15,2 1 0 0,0 0 0 0,1 0 0 16,-1-3 144-16,4-8 0 0,-4 10 128 0,4-10-128 16,0 0-1472-16,0 0-352 0</inkml:trace>
  <inkml:trace contextRef="#ctx0" brushRef="#br0" timeOffset="7109.4">29104 8492 3679 0,'0'0'160'0,"0"0"32"0,0 0-192 0,5 11 0 16,1 2 0-16,-1 3 0 0,0 4 3648 0,0-2 704 16,-1 3 128-16</inkml:trace>
  <inkml:trace contextRef="#ctx0" brushRef="#br0" timeOffset="7432.12">29119 8915 5519 0,'3'17'240'0,"-3"-17"64"16,4 11-304-16,0 1 0 0,0 1 0 0,0 0 0 0,0-3 2304 0,1 2 384 0,0 1 96 0,2-3 16 16,-1-1-2240-16,2-1-560 0,-8-8 0 0,13 5 0 31,0-3-704-31,-1-4-240 0,0 0-48 0,1-5-16 0,0 1 496 0,0-5 80 0,0-2 32 0,-1-2 0 15,-2-2 640-15,-1 0 128 0,-1 0 16 0,-1 0 16 16,-2 0 848-16,1 1 160 0,0 2 48 0,-1 0 0 16,-1 3 208-16,-3 1 64 0,-1-1 0 0,-1 1 0 15,-2 1-128-15,0-2 0 0,-2 3-16 0,-1-1 0 16,-3 0-544-16,-1-1-96 0,3 1-32 0,-2 1 0 16,-3 1-448-16,1 5-80 0,11 2-32 0,-11 0 0 15,-4 1-496-15,1 4-112 0,0 3 0 0,1 4-16 16,1 2-160-16,1 3-16 0,1 1-16 0,2-1 0 15,-1 0-192-15,3-2-48 0,-1 0 0 0,2 2 0 16,1 1-384-16,1 1-96 0,1-4-16 0,0 0-10272 16</inkml:trace>
  <inkml:trace contextRef="#ctx0" brushRef="#br0" timeOffset="7791.58">29478 8775 19343 0,'0'0'1728'0,"0"0"-1392"15,0 0-336-15,0 0 0 0,0 0 1984 0,0 0 336 16,0 0 64-16,0 0 16 0,7 9-1568 0,-7-9-320 16,-1 13-64-16,-2 1-16 0,-2 2-432 0,-2 2 0 15,-2 3 0-15,0 0-176 16,0-2-448-16,0 0-80 0,1 0-32 0,0-3 0 0,0-6 384 0,3 1 80 0,5-11 16 0,0 0 0 16,0 0 256-16,0 0 144 0,0 0-16 0,0 0 0 15,0 0 0-15,0 0 0 0,10-8 0 0,4-7 0 16,1-3 320-16,3-5 64 0,1-5 16 0,0 0 0 15,1-1-352-15,1 4-176 0,-6 2 160 0,2 3-160 16,-1 5 0-16,0 1 0 0,-5 3 0 0,0 3 0 16,-2 3 192-16,-9 5-48 0,0 0-16 0,0 0 0 15,0 0 400-15,10 1 80 0,-10-1 16 0,8 12 0 16,-1 1-96-16,-2 2-16 0,-1 4 0 0,-2-1 0 16,-2 4-16-16,2 2-16 0,0-1 0 0,0-2 0 15,-1-3-224-15,0 0-64 0,2 1 0 0,-1-4 0 16,1-2-192-16,1-1 0 0,0 0 128 0,1-2-128 15,-5-10-464-15,5 9-144 0,-5-9-32 0,7 11-14656 16</inkml:trace>
  <inkml:trace contextRef="#ctx0" brushRef="#br0" timeOffset="8459.949">28696 9533 15023 0,'0'0'656'0,"0"0"160"0,0 0-656 0,0 0-160 15,0 0 0-15,0 0 0 0,0 0 2224 0,0 0 400 16,0 0 96-16,0 0 16 0,0 0-512 0,0 0-112 16,0 0 0-16,0 0-16 0,0 0-128 0,0 0-32 15,0 0 0-15,0 0 0 0,0 0-480 0,0 0-112 16,0 0 0-16,0 0-16 0,0 0-688 0,0 0-128 15,0 0-16-15,0 0-16 0,0 0-336 0,0 0-144 16,0 7 128-16,0-7-128 0,0 0 0 0,0 9-224 16,1 1 32-16,1 6 0 0,-1 1-32 0,3 3 0 15,-1 0 0-15,-1 4 0 0,-1 2 224 0,1-3 0 16,-1 0 0-16,3 0-144 0,-1-1 144 0,1 3 0 16,-1-4 0-16,1 2 128 0,-2 1 64 0,2-1 32 0,-1 2 0 0,4-5 0 15,-2-1 48-15,-1-2 16 0,-1 0 0 0,-3-4 0 16,0-2-32-16,0-11-16 0,0 10 0 0,0-10 0 15,-3 10-16-15,3-10 0 0,0 0 0 0,0 0 0 16,0 0-32-16,0 0-16 0,0 0 0 0,0 0 0 16,0 0-48-16,0 0-128 0,0 0 192 0,0 0-64 31,0 0-1472-31,0 0-320 0,0 0-48 0</inkml:trace>
  <inkml:trace contextRef="#ctx0" brushRef="#br0" timeOffset="10238.99">30579 9720 3679 0,'0'0'320'0,"0"0"-320"16,0 0 0-16,0 0 0 0,-7-5 4768 0,7 5 880 16,0 0 176-16,0 0 48 0,0 0-3680 0,0 0-720 15,0 0-160-15,0 0-32 0,-1-10-496 0,1 10-96 0,0 0-32 0,0 0 0 16,0 0-160-16,0 0-48 0,0 0 0 0,0 0 0 15,0 0-128-15,0 0-48 0,0 0 0 0,0 0 0 16,0 0-272-16,8 7 0 0,-3 3 128 0,0 6-128 16,0 5 0-16,-1 5-272 0,-2 3 48 0,-2 2 16 15,1 2-112-15,-1-2 0 0,-1-1-16 0,-1-1 0 16,1-3 208-16,0-3 128 0,-1-3-160 0,4-5 160 16,-4-3 0-16,2-12 0 0,2 10 0 0,-2-10 0 15,0 0 0-15,0 0 128 0,0 0-128 0,0 0 0 16,0 0 0-16,0 0 0 0,0 0-240 0,4-10 80 15,-2-8-32-15,3-4-16 0,1-2 0 0,1-5 0 16,4-1 208-16,-1 0 0 0,-1-2 0 0,1 3 0 16,0 3 160-16,-1 1 32 0,0 2 0 0,0 2 0 15,2 0 96-15,-1 3 32 0,-2 4 0 0,0 1 0 16,0 1-160-16,-1 4-32 0,1 0 0 0,-8 8 0 0,0 0-128 0,11-1 192 16,-11 1-192-16,10 4 192 0,-10-4-192 0,11 11 0 15,0 3 0-15,0 0 0 0,-5 1 0 0,1 2 0 16,-1 0 0-16,1 2 0 0,-3-1 0 0,0 0 0 15,0 0 0-15,-1-1 128 0,1 0-128 0,-1-1 0 16,-3-2 0-16,3 1 128 0,1-1-128 0,-3 0 128 16,-2-2-128-16,-1-2 128 0,2-10-128 0,2 11 128 15,-2-1-128-15,0-10 128 0,0 0-128 0,0 0 160 16,0 0-160-16,0 0 160 0,0 0-384 0,0 0-80 16,0 0-16-16,0 0-9856 15,0 0-1984-15</inkml:trace>
  <inkml:trace contextRef="#ctx0" brushRef="#br0" timeOffset="10660.42">31357 9462 33167 0,'0'0'2944'0,"0"0"-2352"0,0 0-464 0,0 0-128 15,0 0 992-15,0 0 176 0,0 0 48 0,0 0 0 16,0 0-912-16,0 0-176 0,0 0-128 0,0 0 144 15,-13 6-304-15,0 2-64 0,1 2-16 0,-2-2 0 16,-4 1 80-16,-1 4 16 0,1 6 0 0,-1-1 0 16,-1 1 144-16,-1 1-128 0,-1 1 128 0,1 1-128 15,0-1 128-15,0-2-160 0,1-2 160 0,1-1-160 16,4 1-416-16,-1-3-64 0,0-2-32 0,3-1 0 16,4-5-608-16,0-2-128 0,-1 0-32 0,10-4 0 15,0 0 352-15,0 0 64 0,0 0 0 0,0 0 16 0,0 0 720 0,0 0 144 16,0 0 144-16,10-8-208 0,0-4 208 0,4 2-144 15,4-2 144-15,0 3-128 0,-1-3 464 0,3 3 112 16,-1-1 0-16,2 1 16 0,-1-1 144 0,-1 1 32 16,1 4 0-16,-1 1 0 0,1 0-160 0,-2 0-32 15,-2 2 0-15,2 2 0 0,1 4-256 0,0-4-48 16,-5-4-16-16,0 2 0 0,1 2-128 0,-1 0 0 16,-1 0 0-16,-1 0 0 0,0 0 0 0,-2 2 0 15,0-1 0-15,-10-1 0 0,0 0 0 0,0 0-144 16,0 0 144-16,0 0 0 15,0 0-640-15,0 0-32 0,0 0 0 0,0 0-7776 16,0 0-1536-16</inkml:trace>
  <inkml:trace contextRef="#ctx0" brushRef="#br0" timeOffset="10937.68">31264 9741 11967 0,'0'0'1072'0,"0"0"-864"0,0 0-208 0,0 0 0 16,0 0 4080-16,0 0 768 0,0 0 144 0,0 0 48 15,0 0-3792-15,4 11-752 0,-1 1-160 0,-3 0-16 16,0 1-320-16,0 3 128 0,0 2-128 0,0 5 0 16,0 5 240-16,-1 0-64 0,-1 1-16 0,2 4 0 15,0-3 272-15,0 2 48 0,-1-1 16 0,1 2 0 16,0-2 272-16,0 1 64 0,0-5 16 0,3 0 0 16,-1-1-208-16,1-1-32 0,-3-3-16 0,1-2 0 0,2-3-112 0,-2-1-32 15,-1-1 0-15,0-3 0 0,0-12 0 0,0 12 0 16,0-12 0-16,0 0 0 0,0 0-144 0,-1 10-48 15,1-10 0-15,0 0 0 0,0 0-256 0,0 0 0 16,0 0-128-16,0 0 128 16,0 0-2608-16,0 0-416 0</inkml:trace>
  <inkml:trace contextRef="#ctx0" brushRef="#br0" timeOffset="15651.32">28349 10978 4607 0,'0'0'400'0,"0"0"-400"15,0 0 0-15,0 0 0 0,0 0 3296 0,0 0 576 16,0 0 112-16,0 0 32 0,-5-5-1712 0,5 5-352 16,0 0-64-16,0 0-16 0,0 0-192 0,0 0-32 15,0 0-16-15,0 0 0 0,0 0-608 0,0 0-112 0,0 0-16 0,7-8-16 16,-7 8-464-16,13-9-96 0,0 2 0 0,2 3-16 15,1 2-160-15,5 0-16 0,1 2-128 0,3 0 192 16,0 3-192-16,2 1 176 0,2 1-176 0,-1 2 160 16,0 2-160-16,0 0 128 0,2-4-128 0,-1 4 128 15,-3 0-128-15,-2 0 192 0,19 8 0 16,-24-6-192-16,-2-1 128 0,-4-1-128 0,-1-1 128 16,-3 0 80-16,-2 1 16 0,-7-9 0 0,2 12 0 15,-2-2 32-15,-1 1 16 0,-4-1 0 0,-5 2 0 16,-1-3 176-16,-6 3 16 0,-4 3 16 0,-4-2 0 15,-2 1-64-15,-3 0-16 0,-1 3 0 0,-2-2 0 16,0 0-208-16,2 0-64 0,2-2 0 0,2-1 0 16,0-1 32-16,1-1 0 0,1 0 0 0,0-3 0 15,0 0 64-15,2-2 16 0,1 0 0 0,3-2 0 0,4 0-112 16,4 1 0-16,3-1-128 0,8-3 192 0,0 0 16 0,0 0 0 16,0 0 0-16,0 0 0 0,0 0-208 0,0 0 0 15,19 1 0-15,2 1 0 0,5-1-256 0,1-1 48 16,2-1 16-16,3-2 0 0,2-1 192 0,4-1 0 15,2-2 0-15,3 1 0 0,3-2 304 0,0 1-48 16,-2-3-16-16,-2 1 0 0,-2 1-96 0,-3 2-16 16,-3 0 0-16,-6 2 0 0,-3-2-128 0,-4 2 128 15,-3 1-128-15,-4 0 128 0,-3 0-128 0,-11 3 192 16,10-1-192-16,-10 1 192 0,0 0-192 0,0 0 192 16,0 0-192-16,0 0 192 0,8 4-192 0,-8-4 160 15,0 0-160-15,0 0 160 0,0 0-160 0,0 0 0 16,0 0-160-16,0 0 160 15,11 3-1696-15,-11-3-240 0,10-2-48 0</inkml:trace>
  <inkml:trace contextRef="#ctx0" brushRef="#br0" timeOffset="26370.329">30746 10626 19343 0,'0'0'1728'0,"0"0"-1392"16,0 0-336-16,0 0 0 0,0 0 1776 0,0 0 272 16,0 0 64-16,0 0 16 0,0 0-1264 0,0 0-256 15,0 0-48-15,0 0-16 0,0 0-240 0,0 0-48 0,0 0-16 0,0 0 0 16,0 0-96-16,6 10-16 0,-1 1 0 0,2 2 0 15,-1 0 64-15,0 1 16 0,-3 2 0 0,0 3 0 16,0 2 80-16,-1 1 16 0,0 1 0 0,-2 1 0 16,-2 1-48-16,2 1 0 0,0-1 0 0,-1 0 0 15,-3-1-96-15,1-1-32 0,2-3 0 0,0 1 0 16,-3-6-128-16,1-2 192 0,1-3-192 0,2-10 192 16,0 0 0-16,0 0 0 0,0 0 0 0,0 0 0 15,0 0 96-15,0 0 32 0,0 0 0 0,0 0 0 16,0 0 16-16,4-13 16 0,-2-1 0 0,3-6 0 15,1-3-192-15,0-3-32 0,2-2-128 0,4 1 192 16,1-2-192-16,1 2 0 0,0 1 0 0,1 2-160 0,-1 0 160 0,-1 3 0 16,-2 1 0-16,-4 2-128 0,1 1 128 15,3 3 192-15,0 2-32 0,0 1-16 0,-2 2 32 0,1 3 0 16,2-1 0-16,-1 2 0 0,-11 5-48 0,11-1-128 16,0-4 192-16,-1 5-64 0,2 2-128 0,-2 2 0 15,-10-4 0-15,12 5 0 0,-2 3 0 0,-2 1 0 16,0 0 0-16,0 3 0 0,-2 1 0 0,1 0 128 15,-3 0-128-15,1 0 0 0,-1 0 0 0,-1 0 0 16,-1 0 128-16,1 0-128 0,-1 0 0 0,1 0 0 16,-3 2 144-16,0-1-144 0,0-1 0 0,1 3 144 15,-1-3-144-15,0-1 0 0,-1-1 0 0,1 2 0 16,1-4 0-16,-1 2 0 16,-1 1-528-16,1-1-64 0,0-11-16 0,-1 13 0 15,-2-1-2208-15,-1 0-432 0</inkml:trace>
  <inkml:trace contextRef="#ctx0" brushRef="#br0" timeOffset="26805.41">30401 11067 20271 0,'0'0'1792'0,"0"0"-1424"16,0 0-368-16,0 0 0 0,-9 1 1152 0,9-1 144 15,0 0 48-15,0 0 0 0,0 0-752 0,0 0-144 16,0 0-16-16,0 0-16 0,0 0 224 0,15-3 64 15,-2 2 0-15,5-2 0 0,3-1 384 0,2 1 64 16,1 0 32-16,3-2 0 0,3-1-352 0,3 3-64 16,3 0 0-16,2 0-16 0,0 1-400 0,6 0-80 15,6 1-16-15,-1-1 0 0,-1-1-256 0,2 0 128 16,-1 1-128-16,2-2 0 0,-2 0 0 0,-5-1 0 16,-4 1 0-16,-1 0 0 0,1 0 144 0,-4 0-144 15,-1 1 0-15,-3-1 144 0,-6 2-144 0,-2-3 192 0,0 1-192 0,-3 0 192 16,-3-1-64-16,-6 2-128 0,-12 3 192 15,0 0-64-15,0 0-128 0,0 0 0 0,0 0-160 0,0 0 160 32,0 0-1664-32,-7-9-256 0,-6 2-32 0</inkml:trace>
  <inkml:trace contextRef="#ctx0" brushRef="#br0" timeOffset="27383.42">30866 11162 12895 0,'0'0'1152'0,"0"0"-928"15,0 0-224-15,0 0 0 0,0 0 2880 0,0 0 544 16,16 8 96-16,-1-1 32 0,-15-7-2624 0,19 11-528 0,2-1-96 0,3 2-32 15,-1-3-272-15,-1 3 0 0,-1 0 0 0,-1 1 0 16,-2-2 0-16,-4 1 0 0,1-2 0 0,-4-2 0 16,-3 3 160-16,-3-2 32 0,-5-9 0 0,3 12 0 15,-2-1 208-15,-2 1 48 0,-8 0 16 0,-2 1 0 16,-2 0-272-16,-4 3-48 0,-9-3-16 0,2 1 0 16,-1 2-304-16,1-3-64 0,2 0-16 0,3-2 0 15,-3 0 640-15,2-2 128 0,3-4 32 0,5 0 0 16,3 1 736-16,9-6 128 0,0 0 48 0,0 0 0 15,0 0-512-15,0 0-112 0,0 0 0 0,0 0-16 16,11 2-688-16,2-2-128 0,2 0 0 0,5-1 0 16,1-3 0-16,5 0 0 0,4-4 0 0,2 0 0 15,2 1 0-15,-1-4 0 0,-2 2 0 0,-2-3 160 16,-3 2-160-16,-3-1 0 0,-3 1 144 0,-2 1-144 0,0-2-176 16,-5 2-96-16,-2 1-32 0,-3 1 0 15,-2-1-1760-15,-2 0-368 0,0-1-64 0,-4 0-11808 16</inkml:trace>
  <inkml:trace contextRef="#ctx0" brushRef="#br0" timeOffset="28089.829">30284 10862 24191 0,'0'0'1072'0,"0"0"208"16,0 0-1024-16,0 0-256 0,0 0 0 0,0 0 0 0,0 0 1552 0,0 0 256 16,0 0 48-16,0 0 16 0,0 0-688 0,0 0-144 15,0 0-16-15,0 0-16 0,0 0-128 0,0 0-32 16,0 0 0-16,0 0 0 0,8 9-336 0,0-1-64 15,-8-8 0-15,6 13-16 0,-1 0-160 0,1 1-16 16,-1 3-16-16,-1 3 0 0,-3 2-112 0,2 1 0 16,2 3-128-16,0 1 192 0,-5 0-192 0,1 0 0 15,1 3 128-15,-4 2-128 0,-3-2 0 0,3 0 0 16,0-1 0-16,1 3 0 0,-2-2 0 0,2-2 0 16,0 0 0-16,-2 1 0 0,-1-2 0 0,0 0 128 15,2-1-128-15,-2-1 0 0,0-4 0 0,1 0 128 16,-1-2-128-16,2-2 0 0,-2-2 0 0,1-2 128 15,-1-3-128-15,2 1 0 0,2-11 144 0,0 0-144 0,0 0 128 0,-3 9-128 16,3-9 128-16,0 0-128 0,0 0 128 0,0 0-128 16,0 0 144-16,0 0-144 0,0 0 160 0,0 0-160 15,0 0 0-15,0 0 0 0,0 0 0 0,0 0 0 16,11 5-128-16,2-2 128 0,1-2-192 0,3 0 192 16,1 0-160-16,2 1 160 0,-1-4-128 0,5 2 128 15,3 0 0-15,4 0-160 0,1-2 160 0,-1 1 0 16,2-1 0-16,-2 0 0 0,-1-1 0 0,-1-1 0 15,-3 1 0-15,-2 0 0 0,0-4 0 0,-3 2 0 16,-3 1 128-16,-2 1-128 0,-3-1 0 0,-2 0 144 16,-11 4-144-16,9-3 160 0,-9 3-160 0,0 0 160 15,0 0-1584-15,0 0-320 0,-1-12-64 0,-1 0-14800 16</inkml:trace>
  <inkml:trace contextRef="#ctx0" brushRef="#br0" timeOffset="28740.609">31811 10656 23951 0,'0'0'2128'0,"0"0"-1696"0,0 0-432 0,0 0 0 16,0 0 1632-16,0 0 240 0,2 12 48 0,1 2 16 15,0 2-1248-15,-2 1-256 0,-2 1-48 0,-1 1-16 16,1 5-112-16,0-1-32 0,-2 5 0 0,2 0 0 15,-1 2 64-15,0 3 16 0,-2 2 0 0,1 3 0 16,1 2 80-16,0 3 0 0,0 0 16 0,-1 0 0 16,-1 0-144-16,2-2-48 0,-2-1 0 0,0 2 0 15,-1-4-208-15,1 1 128 0,1 3-128 0,-1-2 0 16,-1-3 128-16,1-1-128 0,0-5 0 0,0-1 0 16,0-2 0-16,3-6 128 0,-2-3-128 0,2-3 0 15,0-2 0-15,1-3 128 0,0-11-128 0,0 0 0 0,0 0 256 0,0 0-32 16,0 0-16-16,0 0 0 0,0 0 0 0,0 0 0 15,0 0 0-15,0 0 0 0,0 0 0 0,0 0 0 16,0 0 0-16,0 0 0 0,0 0-208 0,0 0 0 16,0 0 0-16,0 0 0 0,0 0 0 0,0 0 0 15,0 0 0-15,0 0 0 0,0 0 0 0,0 0 0 16,0 0 0-16,0 0 0 0,0 0 0 0,-3-9 256 16,3 9-64-16,0 0 0 0,0 0 208 0,0 0 48 15,-2-9 0-15,2 9 0 0,0 0 64 0,0 0 32 16,0 0 0-16,0 0 0 0,-7-8-32 0,7 8 0 15,-9-8 0-15,0 4 0 0,1 0-144 0,-2-1-48 16,-3 4 0-16,-3-3 0 0,0 2-144 0,-3 2-48 0,-5-1 0 0,-2-2 0 16,-1 2-128-16,-2 1-224 0,3 0 48 0,0 1 16 15,-1 2-96-15,0 0-32 0,1-5 0 0,2 2 0 32,0 2-336-32,3-2-64 0,3 0-16 0,2 0-12224 15,2-2-2464-15</inkml:trace>
  <inkml:trace contextRef="#ctx0" brushRef="#br0" timeOffset="29253.04">32519 10626 28559 0,'0'0'2544'0,"0"0"-2032"15,0 0-512-15,0 0 0 0,0 0 1424 0,0 0 192 16,0 0 48-16,0 0 0 0,0 0-960 0,0 0-176 16,-8 10-32-16,-4 1-16 0,-2 2-480 0,-3 0 0 15,-1 4-128-15,-2 0 128 16,-2 1-640-16,-2 3 0 0,1 0-16 0,-1-3 0 16,4 0 80-16,0 0 32 0,2-1 0 0,-1-2 0 0,4-4 224 0,3 0 64 0,3-3 0 0,2-2 0 15,7-6 256-15,0 0-192 0,0 0 192 0,0 0-160 16,0 0 0-16,0 0 0 0,0 0 0 0,0 0 0 15,0 0-128-15,16-2-32 0,0-2 0 0,2 0 0 16,2 0 320-16,0 0 144 0,1-1-16 0,1 1 0 16,3 0 64-16,0 1 16 0,0-1 0 0,-2 2 0 15,-2 2-32-15,1-3-16 0,0 2 0 0,-7 1 0 16,-15 0-32-16,0 0 0 0,11 1 0 0,-11-1 0 16,0 0-128-16,0 0 0 0,0 0 0 0,0 0 0 15,0 0-1840-15,0 0-400 0,0 0-64 0</inkml:trace>
  <inkml:trace contextRef="#ctx0" brushRef="#br0" timeOffset="29486.34">32457 10900 24351 0,'0'0'1088'0,"0"0"208"0,0 0-1040 0,0 0-256 16,0 0 0-16,0 0 0 0,0 0 1792 0,-1 10 288 15,1-10 64-15,-1 12 16 0,1-2-1120 0,0 1-208 16,1 0-64-16,-1 2 0 0,-1 2-304 0,-1 0-64 16,2 6-16-16,2 0 0 0,-4 1-80 0,0 4-32 15,-1 2 0-15,1 2 0 0,-2 1 80 0,1 3 16 16,0-3 0-16,1 1 0 0,-5-2-16 0,3-1 0 15,2 3 0-15,-1-2 0 0,-1-2-32 0,0 0 0 16,2-3 0-16,-1-2 0 0,2 1-128 0,0-6-48 16,-2-3 0-16,3-2 0 0,3-1-144 0,-2-1 192 0,-1-11-192 15,0 0 192 1,0 0-624-16,0 0-112 0,0 0-32 0,0 0 0 16,0 0-1344-16,0 0-288 0,0 0-48 0,5-15-8176 0,0-3-1616 0</inkml:trace>
  <inkml:trace contextRef="#ctx0" brushRef="#br0" timeOffset="31918.56">28467 12287 24879 0,'0'0'1088'0,"0"0"256"0,0 0-1088 0,0 0-256 0,0 0 0 0,10-5 0 16,1-1 816-16,-1 1 96 0,0 1 32 0,2-2 0 16,1 1-544-16,0-1-96 0,-1 2-32 0,1 0 0 15,1 2-112-15,1-1-32 0,-2 1 0 0,1 2 0 16,0 2 0-16,1 2 0 0,-1-1 0 0,2 2 0 16,1 2 64-16,-2 0 16 0,-3 4 0 0,1-2 0 15,3 1-208-15,-2 2 0 0,-2 0 128 0,-4 2-128 16,-4 2-160-16,-1 2-80 0,-1 0-16 0,-5-1 0 15,-5 0 0-15,-2 1-16 0,-2 1 0 0,-4-1 0 16,-2 0 272-16,-4 0 192 0,-4 2-16 0,-1-2-16 16,-2-1 144-16,0-1 16 0,-1-1 16 0,3 1 0 0,-3 0 64 0,0 1 16 15,-1 0 0-15,1 0 0 0,0-3-80 0,2 0-16 16,2-1 0-16,3 0 0 0,1-5 0 0,5 0-16 16,2 0 0-16,4-2 0 0,1-2 32 0,3-1 16 15,-1-3 0-15,8 0 0 0,0 0 32 0,0 0 16 16,0 0 0-16,0 0 0 0,0 0-400 0,14-5-144 15,4-1 0-15,2 1 0 0,1-3-16 0,2 2 0 16,2-1 0-16,1 0 0 0,-1 0 160 0,1 1 0 16,-3-4 0-16,1 4 0 0,-2-1 0 0,0 2 0 15,0 4 0-15,1-2 0 0,-1 1 0 0,-1 0 0 16,-1 4 0-16,0 0 0 0,0 0 0 0,-2 0 0 16,0 3 0-16,-2-1 0 0,-2 3 0 0,-2 2 144 15,-4-3-16-15,1 5-128 0,-1-1 128 0,-1 2-128 0,1 0 0 16,-4 1 0-16,-3 0 192 0,1 1-64 0,0 1 0 0,-4 0-128 15,-4 0 288-15,1 1-48 0,1-1-16 16,-1 2 0-16,-3 1 272 0,-2 0 48 0,-4 0 16 0,-2-1 0 16,0 0 144-16,-1 0 48 0,-4 2 0 0,2-2 0 15,-1-1 32-15,1 1 16 0,-1 0 0 0,3-1 0 16,-1-4-128-16,0 0-32 0,0 1 0 0,2-4 0 16,3 0-256-16,-2-3-64 0,1 0-16 0,1 0 0 15,1-3-176-15,2 1-128 0,1-4 192 0,9 0-192 16,0 0-128-16,0 0-144 0,-9 0-32 0,9 0 0 15,0 0-1488-15,-7-11-288 0,2 2-64 0,2-9-17152 16</inkml:trace>
  <inkml:trace contextRef="#ctx0" brushRef="#br0" timeOffset="55084.9">30773 12050 33519 0,'0'0'1472'0,"0"0"320"0,0 0-1424 0,0 0-368 15,0 0 0-15,-3 9 0 0,3-9 768 0,-2 10 96 16,2-10 16-16,-2 11 0 0,0-2-480 0,1 1-80 16,-2 2-32-16,2 0 0 0,-1 1-80 0,1 0-16 15,-2 1 0-15,2 4 0 0,0 0 80 0,-1 3 16 16,0 1 0-16,-1 3 0 0,2-1-96 0,-2 2 0 0,-1 1-16 0,-1 2 0 15,-3-2-176-15,2-1 192 0,-1 0-192 16,1 0 192-16,-2 2-192 0,0-6 160 0,2-1-160 0,-1-5 160 16,2-1-160-16,1-2 0 0,0-4 0 0,4-9 0 15,0 0 0-15,0 0-144 0,0 0 144 0,0 0-208 16,0 0-128-16,0-11-32 0,1-4 0 0,3-2 0 16,2-5 224-16,0-3 144 0,2-1-192 0,2 3 192 15,3-3-176-15,2 2 176 0,-1 1-160 0,3 2 160 16,1-1-128-16,0 2 128 0,1 1 0 0,-1 2-144 15,2 1 144-15,-3 2 0 0,-6-3 0 0,4 4 0 16,2 1 0-16,-1 2 144 0,3 0-16 0,-4 5-128 16,-3-1 160-16,-1 1-160 0,-11 5 128 0,0 0-128 15,0 0 128-15,13 5-128 0,-3-3 128 0,-10-2-128 16,10 7 224-16,-2 2-32 0,-1 3-16 0,-2 1 0 0,-1 0 32 0,-1 1 16 16,-1 3 0-16,1 1 0 0,1 1 80 0,-4-1 16 15,-4 1 0-15,4 2 0 0,2-1-64 0,0-5 0 16,-2 1 0-16,1 0 0 0,0-1-256 0,1 0 160 15,-2-2-160-15,1 0 128 0,-1 0-128 0,0-4 0 16,0-9 0-16,0 10 0 0,0-10 0 0,0 11-224 16,0-11 80-16,0 10 16 15,0-10-1200-15,0 0-224 0,0 0-48 0,0 0-9968 16,0 0-1984-16</inkml:trace>
  <inkml:trace contextRef="#ctx0" brushRef="#br0" timeOffset="55489.9">30182 12814 29135 0,'0'0'1280'0,"0"0"288"15,0 0-1248-15,0 0-320 0,0 0 0 0,0 0 0 16,11-3 320-16,3 0 0 0,6-1 0 0,2-1 0 0,1 0-128 0,2 1-32 16,2-1 0-16,2 1 0 0,5-1 320 0,42-6 624 15,-35 7-544-15,2 3-112 0,-2 1-32 16,-2-4 0-16,4 0 0 0,1 0-32 0,5 0-16 15,-1 2 0-15,-3-1 0 0,0 2-48 0,-2-3 0 16,-3 1 0-16,-2 3 0 0,-5 0-80 0,-5 0-32 16,-3 0 0-16,-4 0 0 0,-4 0-80 0,-4 2-128 15,-5-1 176-15,-8-1-176 0,0 0 160 0,0 0-160 16,0 0 128-16,0 0-128 16,0 0-352-16,0 0-160 0,0 0-16 0,0 0-10464 15,-9-3-2080-15</inkml:trace>
  <inkml:trace contextRef="#ctx0" brushRef="#br0" timeOffset="55976.93">30752 12953 19343 0,'0'0'1728'0,"0"0"-1392"0,0 0-336 0,14 8 0 16,2-2 1472-16,1 1 208 0,-1-1 48 0,2 1 16 16,1 1-720-16,0 0-128 0,-5-2-48 0,0 2 0 15,-1 0-256-15,0 0-48 0,-1-2-16 0,-3 1 0 16,-9-7-16-16,8 11 0 0,-1 0 0 0,-7-11 0 0,-2 13 16 0,2 0 0 16,2 1 0-16,-5 1 0 0,-7-5-128 15,1 3-16-15,-1 0-16 0,0 0 0 0,-6-4-368 0,-2 4-208 16,-3 2 16-16,-1-2 16 0,-1-6-80 0,3 3 0 15,0-1-16-15,4-2 0 0,2 0 272 0,3 0 0 16,-1-1 0-16,3-3 0 0,9-3 208 0,0 0 0 16,0 0 0-16,0 0 0 0,0 0-16 0,0 0-16 15,0 0 0-15,0 0 0 0,0 0-176 0,0 0-256 16,9 5 64-16,1-3 16 0,-10-2 176 0,17 3-192 16,3 0 192-16,-1-2-192 0,-4-2 192 0,0 2 0 15,1 3 0-15,-3 0 0 0,-13-4 0 0,13 4 0 16,-1 0 0-16,-12-4 0 0,0 0 0 0,8 7 0 15,-8-7 0-15,2 11 128 0,-2-1 32 0,-1-1 16 16,-3 1 0-16,-1-1 0 0,0 1 304 0,-4-1 64 0,-4-1 16 0,1 0 0 16,1-2-192-16,0 2-48 0,-4-1 0 0,0 1 0 15,0-2-512-15,0 1-96 0,-2-5-32 0,0 2 0 32,2-4-2048-32,1 0-400 0</inkml:trace>
  <inkml:trace contextRef="#ctx0" brushRef="#br0" timeOffset="56601.789">30173 12413 22111 0,'0'0'1968'0,"0"0"-1584"16,0 0-384-16,0 0 0 0,0 0 1648 0,0 0 240 16,0 0 48-16,0 0 16 0,0 0-1104 0,0 0-208 15,0 0-64-15,0 0 0 0,7 7 112 0,-7-7 16 16,0 0 0-16,5 13 0 0,-2-4 192 0,-1 1 32 15,2 1 16-15,-1 2 0 0,-3 1-432 0,0 2-96 16,1 1-16-16,0 4 0 0,-1 2-208 0,2 3-64 16,-4 3 0-16,2 3 0 0,0 2-128 0,-1 3 192 0,-2-1-192 0,-1 3 192 15,1 1-192-15,-1 0 0 0,-2-1 0 0,1 0 0 16,1 0 0-16,-1 3 128 0,0 2-128 0,-2-1 0 16,2-3 0-16,0-1 0 0,0 1 0 0,0-6 0 15,-3-3 0-15,2-2 128 0,3 0-128 0,-3-6 0 16,1-2 0-16,1-3 128 0,2-1-128 0,-1-4 0 15,0-2 0-15,3-11 128 0,-2 10-128 0,2-10 0 16,0 0 0-16,0 0 128 0,0 0-128 0,0 0 0 16,0 0 0-16,0 0 0 0,0 0 0 0,0 0 0 15,0 0 0-15,9 5 0 0,-9-5 0 0,13 4 0 16,0-4-144-16,0 0 144 0,1 0 0 0,2 0 0 16,2 0 0-16,3 1-128 0,4 3 128 0,1-1 0 15,-1 0 0-15,3-1 0 0,5 1 0 0,-2-2 0 0,1 0 0 0,0 1 0 16,1-2 0-16,-1 1 0 0,-3-1 208 0,-2 3-48 15,0-3-16-15,-4 0 0 0,-5 0-144 0,-3 0 0 16,-4-3 0-16,0 3 128 0,-11 0-128 0,0 0 0 16,9 3 0-16,-9-3 128 0,0 0-128 0,0 0 0 15,0 0 144-15,0 0-144 16,0 0-352-16,0 0-144 0,0 0-16 0,0 0-11248 16,0 0-2240-16</inkml:trace>
  <inkml:trace contextRef="#ctx0" brushRef="#br0" timeOffset="57238.719">31512 12289 25215 0,'0'0'1120'0,"0"0"224"15,0 0-1072-15,0 0-272 0,0 0 0 0,0 0 0 0,0 0 832 0,0 0 96 16,0 0 32-16,0 0 0 0,3 11-144 0,-3-11-32 15,2 12 0-15,1-1 0 0,0 1 16 0,-1 1 0 16,1 1 0-16,-2 3 0 0,0 3-96 0,1 1 0 16,-1 2-16-16,-1 5 0 0,-3 2-304 0,1 2-48 15,-2 3-16-15,1 3 0 0,2 3-128 0,-3 0-48 16,-6 2 0-16,2 0 0 0,4 3-16 0,0 1-128 16,-3-1 192-16,1-2-64 0,1 0 16 0,-2 1 0 15,-2-2 0-15,4-3 0 0,1-3-16 0,1-4-128 16,1 0 192-16,2 0-64 0,0-2-128 0,0-2 0 15,-3-6 144-15,2-2-144 0,2 0 128 0,0-3-128 16,2-2 160-16,-4-3-160 0,-3-3 240 0,4-10-48 16,1 11-16-16,-1-11 0 0,0 0-16 0,0 0 0 0,3 10 0 0,-3-10 0 15,0 0 32-15,0 0 0 0,0 0 0 0,0 0 0 16,0 0-192-16,0 0 160 0,0 0-160 0,0 0 160 16,0 0-160-16,0 0 0 0,0 0 144 0,0 0-144 15,0 0 144-15,0 0-144 0,0 0 192 0,0 0-192 16,0 0 256-16,0 0-64 0,0 0-16 0,0 0 0 15,0 0 144-15,0 0 48 0,0 0 0 0,0 0 0 16,0 0-48-16,-8 7 0 0,8-7 0 0,-10 6 0 16,-4-2-160-16,1-1-32 0,2 2-128 0,-2-1 192 15,-2-2-192-15,0 1-208 0,-4-1 32 0,1 0 16 16,0-1-448-16,0 0-96 0,-1-1 0 16,2 2-16-16,2-2-1824 0,-1 0-352 0,-1-2-80 0</inkml:trace>
  <inkml:trace contextRef="#ctx0" brushRef="#br0" timeOffset="57749.229">32245 12353 13823 0,'0'0'1216'0,"0"0"-960"0,0 0-256 0,0 0 0 15,0 0 4640-15,0 0 880 0,0 0 176 0,0 0 48 16,0 0-3824-16,0 0-752 0,0 0-144 0,0 0-48 16,0 0-576-16,0 0-112 0,-5 9-32 0,-5 2 0 15,-1 2-256-15,-4 4 0 0,-3 1-176 0,-3 3 176 16,-5 1-704-16,1 2-16 0,1 0-16 16,2 0 0-16,2-3 16 0,2-2 0 0,1-2 0 0,5-1 0 15,4-2-368-15,0-2-64 0,1-4 0 0,7-8-16 16,0 0-624-16,0 0-112 0,-4 9-16 0,4-9-16 15,0 0 976-15,0 0 208 0,0 0 48 0,15-3 0 0,2-2 1056 0,2-1 224 16,-3-1 32-16,1 0 16 0,2 1 208 0,0-1 64 16,1 1 0-16,-1 1 0 0,0-2-240 0,0 2-32 15,-1 0-16-15,1 2 0 0,-4 2-208 0,0-3-32 16,-4 1-16-16,0 1 0 0,-11 2-192 0,0 0-32 16,0 0-128-16,0 0 192 15,0 0-1328-15,0 0-272 0,0 0-48 0</inkml:trace>
  <inkml:trace contextRef="#ctx0" brushRef="#br0" timeOffset="57990.38">32174 12720 21183 0,'0'0'1888'0,"0"11"-1504"0,0 2-384 0,2-2 0 0,-1 2 2704 0,2 1 480 0,-2 1 80 0,2 2 32 16,-1 1-2112-16,-1 1-416 0,1 2-96 0,-2 4-16 15,0 0-416-15,0 2-96 0,-3 3-16 0,1 1 0 16,-1 2 336-16,-1 1 64 0,0 1 16 0,-1 0 0 15,0-1 416-15,-1 0 64 0,1-1 32 0,0-3 0 16,1-3-400-16,0-1-80 0,-1-2 0 0,1-2-16 16,2-1-368-16,-1-4-64 0,-1-2 0 0,1-2-128 15,1-2 0-15,2-11 0 0,0 0 0 0,0 0 0 16,-5 7-288-16,5-7-160 0,0 0-48 0,0 0 0 16,0 0-2736-1,0 0-544-15</inkml:trace>
  <inkml:trace contextRef="#ctx0" brushRef="#br0" timeOffset="81674.32">23125 14278 35007 0,'-2'1'768'0,"-1"-1"176"0,-2 0 16 0,2-1 16 0,-1 1-784 0,2 0-192 0,-1 0 0 0,2-2 0 15,-2 0 0-15,2 0 0 0,0 2 0 0,-1 0 0 16,4-5 1680-16,-2 4 304 0,-2-3 48 0,2 1 16 16,2-2-1648-16,-2 0-400 0,-2-2 0 0,1 1 0 15,1-5 896-15,0 2 112 0,-3-2 16 0,3-4 0 16,0 0-832-16,0-6-192 0,-1-5 0 0,1-2 0 16,0 0 0-16,1-2 0 0,2-7 0 0,-3 5 0 15,1 0 0-15,1 2 0 0,-1-9 0 0,0 5 0 16,1 0 0-16,-2 4 0 0,1 6 0 0,-1 1 0 15,0-4 0-15,0 2 0 0,-1 1 0 0,-1 4 0 16,1 3 0-16,0 3 0 0,-1-2 0 0,2 2 0 16,0 1 0-16,0 1 0 0,0 1 0 0,-1 4 0 15,1 0 0-15,0 1 0 0,0 6 0 0,0 0 0 0,0 0 0 0,0 0 0 16,0 0 0-16,0 0 0 0,0 0 0 0,0 0 0 16,0 0 0-16,0 0 0 0,0 0 0 0,0 0 0 15,0 0 0-15,0 0 0 0,0 0 0 0,0 0 0 16,0 0 0-16,0 0 0 0,7 4 0 0,-7-4 0 15,0 0 0-15,0 0 0 0,0 0 0 0,0 0 0 16,0 0 0-16,5 3 0 0,-5-3 864 0,0 0 128 16,0 0 32-16,0 0 0 0,0 0-832 0,0 0-192 15,0 0 0-15,0 0 0 0,0 0 0 0,-8 7 0 16,-5-1 0-16,-5 2 0 0,-6 0 864 0,-6 0 128 16,-6 1 32-16,-6 3 0 0,-2-2-832 0,-3 2-192 15,-4 1 0-15,0-1 0 0,0-2 0 0,-2 1 0 0,-3 0 0 16,-4 0 0-16,-7-3 0 0,3-3 0 0,0-1 0 0,4-3 0 15,3 2 0-15,6 2 0 0,6 1 0 16,3 2 0-16,4-1 0 0,6-1 0 16,0-1 0-16,7 2 0 0,5-1 0 0,7 0 0 0,3-4 0 0,3 2 0 15,1-2 0-15,6-2 0 0,0 0 0 0,7 9 0 32,6 1-768-32,12 6-208 0,5 1-48 0,9 2 0 0,-3-4 832 0,7 0 192 0,7-2 0 0,5 4 0 15,2 3 0-15,0-7 0 0,-1-9 0 0,-3 1 0 16,-5 5 0-16,-3 2 0 0,-2 0 0 0,-2 1 0 15,-3 4 0-15,-6-2 0 0,-7 2 0 0,-1 2 0 16,-5 0 0-16,-5 3 0 0,-6 2 0 0,-5 7 0 16,-8-1 0-16,-10 12 0 0,-3 1 0 0,-3-4 0 0,-5-9 0 0,-6 4 0 15,-8 6 0-15,-5 1 0 0,-6-4 0 0,-4 1 0 16,-3 0 0-16,-14 9 0 0,8-3 0 0,7-2 0 16,7-2 0-16,8-4 0 0,8-6 0 0,7-3 0 15,6-5 0-15,7-1 0 0,3-5 0 0,6-2 0 16,5-5 0-16,7 2 0 0,3 0 0 0,8 1 0 15,7-4 0-15,6 0 0 0,7-2 0 0,7-3 0 16,5-3 0-16,20-4 0 0,-3-1 0 0,0-4 0 16,-2-3 0-16,5-4 0 0,-15 2 0 0,4 0 0 15,3-1 0-15,0-7 0 0,-2-13 0 0,-3 14 0 16,-5 20 0-16,-2-2 0 0,-3-6 0 0,-3 2 0 16,-6 5 0-16,-6 0 0 0,6-5 0 0,-5 1 0 15,-7 1 0-15,-4 3 0 0,-5 2 0 0,-4-3 0 16,-3-1 0-16,-2 4 0 0,-3 4 0 0,-5-4 0 0,3-5 0 0,-3 5 0 31,0 0-864-31,0 0-128 0,1-7-32 0,-2 2-13104 0,-3-1-2624 0</inkml:trace>
  <inkml:trace contextRef="#ctx0" brushRef="#br0" timeOffset="81943.67">22488 15171 27647 0,'0'0'608'0,"0"0"128"0,0 0 32 0,0 0 0 0,5-7-624 0,-5 7-144 15,9 4 0-15,-1-1 0 0,0-7 0 0,0 4 0 16,-1 1 0-16,1-1 0 16,-8 0-784-16,8 3-192 0,-8-3-48 0,18 11 0 0</inkml:trace>
  <inkml:trace contextRef="#ctx0" brushRef="#br0" timeOffset="82156.28">22627 15369 31327 0,'0'0'1392'0,"0"0"272"0,0 0-1328 0,0 0-336 15,0 0 0-15,0 0 0 0,0 0 1712 0,0 5 272 16,2 2 48-16,-1-1 16 0,-1 1-832 0,1 2-144 0,2 0-48 0,-2 1 0 16,0 1-816-16,2 4-208 0,0 1 0 0,1 0 0 15,-1-1 0-15,1 2 0 16,-1-4 0-16,0 3 0 0,1 2 0 0,-2-2 0 0,-1-4 0 0,3 3 0 16,2 6 864-16,-4-5 128 0,-2-7 32 0,-1-3 0 15,3 6-832-15,0-4-192 0,-2-8 0 0,0 0 0 16,2 8-768-16,4-2-208 0,1-2-48 0,1-4-12016 15,-1-4-2400-15</inkml:trace>
  <inkml:trace contextRef="#ctx0" brushRef="#br0" timeOffset="82321.1">22839 15231 31327 0,'0'0'688'0,"0"0"144"0,0 0 16 0,0 0 48 0,2 6-720 0,-2-6-176 0,0 0 0 0,7 7 0 0,-2-1 848 0,1 1 144 16,2-6 32-16,3 2 0 0,0 2-832 0,4-3-192 15,-1-4 0-15,3-2 0 0,3-4 0 0,-2 4 0 16,-1-1 0-16,-3 0 0 16,-2-2-3232-16,-2 3-688 0,9 6-144 0,-19-2-32 0</inkml:trace>
  <inkml:trace contextRef="#ctx0" brushRef="#br0" timeOffset="82442.7">22931 15510 27647 0,'0'24'608'0,"0"-24"128"0,0 0 32 0,0 0 0 0,0 0-624 0,0 0-144 15,5-1 0-15,3 0 0 0,3-2 0 0,2-1 0 0,0-2 0 0,2-5 0 16,2 0 0-16,1-2 0 0,6-8 0 0,-2-1-12256 16</inkml:trace>
  <inkml:trace contextRef="#ctx0" brushRef="#br0" timeOffset="82622.55">23278 15099 38703 0,'0'0'1712'0,"0"0"352"0,0 0-1648 0,0 0-416 0,-7 4 0 0,2 0 0 15,5-4 1728-15,-2 6 256 0,-2 2 48 0,0 1 16 16,1 0-832-16,2 4-144 0,1 3-48 0,0 1 0 16,-2-1-816-16,4 4-208 0,0 9 0 0,1 1 0 15,0-1 0-15,-1 0 0 0,2 6 0 0,0-1 0 0,-1-4 0 0,-1 0 0 16,1 0 0-16,1 0 0 16,0-2-1600-16,-2 1-352 0,0-3-80 0,-1-1-11472 15,0-2-2304-15</inkml:trace>
  <inkml:trace contextRef="#ctx0" brushRef="#br0" timeOffset="83131.89">22544 13301 31327 0,'0'0'688'0,"0"0"144"0,0 0 16 0,0 0 48 0,0 0-720 0,0 0-176 0,0 0 0 0,0 0 0 16,0 0 1664-16,0 0 320 15,0 0 48-15,0 0 16 0,0 0-832 0,0 0-144 0,0 0-48 0,0 0 0 16,0 0 0-16,0 0 0 0,0 0 0 0,4 8 0 15,-2 2-816-15,0 5-208 0,-1 3 0 0,0 0 0 16,1 3 0-16,-2 4 0 0,-2 1 0 0,2 3 0 16,0-5 0-16,0 1 0 0,0-1 0 0,0 2 0 15,2-3 0-15,-2-7 0 0,0-4 0 0,0-3 0 16,0-9 0-16,0 0 0 0,0 0 0 0,0 0 0 16,0 0 0-16,1-6 0 0,2-4 0 0,0-3 0 0,3-4 0 0,0-4 0 15,2-4 0-15,2 1 0 0,3-6 0 0,2 0 0 16,-2 0 0-16,-1 1 0 0,1 2 0 0,0 3 0 15,-2 5 0-15,0 2 0 0,-1 4 0 0,1 1 0 16,-4 5 0-16,1 2 0 0,0 0 0 0,-1 1 0 16,0 1 0-16,3 3 0 0,-3 3 0 0,0 2 0 15,-2 3 0-15,0 1 0 0,2 2 0 0,-2 0 0 16,3 2 0-16,0 2 0 0,-3-1 0 0,1 0 0 16,1 1 0-16,0-1 0 0,-2-1 0 0,1 3 0 15,2 1 0-15,1 0-13616 16,3 0-2768-16</inkml:trace>
  <inkml:trace contextRef="#ctx0" brushRef="#br0" timeOffset="84633.48">24144 13791 35007 0,'0'0'1552'0,"0"0"320"0,0 0-1488 0,0 0-384 0,3-8 0 0,-3 8 0 16,0 0 896-16,0 0 96 0,0 0 32 0,6 8 0 16,-2 0-832-16,-1 4-192 0,0 2 0 0,1 6 0 15,0 1 0-15,0 5 0 0,-2 1 0 0,2 3 0 16,0 0 0-16,-1 1 0 15,1-1 0-15,-3 0 0 0,0-6 0 0,-1-5 0 0,0-2 0 0,0-2 0 16,0-4 0-16,0-11 0 0,0 0 0 0,0 0 0 16,0 0 0-16,0-6 0 0,0-3 0 0,0-4 0 15,2-6 0-15,0-3 0 0,2-4 0 0,3-6 0 16,2-6 0-16,1-5 0 0,3 0 0 0,3-4 0 16,4 1 0-16,0 3 0 0,1 3 0 0,3 5 0 15,-1 3 864-15,1 6 128 0,-2 4 32 0,0 2 0 16,0 6-832-16,-2 4-192 0,-3 3 0 0,0 2 0 0,0 4 864 15,-3 1 128-15,-2 7 32 0,-1 4 0 0,0 1-832 0,-1 3-192 16,-3 6 0-16,-2 5 0 0,0-2 0 0,-1 7 0 16,-1 4 0-16,-2 3 0 0,-1-2 0 0,-1 2 0 15,1-1 0-15,-2-2 0 0,0-2 0 0,-1-3 0 16,-1-3 0-16,2-2 0 16,-2-4-768-16,1-3-208 0,1-6-48 0,-2-1 0 15,0-4-2448-15,4-7-496 0,-15-4-112 0,6-17-16 0</inkml:trace>
  <inkml:trace contextRef="#ctx0" brushRef="#br0" timeOffset="84916.52">23790 14158 35007 0,'-5'22'768'0,"-3"-20"176"0,0 2 16 0,1 3 16 0,-1 1-784 0,3-2-192 16,5-6 0-16,0 0 0 0,0 0 864 0,0 0 128 0,0 0 32 0,7 9 0 15,6-2-832-15,6-1-192 0,4-6 0 0,10 3 0 16,8 1 864-16,8-4 128 0,3-4 32 0,4-3 0 16,4 1-832-16,4-5-192 0,2-4 0 0,2 2 0 15,0-3 864-15,-2 2 128 0,-2-3 32 0,-6 1 0 16,-6 3-832-16,-4 1-192 0,-1 1 0 0,-5 0 0 16,-6 5 0-16,-2-2 0 0,-4 1 0 0,-5 4 0 15,-4-1 0-15,-4-2 0 0,-6 0 0 0,0 3 0 0,0 5 0 16,-3 0 0-16,-8-2 0 0,0 0 0 15,0 0-2416-15,0 0-528 0,0 0-96 0,-8 3-32 0</inkml:trace>
  <inkml:trace contextRef="#ctx0" brushRef="#br0" timeOffset="85127.03">24305 14390 27647 0,'0'0'608'0,"5"10"128"0,-1 2 32 0,0-2 0 0,1-3-624 0,2-7-144 16,2-8 0-16,2 7 0 0,-1 9 0 0,0-5 0 0,1-12 0 0,-1 8 0 31,2 11-1600-31,0 0-368 0,18-4-64 0,-9 2-16 0</inkml:trace>
  <inkml:trace contextRef="#ctx0" brushRef="#br0" timeOffset="85383.32">24394 14561 31327 0,'0'0'688'0,"0"0"144"0,6-23 16 0,-6 23 48 0,4 12-720 0,2-7-176 0,-3-9 0 0,-3 4 0 15,8 11 0-15,-1-6 0 0,1-11 0 0,-1 7 0 16,1 14 848-16,1-2 144 0,-2-1 32 0,-2 0 0 0,-2 1-832 15,-2 5-192-15,0 6 0 0,-1-11 0 0,0-13 864 0,-1 18 128 16,0 21 32-16,-2-8 0 0,2-21-832 0,-1 8-192 16,1 13 0-16,1-7 0 0,0-21 864 0,1 5 128 15,2 7 32-15,1 4 0 0,3 5-832 0,-4-7-192 16,-3-17 0-16,7 5 0 0,2 10 0 0,0-11 0 16,2-15 0-16,0 7 0 0,1 14 0 0,1-18 0 15,1-26 0-15,1 14-12512 16,-2 21-2544-16</inkml:trace>
  <inkml:trace contextRef="#ctx0" brushRef="#br0" timeOffset="85862.22">23601 13853 31327 0,'0'0'688'0,"0"0"144"0,1 10 16 0,3-1 48 0,2 0-720 0,0 4-176 0,2 6 0 0,0 1 0 15,0 3 848-15,-1 3 144 0,0 4 32 0,-1 4 0 0,0 1 0 0,-4 0 0 16,0 11 0-16,-1 0 0 0,0 0-832 0,-1 4-192 16,-1 3 0-16,0 2 0 0,-2 1 0 0,-1 21 0 15,0 2 0-15,2-8 0 0,0-32 0 0,1 7 0 16,-2 4 0-16,2-4 0 0,0-11 0 0,-1 2 0 16,0 2 0-16,-1-1 0 0,1 3 0 0,0-4 0 15,1-10 0-15,0-3 0 0,-1-1 0 0,1-7 0 16,1-8 0-16,0-1 0 0,0 3 0 0,0-10 0 15,4-11 0-15,-4 11 0 0,3 12 0 0,2-6 0 16,3-8 0-16,3 0 0 0,4 1 0 0,3-1 0 16,4-5 0-16,4 1 0 0,3-2 864 0,3 1 128 15,4 3 32-15,3-5 0 0,5-10-832 0,-3 7-192 16,-2 12 0-16,1-5 0 16,0-11-1600-16,-2 6-352 0,0 7-80 0,1-5-16 0</inkml:trace>
  <inkml:trace contextRef="#ctx0" brushRef="#br0" timeOffset="86808.4">25184 13647 27647 0,'0'0'608'0,"0"0"128"0,0 0 32 0,0 0 0 0,0 0-624 0,0 0-144 15,0 0 0-15,0 0 0 0,0 0 1664 0,0 0 320 16,4 6 48-16,0 1 16 0,-4-7-1648 0,5 6-400 16,-1 1 0-16,1-1 0 0,0 2 896 0,-1 1 112 0,-1 0 16 0,-1 2 0 15,2-5 0-15,-1 3 0 16,0 6 0-16,-1-2 0 0,1 0 0 0,-1 1 0 0,0 2 0 0,0-2 0 15,1 3 0-15,-2 1 0 0,0 1 0 0,1 0 0 16,-1 3-832-16,2 3-192 0,-1 1 0 0,0 3 0 16,-2 11 0-16,1 1 0 15,2-4 0-15,-1 4 0 0,-1 3 0 0,1 2 0 0,-1-1 0 0,2 0 0 16,-2-5 0-16,2 3 0 0,-3 5 0 0,1-14 0 16,1-18 0-16,0 7 0 0,-2 15 0 0,1-10 0 15,2-18 0-15,-1 10 0 0,-2 13 0 0,2-6 0 16,-1-16 0-16,2 6 0 0,-3 9 0 0,0-10 0 15,0-16 0-15,0 0 0 0,0 17 0 0,0 1 0 16,-2 3 0-16,2-21 0 0,2-6 0 0,-2 6 0 0,0 14 0 0,0-14 0 16,1-24 0-16,-1 18 0 0,-1 25 0 0,-1-3 0 15,2-16 0-15,0 0 0 0,0 8 0 0,0-2 0 16,0-6 0-16,2-10 0 0,-2-10 0 16,0 14 0-16,-2 18 0 0,4-3 0 0,-2-9 0 15,0 0 0-15,0 9 0 0,0-9 0 0,1-14 0 0,-1 14 0 16,-1 11 0-16,1-6 0 0,1-14 864 0,-1 9 128 15,-1 12 32-15,1 0 0 0,0-2-832 0,0-10-192 16,-2-5 0-16,2 5 0 0,-1 16 0 0,1-16 0 16,0-8 0-16,0 8 0 0,-1 13 0 0,-2-7 0 15,3-9 0-15,0 3 0 0,-1 9 0 0,1-2 0 16,0-7 0-16,0 0 0 0,0 0 0 0,0 0 0 16,0 0 0-16,0 0 0 0,0-15 0 0,0 15 0 15,0 8 0-15,0-8 0 0,1-8 0 0,-1 8 0 0,-1 12 0 0,1-12 0 16,0-16 0-16,0 16 0 0,-2 9 0 0,1-2 0 15,1-7 0-15,0 0 0 0,0 0 0 0,0 0 0 16,0 0 0-16,0 0 0 0,0 0 0 0,0 0 0 16,0 10 0-16,0-10 0 0,0 0 0 0,0 0 0 15,-1 8 0-15,1-8 0 0,0-16 0 0,0 10 0 16,-2 16 0-16,4-3 0 0,-2-7 0 0,0 0 0 16,0 0 0-16,0 0 0 0,0 0 0 0,0 0 0 15,0 0 0-15,-5 4 0 0,-3 3 0 0,0-11 0 16,3-9 864-16,-4 8 128 0,-4 14 32 0,-4-2 0 15,-3-7-1648-15,-3 4-320 0,-4 10-64 0,0-6-16 16,-2-4-816-16,-2 0-160 0,-5 1-48 0,-3-2 0 16</inkml:trace>
  <inkml:trace contextRef="#ctx0" brushRef="#br0" timeOffset="90711.17">23205 14534 23951 0,'0'15'512'0,"0"-15"128"0,0 0 0 0,0 0 64 0,0 0-576 0,0 0-128 16,4-8 0-16,-4 8 0 0,0 0 1664 0,0 0 320 0,0 0 48 0,0 0 16 15,4-5 0-15,-4 5 0 16,0 0 0-16,0 0 0 0,0 0-832 0,0 0-144 16,0 0-48-16,0 0 0 0,0 0-816 0,0 0-208 0,4 6 0 0,0 2 0 15,-2 0 0-15,2 0 0 0,0 0 0 0,0-1 0 16,0 1 0-16,0-1 0 0,1-2 0 0,0 3 0 15,-1 3 0-15,1-4 0 0,2-4 0 0,-2 3 0 16,-4 6 0-16,3 0 0 0,3-9 0 0,-3 4 0 16,-3 3 864-16,0-2 128 0,-1-8 32 0,0 0 0 15,0 0-832-15,0 0-192 0,0 0 0 0,0 0 0 16,0 0 0-16,0 0 0 0,0 0 0 0,0 0 0 16,0 0 0-16,0 0 0 0,0 0 0 0,0 0 0 15,0 0 0-15,0 0 0 0,0 0 0 0,0 0 0 16,-1-5 0-16,0-1 0 0,1-1 0 0,-2 2 0 0,-2 0 0 0,2-2 0 15,0-3 0-15,1 1 0 0,-1 2 0 0,-1 0 0 16,2-3 0-16,-2 2 0 0,-1 3 0 0,2-3 0 16,0-1 0-16,2 1 0 0,0 8 0 0,-1-6 0 15,1-1 0-15,0 1 0 0,0 0 0 0,0 6 0 16,0 0 0-16,-1-6 0 0,1-3 0 0,0 4 0 16,0 5 0-16,0 0 0 0,0-12 0 0,0 8 0 15,0 4 0-15,0 0 0 0,0 0 0 0,0 0 0 16,0 0 0-16,0 0 0 15,0 0-768-15,0 0-208 0,0 0-48 0,0 5 0 0,0 4 832 0,1-2 192 16,-1-7 0-16,4 9 0 0,0 1 0 0,0 0 0 16,1-5 0-16,-1 4 0 0,0 9 0 0,-2-2 0 15,5-5 0-15,-2 1 0 0,-1 1 0 0,-1-1 0 16,-1-6 0-16,-2-6 0 0,0 0 0 0,1 7 0 0,-1-7 0 16,0 0 0-16,0 0 0 0,0 0 0 0,0 0 0 0,0 0 0 15,0 0 768-15,0 0 208 16,0 0 48-16,0 0 0 0,2-7-832 0,-2 2-192 0,0 5 0 0,0 0 0 15,-5-1 0-15,-1-4 0 0,1 0 0 0,0-2 0 16,0 1 0-16,-1-1 0 0,3 0 0 0,-1 1 0 16,-2 1 0-16,3 0 0 0,0-2 0 0,0 2 0 15,-1 2 0-15,2-1 0 0,0 0 0 0,2 4 0 16,0 0 0-16,0 0 0 0,0 0 0 0,0 0 0 16,0 0 0-16,0 0 0 0,0 0 0 0,0 0 0 15,0 0 0-15,0 0 0 0,0 0 0 0,0 0 0 16,0 0-768-16,0 0-208 0,0 0-48 0,4 7 0 0,-1-1 832 0,0 2 192 15,-1 0 0-15,1 0 0 0,-2 1 0 16,0-2 0-16,1 0 0 0,-1 2 0 0,-1-2 0 0,0-7 0 16,0 0 0-16,3 6 0 15,-3 2-864-15,0-2-128 0,0-6-32 0,0 0 0 0</inkml:trace>
  <inkml:trace contextRef="#ctx0" brushRef="#br0" timeOffset="92921.9">23043 14795 20271 0,'0'0'448'0,"0"0"80"0,0 0 32 0,0 0 16 0,0 0-576 0,0 0 0 0,0 0 0 0,0 0 0 16,0 0 1744-16,0 0 240 15,0 0 64-15,0 0 0 0,0 0-832 0,0 0-144 0,0 0-48 0,0 0 0 16,0 0-816-16,0 0-208 0,2 3 0 0,-9 1 0 15,0 0 864-15,0 0 128 0,-2-1 32 0,-1 1 0 16,3-1 0-16,-3 0 0 0,0 0 0 0,0 1 0 16,-1-1 0-16,-2 0 0 0,-1-1 0 0,-2 1 0 15,3-2-832-15,-5 4-192 0,-2 3 0 0,3-3 0 16,4-3 0-16,2 3 0 0,-1 5 0 0,-1-3 0 16,0-7 0-16,1 2 0 0,2 4 0 0,-1-5 0 15,-1-4 0-15,3 2 0 0,3 2 0 0,1 1 0 16,-1-1 0-16,1 2 0 0,-1-3 0 0,0 2 0 15,6-2 0-15,-5 1 0 0,-1-1 0 0,6 0 0 16,0 0 0-16,0 0 0 0,0 0 0 0,0 0 0 16,-3 6 0-16,3-6 0 0,0 0 0 0,0 0 0 15,0 0 0-15,0 0 0 0,-3 5 0 0,3-5 0 0,0 0 0 0,0 0 0 16,0 0 0-16,0 0 0 0,0 0 0 0,11 1 0 16,-1 3 0-16,2-3 0 15,-2-2-768-15,1 1-208 0,-1 3-48 0,2-5 0 0,4-3 1648 0,1 0 320 16,-2 1 64-16,4-1 16 0,-1 0-832 0,0-1-192 15,-1 3 0-15,0-3 0 0,0 2 0 0,-1 0 0 16,-2 2 0-16,-1 3 0 16,-1 4-768-16,-2-2-208 0,1-4-48 0,-2-2 0 0,-2 0 1648 0,3 2 320 15,-4 2 64-15,1-1 16 0,-2 0-832 0,0 0-192 16,-5 0 0-16,0 0 0 0,7 0 0 0,-2 0 0 16,0 0 0-16,-5 0 0 0,0 0 0 0,5 2 0 15,0-1 0-15,-5-1 0 0,4-5 0 0,2 0 0 0,-6 5 0 0,0 0 0 16,0 0 0-16,0 0 0 0,3-6 0 0,-3 6 0 15,0 0 0 1,0 0 0-16,0 0 0 0,0 0 0 0,0 0 0 0,0 0 0 0,0 0 0 0,0 0 0 16,0 0 0-16,0 0 0 0,0 0 0 0,0 0 0 15,0 0 864-15,0 0 128 0,0 0 32 0,-7 0 0 16,-1-1-832-16,0 5-192 0,-1 5 0 0,-2-4 0 16,1-9 0-16,-2 2 0 0,-1 1 0 0,0 1 0 15,0 0 0-15,-1 2 0 0,2 3 0 0,0-2 0 16,-1-6 0-16,-1 1 0 0,-3 2 0 0,3 1 0 15,-1-1 0-15,2 1 0 0,2 1 0 0,-6 2 0 16,1 1 0-16,0 0 0 0,1-5 0 0,2 7 0 0,2-1 0 0,3-2 0 16,-1-4 0-16,0 0 0 0,1 0 0 0,2 0 0 15,-1-1 0-15,1 1 0 0,1-2 0 0,5 2 0 16,0 0 0-16,0 0 0 0,0 0 0 0,0 0 0 16,-6 0 0-16,6 0 0 0,0 0 0 0,0 0 0 15,0 0 0-15,0 0 0 0,0 0 0 0,0 0 0 16,7-1 0-16,1-2 0 0,0 2 0 0,2 1 0 15,0 1 0-15,6-1 0 0,4-2 0 0,0 3 0 16,7 3 0-16,-1-3 0 0,1-5 0 0,0 1 0 16,1-1 0-16,-2 1 0 0,-1 3 0 0,-2-5 0 15,1-3 0-15,-2 4 0 0,-5 4 0 16,-2-4 0-16,0-4 0 0,0 1 0 0,2 0 0 0,-1-1 0 16,-3 3 0-16,0 0 0 0,0 0 0 0,-1 1 0 15,-2 1 0-15,-1-1 0 0,-1 2 0 0,0 2 0 0,-2-3 0 16,-6 3 0-16,0 0 0 0,0 0 0 15,10-3 0-15,-4 2 0 0,-6 1 0 0,0 0 0 0,0 0 0 0,0 0 0 16,0 0 0-16,0 0 0 0,0 0 0 0,0 0 0 16,0 0 0-16,0 0 0 0,0 0 0 0,0 0 0 15,0 0 0-15,0 0 0 0,0 0 0 0,0 0 0 16,5-3 0-16,-5 3 0 0,0 0 0 0,0 0 0 16,0 0 0-16,0 0 0 0,0 0 0 0,0 0 0 15,0 0 0-15,0 0 0 0,0 0 0 0,0 0 0 16,0 0 0-16,0 0 0 0,0 0 0 0,0 0 0 15,0 0 864-15,0 0 128 0,0 0 32 0,0 0 0 16,0 0-832-16,0 0-192 0,0 0 0 0,0 0 0 16,0 0-768-16,0 0-208 0,0 0-48 0,0 0 0 0,0 0 832 0,0 0 192 15,0 0 0-15,-5 3 0 0,5-3 0 0,-5 4 0 16,0-1 0-16,5-3 0 0,0 0 0 0,0 0 0 16,-6 3 0-16,6-3 0 0,0 0 0 0,0 0 0 15,-5 3 0-15,0-3 0 0,0 0 0 0,0 0 0 16,5 0 0-16,-6-3 0 0,0 3 0 0,1-1 0 15,1-1 0-15,-2-1 0 0,-3 6 0 0,2-1 0 16,1-2 0-16,-1 0 0 0,-3 1 0 16,3-1 0-16,-1-1 0 0,-1 0 0 0,-1 2 0 15,0-1 0-15,1 0 0 0,0 0 0 0,-2 0 0 0,1 1 0 16,0 2 0-16,-4-6 0 0,5 1 0 0,-1 1 0 16,-1 3 0-16,1-2 0 0,0-2 0 0,-1 2 0 15,-2 2 0-15,1-2 0 0,1-2 0 0,-1 2 0 16,0 3 0-16,0 4 0 0,1-1 768 0,-1 1 208 0,-1-1 48 0,0 1 0 15,0-4-832-15,0 1-192 0,2-2 0 0,1 2 0 16,-2-3 0-16,-2 2 0 0,0-2 0 0,1 1 0 16,0-2 0-16,-1 0 0 15,4 0 0-15,0 0 0 0,-2 0 0 0,0 0 0 0,0-2 0 0,2 1 0 16,0 0 0-16,0 1 0 0,1 0 0 16,1 0 0-16,-1-2 0 0,0 1 0 0,0 1 0 0,0 1 0 15,1-1 0-15,-1 2 0 0,0-1 0 0,0 2 0 16,0-1 0-16,0 1 0 0,1-1 0 0,0 0 0 15,0-1 0-15,2 0 0 0,-4 1 0 0,1-1 0 16,0 2 0-16,0-3 0 0,0 2 0 0,0 2 0 16,-3-3 0-16,2 2 0 0,-1 0 0 0,1 0 0 15,-2 1 0-15,-2 0 0 0,1-1 0 0,1 0 0 0,-1-1 0 0,5-1 0 16,0-1 0-16,0 2 0 0,1 0 0 0,0 1 0 16,1-3 0-16,0 3 0 0,1-2 0 0,-1 4 0 15,0-5 0-15,1 3 0 0,0 1 0 0,1-2 0 16,4-2 0-16,0 0 0 0,0 0 0 0,-5 0 0 15,-2 0 0-15,2 0 0 0,5 0 0 0,0 0 0 16,-5 1 0-16,0-1 0 0,1-2 0 0,4 2 0 16,-5 6 0-16,-1-2 0 0,0-4 0 0,1 2 0 15,-1 3 0-15,1 0 0 0,-1-5 0 0,0 0 0 16,3 0 0-16,3 0 0 0,0 0 0 0,0 0 0 16,-6 0 0-16,2 1 0 0,4-1 0 0,0 0 0 15,-5 0 0-15,0 0 0 0,0 0 0 0,5 0 0 0,-7-1 0 0,1 1 0 16,1 1 0-16,-1 1 0 15,1-2 0-15,0-2 0 0,5 2 0 0,-5 0 0 0,-1 0 0 0,1 0 0 16,-1-1 0-16,-1 4 0 16,5 1 0-16,2-4 0 0,-6 0 0 0,1 0 0 0,0 0 0 0,0 0 0 15,0 0 0-15,-1 0 0 0,6 0 0 0,-6 0 0 16,-1 0 0-16,2 0 0 0,1 1 0 0,-1 0 0 16,-2 3 0-16,2-4 0 0,-1 0 0 0,0 1 0 15,1 6 0-15,0-3 0 0,-2-4 0 0,2 0 0 16,1 2 0-16,-2-2 0 0,-1-2 0 0,1-3 0 15,-1-2-1600-15,2-5-352 0,-11-37-80 16,6-6-16-16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79ED-115C-4CE6-ABDA-FA62F78C164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84BE5-90B3-4E44-89F0-410E248F7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3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9AF58-A604-4F17-A839-E85F309B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71D85-4377-43F9-AF07-63EF7602A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F42B3-2442-483B-A6CA-11B06037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7502D-05CD-4DA5-A588-DDB6F859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B30B2-8C55-4624-AFB4-A9930DD6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3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7FDA-5D16-473B-8CDA-91402C88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EB8C7-F73D-4F70-8390-E61A9BBD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6C730-DD9A-49F6-B089-9085B6D3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55220-6328-4532-A7FF-A944725D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4AC3-1441-4554-9AF6-2B932242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2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40482-0A28-4F9A-8D95-48DDEAA73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9E820-F420-46A0-8E46-1860EB89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7862-F8C1-4AA5-A1A3-A551CB15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200E3-B0DE-456B-AD2D-FB64DDF0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7FD8E-1629-4182-A720-A6C6D1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3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  <a:solidFill>
            <a:schemeClr val="accent2"/>
          </a:solidFill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 userDrawn="1"/>
        </p:nvSpPr>
        <p:spPr>
          <a:xfrm>
            <a:off x="5151306" y="868730"/>
            <a:ext cx="1855886" cy="18558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13" name="直线连接符 4"/>
          <p:cNvCxnSpPr/>
          <p:nvPr userDrawn="1"/>
        </p:nvCxnSpPr>
        <p:spPr>
          <a:xfrm flipH="1">
            <a:off x="1509486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"/>
          <p:cNvCxnSpPr/>
          <p:nvPr userDrawn="1"/>
        </p:nvCxnSpPr>
        <p:spPr>
          <a:xfrm flipH="1">
            <a:off x="9425448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029553" y="2995031"/>
            <a:ext cx="80993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2016 BUSINESS REPORT 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2029553" y="4475921"/>
            <a:ext cx="809939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67739" y="1442730"/>
            <a:ext cx="162302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LOGO</a:t>
            </a:r>
          </a:p>
          <a:p>
            <a:pPr lvl="0"/>
            <a:r>
              <a:rPr lang="en-US" altLang="zh-CN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17037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613" y="621135"/>
            <a:ext cx="1185362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237" y="35705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02669"/>
            <a:ext cx="795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951DF9-4929-4D69-A245-A3AB4183E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21" y="5213508"/>
            <a:ext cx="2261551" cy="14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AF0B6-63D9-4F4A-8075-43107468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275BB-1C27-40A6-A02C-7E97824C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D94BF-956B-4343-8C43-150AE5E2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D1D3B-790A-48E5-AC3C-A08C5A84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48A32-FEB8-42BC-BAD8-890D6659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76CF9-352B-4EA1-B406-0161218B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F95E8-69A2-4283-A47C-6DA0127B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E9DED-839A-4E21-BD0C-510FC84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874D5-5431-43CB-BFF2-771F94EA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23830-E60B-42FF-B9D3-166FA220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3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0ECFB-3DAB-4EED-942F-00162E2E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6AD64-BD77-4857-9D94-ABAAC1AE6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E4ADA-77C0-4BC5-A1B3-3AA8E581A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1AD7D-71E0-4525-A7E7-764EA7A2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8B639-4733-4000-BB97-C1BE89B9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C7B14-C1F9-4D81-976D-D528045F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7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CB18-4DC1-4230-9F4B-6EA40F0A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19751-BC5F-46F1-B2DF-89A5658F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FFB08-D870-4405-B86B-F9B83F93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9BCEE-EFA2-4DE7-BD86-48EA06730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CC15B8-AA0D-4E48-B8DB-663F59C6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3C686-0052-4AD1-9CDD-48AA7119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FCBD3A-6381-4925-A1BF-93FC3C6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DD65B-D5D5-4E0D-974A-9E236091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E893-A7E1-4DE2-B9CD-82013C78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C6806-202F-414C-8CC5-057F16F0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92CA3-72EC-4A86-9265-6C2E6D40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5E44D-2207-499F-9F99-DD8CAD5B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1BEE6-3858-4B09-A6E9-0683E987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D5376-25F0-4B28-916A-67C39732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5A2B3-505A-4DDE-A360-EE2685AA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A3C2D-05CB-4FBB-8EC2-E41CADB99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47" y="4967113"/>
            <a:ext cx="2261551" cy="14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8717E-593D-41AD-9D41-CDA13D3D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B7C59-A055-4CF3-B15A-C63627F7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7932B-3001-454D-9498-5992B4D7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4504-7772-4184-BE7C-0AFB452B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130CB-597E-4515-BD30-701D8E96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F3A34-9422-4ECF-BE3E-31E88DD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D3A0-26CD-4D67-8ED9-54E50D63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4D0A1-2368-4575-BB3E-9CA7A491E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76DF0-C3CB-4D8C-9F29-1101F337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DEA8-76C8-4550-85D5-A45227FC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FC2EA-A46B-4BC9-B186-A87B971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DB716-6DC5-4624-B0A5-0B83AD4F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3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552DA-3C8E-42A7-81FF-3A4F884A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6DEF-4DDA-45F5-937D-0099FF4C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F320-6129-4BEF-8B7A-8DFF54ACA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7E1A-88BB-4822-B830-35C5406A0F7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882D2-6377-4019-BB36-E3826D70F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805C6-C6C4-41D2-B8D7-3472F049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CA5C-A6C4-4550-BCAA-8D6FAEB34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2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200329"/>
          </a:xfrm>
        </p:spPr>
        <p:txBody>
          <a:bodyPr/>
          <a:lstStyle/>
          <a:p>
            <a:r>
              <a:rPr lang="zh-CN" altLang="en-US" sz="7200" dirty="0"/>
              <a:t>搜索类问题</a:t>
            </a:r>
            <a:endParaRPr lang="en-US" altLang="zh-CN" sz="7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195360"/>
            <a:ext cx="8099392" cy="523220"/>
          </a:xfrm>
        </p:spPr>
        <p:txBody>
          <a:bodyPr/>
          <a:lstStyle/>
          <a:p>
            <a:r>
              <a:rPr lang="en-US" altLang="zh-CN" sz="2800" dirty="0"/>
              <a:t>PRESENTED BY Troy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657219"/>
            <a:ext cx="1623020" cy="707886"/>
          </a:xfrm>
        </p:spPr>
        <p:txBody>
          <a:bodyPr/>
          <a:lstStyle/>
          <a:p>
            <a:r>
              <a:rPr lang="zh-CN" altLang="en-US" dirty="0"/>
              <a:t>基础算法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8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8A5E-8ACF-43DC-A337-161F56B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44BA89-2C17-4515-8D77-9F8183923A87}"/>
              </a:ext>
            </a:extLst>
          </p:cNvPr>
          <p:cNvSpPr txBox="1"/>
          <p:nvPr/>
        </p:nvSpPr>
        <p:spPr>
          <a:xfrm>
            <a:off x="2053293" y="1259741"/>
            <a:ext cx="9658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HDU1429</a:t>
            </a:r>
          </a:p>
          <a:p>
            <a:r>
              <a:rPr lang="en-US" altLang="zh-CN" dirty="0"/>
              <a:t>Ignatius</a:t>
            </a:r>
            <a:r>
              <a:rPr lang="zh-CN" altLang="en-US" dirty="0"/>
              <a:t>再次被魔王抓走了</a:t>
            </a:r>
            <a:br>
              <a:rPr lang="zh-CN" altLang="en-US" dirty="0"/>
            </a:br>
            <a:r>
              <a:rPr lang="zh-CN" altLang="en-US" dirty="0"/>
              <a:t>这次魔王汲取了上次的教训，把</a:t>
            </a:r>
            <a:r>
              <a:rPr lang="en-US" altLang="zh-CN" dirty="0"/>
              <a:t>Ignatius</a:t>
            </a:r>
            <a:r>
              <a:rPr lang="zh-CN" altLang="en-US" dirty="0"/>
              <a:t>关在一个</a:t>
            </a:r>
            <a:r>
              <a:rPr lang="en-US" altLang="zh-CN" dirty="0"/>
              <a:t>n*m</a:t>
            </a:r>
            <a:r>
              <a:rPr lang="zh-CN" altLang="en-US" dirty="0"/>
              <a:t>的地牢里，并在地牢的某些地方安装了带锁的门，钥匙藏在地牢另外的某些地方。刚开始</a:t>
            </a:r>
            <a:r>
              <a:rPr lang="en-US" altLang="zh-CN" dirty="0"/>
              <a:t>Ignatius</a:t>
            </a:r>
            <a:r>
              <a:rPr lang="zh-CN" altLang="en-US" dirty="0"/>
              <a:t>被关在</a:t>
            </a:r>
            <a:r>
              <a:rPr lang="en-US" altLang="zh-CN" dirty="0"/>
              <a:t>(</a:t>
            </a:r>
            <a:r>
              <a:rPr lang="en-US" altLang="zh-CN" dirty="0" err="1"/>
              <a:t>sx,sy</a:t>
            </a:r>
            <a:r>
              <a:rPr lang="en-US" altLang="zh-CN" dirty="0"/>
              <a:t>)</a:t>
            </a:r>
            <a:r>
              <a:rPr lang="zh-CN" altLang="en-US" dirty="0"/>
              <a:t>的位置，离开地牢的门在</a:t>
            </a:r>
            <a:r>
              <a:rPr lang="en-US" altLang="zh-CN" dirty="0"/>
              <a:t>(</a:t>
            </a:r>
            <a:r>
              <a:rPr lang="en-US" altLang="zh-CN" dirty="0" err="1"/>
              <a:t>ex,ey</a:t>
            </a:r>
            <a:r>
              <a:rPr lang="en-US" altLang="zh-CN" dirty="0"/>
              <a:t>)</a:t>
            </a:r>
            <a:r>
              <a:rPr lang="zh-CN" altLang="en-US" dirty="0"/>
              <a:t>的位置。</a:t>
            </a:r>
            <a:r>
              <a:rPr lang="en-US" altLang="zh-CN" dirty="0"/>
              <a:t>Ignatius</a:t>
            </a:r>
            <a:r>
              <a:rPr lang="zh-CN" altLang="en-US" dirty="0"/>
              <a:t>每分钟只能从一个坐标走到相邻四个坐标中的其中一个。魔王每</a:t>
            </a:r>
            <a:r>
              <a:rPr lang="en-US" altLang="zh-CN" dirty="0"/>
              <a:t>t</a:t>
            </a:r>
            <a:r>
              <a:rPr lang="zh-CN" altLang="en-US" dirty="0"/>
              <a:t>分钟回地牢视察一次，若发现</a:t>
            </a:r>
            <a:r>
              <a:rPr lang="en-US" altLang="zh-CN" dirty="0"/>
              <a:t>Ignatius</a:t>
            </a:r>
            <a:r>
              <a:rPr lang="zh-CN" altLang="en-US" dirty="0"/>
              <a:t>不在原位置便把他拎回去。经过若干次的尝试，</a:t>
            </a:r>
            <a:r>
              <a:rPr lang="en-US" altLang="zh-CN" dirty="0"/>
              <a:t>Ignatius</a:t>
            </a:r>
            <a:r>
              <a:rPr lang="zh-CN" altLang="en-US" dirty="0"/>
              <a:t>已画出整个地牢的地图。现在请你帮他计算能否再次成功逃亡。只要在魔王下次视察之前走到出口就算离开地牢，如果魔王回来的时候刚好走到出口或还未到出口都算逃亡失败。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A15E2D-0C8B-49A5-A627-97220D7F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8" y="1758995"/>
            <a:ext cx="1448060" cy="4148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36FCCE-0B1A-4789-82D4-A866058C96F1}"/>
              </a:ext>
            </a:extLst>
          </p:cNvPr>
          <p:cNvSpPr txBox="1"/>
          <p:nvPr/>
        </p:nvSpPr>
        <p:spPr>
          <a:xfrm>
            <a:off x="2053293" y="4221571"/>
            <a:ext cx="9861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改变对状态的描述，记录当前对于钥匙的获取情况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考虑一个</a:t>
            </a:r>
            <a:r>
              <a:rPr lang="en-US" altLang="zh-CN" dirty="0"/>
              <a:t>10</a:t>
            </a:r>
            <a:r>
              <a:rPr lang="zh-CN" altLang="en-US" dirty="0"/>
              <a:t>位的</a:t>
            </a:r>
            <a:r>
              <a:rPr lang="en-US" altLang="zh-CN" dirty="0"/>
              <a:t>2</a:t>
            </a:r>
            <a:r>
              <a:rPr lang="zh-CN" altLang="en-US" dirty="0"/>
              <a:t>进制数，每一位代表钥匙的获取情况，</a:t>
            </a:r>
            <a:r>
              <a:rPr lang="en-US" altLang="zh-CN" dirty="0"/>
              <a:t>0</a:t>
            </a:r>
            <a:r>
              <a:rPr lang="zh-CN" altLang="en-US" dirty="0"/>
              <a:t>表示没有得到钥匙，</a:t>
            </a:r>
            <a:r>
              <a:rPr lang="en-US" altLang="zh-CN" dirty="0"/>
              <a:t>1</a:t>
            </a:r>
            <a:r>
              <a:rPr lang="zh-CN" altLang="en-US" dirty="0"/>
              <a:t>表示得到了钥匙</a:t>
            </a:r>
            <a:endParaRPr lang="en-US" altLang="zh-CN" dirty="0"/>
          </a:p>
          <a:p>
            <a:r>
              <a:rPr lang="zh-CN" altLang="en-US" dirty="0"/>
              <a:t>相当于将原来</a:t>
            </a:r>
            <a:r>
              <a:rPr lang="en-US" altLang="zh-CN" dirty="0"/>
              <a:t>2</a:t>
            </a:r>
            <a:r>
              <a:rPr lang="zh-CN" altLang="en-US" dirty="0"/>
              <a:t>维的状态表示，增加到了</a:t>
            </a:r>
            <a:r>
              <a:rPr lang="en-US" altLang="zh-CN" dirty="0"/>
              <a:t>3</a:t>
            </a:r>
            <a:r>
              <a:rPr lang="zh-CN" altLang="en-US" dirty="0"/>
              <a:t>维的状态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7B60ECD-8AC5-4AEC-BAD8-8E5EFBD838A2}"/>
                  </a:ext>
                </a:extLst>
              </p14:cNvPr>
              <p14:cNvContentPartPr/>
              <p14:nvPr/>
            </p14:nvContentPartPr>
            <p14:xfrm>
              <a:off x="4993920" y="3505320"/>
              <a:ext cx="6689160" cy="2945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7B60ECD-8AC5-4AEC-BAD8-8E5EFBD838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4560" y="3495960"/>
                <a:ext cx="6707880" cy="29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18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8A5E-8ACF-43DC-A337-161F56B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11E643-1767-4216-8A57-61EE748A7F90}"/>
              </a:ext>
            </a:extLst>
          </p:cNvPr>
          <p:cNvSpPr txBox="1"/>
          <p:nvPr/>
        </p:nvSpPr>
        <p:spPr>
          <a:xfrm>
            <a:off x="1052288" y="1204987"/>
            <a:ext cx="9992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有些时候状态空间过大，直接暴力搜索的时间超出了我们能接受的范围。我们可以利用之前搜索得到的结果来减少需要搜索的状态。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F1EF7-7CFB-471D-B38F-2572C4372CC8}"/>
              </a:ext>
            </a:extLst>
          </p:cNvPr>
          <p:cNvSpPr txBox="1"/>
          <p:nvPr/>
        </p:nvSpPr>
        <p:spPr>
          <a:xfrm>
            <a:off x="1116993" y="2852709"/>
            <a:ext cx="9927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Michael</a:t>
            </a:r>
            <a:r>
              <a:rPr lang="zh-CN" altLang="en-US" sz="2400" dirty="0"/>
              <a:t>喜欢滑雪百这并不奇怪， 因为滑雪的确很刺激。可是为了获得速度，滑的区域必须向下倾斜，而且当你滑到坡底，你不得不再次走上坡或者等待升降机来载你。</a:t>
            </a:r>
            <a:r>
              <a:rPr lang="en-US" altLang="zh-CN" sz="2400" dirty="0"/>
              <a:t>Michael</a:t>
            </a:r>
            <a:r>
              <a:rPr lang="zh-CN" altLang="en-US" sz="2400" dirty="0"/>
              <a:t>想知道载一个区域中最长底滑坡。区域由一个二维数组给出。数组的每个数字代表点的高度。下面是一个例子</a:t>
            </a:r>
            <a:endParaRPr lang="en-US" altLang="zh-CN" sz="2400" dirty="0"/>
          </a:p>
          <a:p>
            <a:pPr lvl="6"/>
            <a:r>
              <a:rPr lang="en-US" altLang="zh-CN" sz="2400" dirty="0"/>
              <a:t>	1   2   3   4   5</a:t>
            </a:r>
          </a:p>
          <a:p>
            <a:pPr lvl="6"/>
            <a:r>
              <a:rPr lang="en-US" altLang="zh-CN" sz="2400" dirty="0"/>
              <a:t>	16 17 18 19 6</a:t>
            </a:r>
          </a:p>
          <a:p>
            <a:pPr lvl="6"/>
            <a:r>
              <a:rPr lang="en-US" altLang="zh-CN" sz="2400" dirty="0"/>
              <a:t>	15 24 25 20 7</a:t>
            </a:r>
          </a:p>
          <a:p>
            <a:pPr lvl="6"/>
            <a:r>
              <a:rPr lang="en-US" altLang="zh-CN" sz="2400" dirty="0"/>
              <a:t>	14 23 22 21 8</a:t>
            </a:r>
          </a:p>
          <a:p>
            <a:pPr lvl="6"/>
            <a:r>
              <a:rPr lang="en-US" altLang="zh-CN" sz="2400" dirty="0"/>
              <a:t>	13 12 11 10 9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B37C9B-3F0C-43D2-A72E-4050A61086E3}"/>
              </a:ext>
            </a:extLst>
          </p:cNvPr>
          <p:cNvSpPr txBox="1"/>
          <p:nvPr/>
        </p:nvSpPr>
        <p:spPr>
          <a:xfrm>
            <a:off x="7293297" y="5283681"/>
            <a:ext cx="34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如何保存已经搜索得到的答案？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D70C8F9-210F-4564-A1C7-C249D6D92693}"/>
                  </a:ext>
                </a:extLst>
              </p14:cNvPr>
              <p14:cNvContentPartPr/>
              <p14:nvPr/>
            </p14:nvContentPartPr>
            <p14:xfrm>
              <a:off x="5001840" y="4837320"/>
              <a:ext cx="1552680" cy="15566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D70C8F9-210F-4564-A1C7-C249D6D92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2480" y="4827960"/>
                <a:ext cx="1571400" cy="15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8A5E-8ACF-43DC-A337-161F56B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F1EF7-7CFB-471D-B38F-2572C4372CC8}"/>
              </a:ext>
            </a:extLst>
          </p:cNvPr>
          <p:cNvSpPr txBox="1"/>
          <p:nvPr/>
        </p:nvSpPr>
        <p:spPr>
          <a:xfrm>
            <a:off x="1199124" y="290245"/>
            <a:ext cx="9927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altLang="zh-CN" sz="2400" dirty="0"/>
              <a:t>	1   2   3   4   5</a:t>
            </a:r>
          </a:p>
          <a:p>
            <a:pPr lvl="6"/>
            <a:r>
              <a:rPr lang="en-US" altLang="zh-CN" sz="2400" dirty="0"/>
              <a:t>	16 17 18 19 6</a:t>
            </a:r>
          </a:p>
          <a:p>
            <a:pPr lvl="6"/>
            <a:r>
              <a:rPr lang="en-US" altLang="zh-CN" sz="2400" dirty="0"/>
              <a:t>	15 24 25 20 7</a:t>
            </a:r>
          </a:p>
          <a:p>
            <a:pPr lvl="6"/>
            <a:r>
              <a:rPr lang="en-US" altLang="zh-CN" sz="2400" dirty="0"/>
              <a:t>	14 23 22 21 8</a:t>
            </a:r>
          </a:p>
          <a:p>
            <a:pPr lvl="6"/>
            <a:r>
              <a:rPr lang="en-US" altLang="zh-CN" sz="2400" dirty="0"/>
              <a:t>	13 12 11 10 9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B37C9B-3F0C-43D2-A72E-4050A61086E3}"/>
              </a:ext>
            </a:extLst>
          </p:cNvPr>
          <p:cNvSpPr txBox="1"/>
          <p:nvPr/>
        </p:nvSpPr>
        <p:spPr>
          <a:xfrm>
            <a:off x="2770576" y="2229237"/>
            <a:ext cx="7386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如何保存已经搜索得到的答案？</a:t>
            </a:r>
            <a:endParaRPr lang="en-US" altLang="zh-CN" dirty="0"/>
          </a:p>
          <a:p>
            <a:r>
              <a:rPr lang="zh-CN" altLang="en-US" dirty="0"/>
              <a:t>利用一个数组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将已经得到的答案保存下来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if(f[x][y])	return f[x][y];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=0;i&lt;4;i++)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if(can)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f[x][y]=max(f[x][y],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x+dx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y+dy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])+1);	</a:t>
            </a:r>
          </a:p>
          <a:p>
            <a:r>
              <a:rPr lang="en-US" altLang="zh-CN" dirty="0"/>
              <a:t>		}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f[x][y]; 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129D3C1-5DFE-41CA-B8D9-C48E186A46E7}"/>
                  </a:ext>
                </a:extLst>
              </p14:cNvPr>
              <p14:cNvContentPartPr/>
              <p14:nvPr/>
            </p14:nvContentPartPr>
            <p14:xfrm>
              <a:off x="3694680" y="194040"/>
              <a:ext cx="5744160" cy="4919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129D3C1-5DFE-41CA-B8D9-C48E186A4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5320" y="184680"/>
                <a:ext cx="5762880" cy="49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1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80413E-31E4-4FBD-94E9-9F3687DE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4" y="1106916"/>
            <a:ext cx="8717456" cy="46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42D5E8D-E93B-432E-B3F5-0BB96BF0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6E72ACE-3D84-4FE0-8087-7B573FE5C1B8}"/>
                  </a:ext>
                </a:extLst>
              </p14:cNvPr>
              <p14:cNvContentPartPr/>
              <p14:nvPr/>
            </p14:nvContentPartPr>
            <p14:xfrm>
              <a:off x="7880040" y="2945160"/>
              <a:ext cx="3834360" cy="2704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6E72ACE-3D84-4FE0-8087-7B573FE5C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680" y="2935800"/>
                <a:ext cx="3853080" cy="27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00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91970-A145-44A3-A23A-EC89A1245676}"/>
              </a:ext>
            </a:extLst>
          </p:cNvPr>
          <p:cNvSpPr txBox="1"/>
          <p:nvPr/>
        </p:nvSpPr>
        <p:spPr>
          <a:xfrm>
            <a:off x="2016790" y="903089"/>
            <a:ext cx="8158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这一类问题的状态空间不如迷宫类问题那么明显，我们需要对问题做一个抽象化，得到一个状态空间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DAE166-47BE-4FA3-9CD9-00F20CB2874B}"/>
              </a:ext>
            </a:extLst>
          </p:cNvPr>
          <p:cNvSpPr txBox="1"/>
          <p:nvPr/>
        </p:nvSpPr>
        <p:spPr>
          <a:xfrm>
            <a:off x="985582" y="2091622"/>
            <a:ext cx="105019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给出两个壶的容量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B, </a:t>
            </a:r>
            <a:r>
              <a:rPr lang="zh-CN" altLang="en-US" sz="2800" dirty="0"/>
              <a:t>一个目标水量</a:t>
            </a:r>
            <a:r>
              <a:rPr lang="en-US" altLang="zh-CN" sz="2800" dirty="0"/>
              <a:t>C</a:t>
            </a:r>
            <a:r>
              <a:rPr lang="zh-CN" altLang="en-US" sz="2800" dirty="0"/>
              <a:t>，对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可以有３种操作，求最少经过几步操作能够在某个壶中得到目标水量</a:t>
            </a:r>
            <a:r>
              <a:rPr lang="en-US" altLang="zh-CN" sz="2800" dirty="0"/>
              <a:t>C</a:t>
            </a:r>
            <a:r>
              <a:rPr lang="zh-CN" altLang="en-US" sz="2800" dirty="0"/>
              <a:t>。输入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zh-CN" altLang="en-US" sz="2800" dirty="0"/>
              <a:t>，输入最少操作数和操作过程。</a:t>
            </a:r>
            <a:endParaRPr lang="en-US" altLang="zh-CN" sz="2800" dirty="0"/>
          </a:p>
          <a:p>
            <a:r>
              <a:rPr lang="en-US" altLang="zh-CN" sz="2800" dirty="0"/>
              <a:t>FILL(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     </a:t>
            </a:r>
            <a:r>
              <a:rPr lang="zh-CN" altLang="en-US" sz="2800" dirty="0"/>
              <a:t>填满壶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(1 ≤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≤ 2) </a:t>
            </a:r>
            <a:r>
              <a:rPr lang="zh-CN" altLang="en-US" sz="2800" dirty="0"/>
              <a:t>（有一个自来水管，有无限水源）</a:t>
            </a:r>
            <a:endParaRPr lang="en-US" altLang="zh-CN" sz="2800" dirty="0"/>
          </a:p>
          <a:p>
            <a:r>
              <a:rPr lang="en-US" altLang="zh-CN" sz="2800" dirty="0"/>
              <a:t>DROP(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     </a:t>
            </a:r>
            <a:r>
              <a:rPr lang="zh-CN" altLang="en-US" sz="2800" dirty="0"/>
              <a:t>倒空壶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r>
              <a:rPr lang="en-US" altLang="zh-CN" sz="2800" dirty="0"/>
              <a:t>POUR(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   </a:t>
            </a:r>
            <a:r>
              <a:rPr lang="zh-CN" altLang="en-US" sz="2800" dirty="0"/>
              <a:t>转移水量，倒满就不倒了，不会有水被浪费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EB589-F446-42C6-9FE2-8A33186EE2C2}"/>
              </a:ext>
            </a:extLst>
          </p:cNvPr>
          <p:cNvSpPr txBox="1"/>
          <p:nvPr/>
        </p:nvSpPr>
        <p:spPr>
          <a:xfrm>
            <a:off x="2550754" y="5283780"/>
            <a:ext cx="631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下一状态的数量是有限的，状态是转移过去的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6FF00AE-0817-4E3D-BABE-8B77E086919B}"/>
                  </a:ext>
                </a:extLst>
              </p14:cNvPr>
              <p14:cNvContentPartPr/>
              <p14:nvPr/>
            </p14:nvContentPartPr>
            <p14:xfrm>
              <a:off x="2696760" y="4589280"/>
              <a:ext cx="7187040" cy="936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6FF00AE-0817-4E3D-BABE-8B77E08691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400" y="4579920"/>
                <a:ext cx="7205760" cy="9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87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E7CF2-C1A1-4A62-B645-8B30B57E6618}"/>
              </a:ext>
            </a:extLst>
          </p:cNvPr>
          <p:cNvSpPr txBox="1"/>
          <p:nvPr/>
        </p:nvSpPr>
        <p:spPr>
          <a:xfrm>
            <a:off x="414307" y="1341485"/>
            <a:ext cx="1177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有重量和价值分别为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(1 &lt;= 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&lt;= 1e15)</a:t>
            </a:r>
            <a:r>
              <a:rPr lang="zh-CN" altLang="en-US" sz="2800" dirty="0"/>
              <a:t>的</a:t>
            </a:r>
            <a:r>
              <a:rPr lang="en-US" altLang="zh-CN" sz="2800" dirty="0"/>
              <a:t>n (1 &lt;= n &lt;= 40)</a:t>
            </a:r>
            <a:r>
              <a:rPr lang="zh-CN" altLang="en-US" sz="2800" dirty="0"/>
              <a:t>个物品，从中挑选总重不超过</a:t>
            </a:r>
            <a:r>
              <a:rPr lang="en-US" altLang="zh-CN" sz="2800" dirty="0"/>
              <a:t>W(1 &lt;= W &lt;= 1e15)</a:t>
            </a:r>
            <a:r>
              <a:rPr lang="zh-CN" altLang="en-US" sz="2800" dirty="0"/>
              <a:t>的物品，求价值总和最大值。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821D0F-9960-4E61-9E29-E464A668AF3B}"/>
              </a:ext>
            </a:extLst>
          </p:cNvPr>
          <p:cNvSpPr txBox="1"/>
          <p:nvPr/>
        </p:nvSpPr>
        <p:spPr>
          <a:xfrm>
            <a:off x="414307" y="2255885"/>
            <a:ext cx="49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当你学过</a:t>
            </a:r>
            <a:r>
              <a:rPr lang="en-US" altLang="zh-CN" dirty="0" err="1"/>
              <a:t>dp</a:t>
            </a:r>
            <a:r>
              <a:rPr lang="zh-CN" altLang="en-US" dirty="0"/>
              <a:t>之后，你可以再看一眼这个题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182A72-F1C9-405B-AF47-0555E890E5E3}"/>
              </a:ext>
            </a:extLst>
          </p:cNvPr>
          <p:cNvSpPr txBox="1"/>
          <p:nvPr/>
        </p:nvSpPr>
        <p:spPr>
          <a:xfrm>
            <a:off x="1112427" y="2841760"/>
            <a:ext cx="33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搜索是对状态的枚举</a:t>
            </a:r>
            <a:endParaRPr lang="en-US" altLang="zh-CN" sz="2400" dirty="0"/>
          </a:p>
          <a:p>
            <a:r>
              <a:rPr lang="zh-CN" altLang="en-US" sz="2400" dirty="0"/>
              <a:t>怎么枚举？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83D2A1-62EE-45CA-B128-9AC2D8B82FC8}"/>
              </a:ext>
            </a:extLst>
          </p:cNvPr>
          <p:cNvSpPr txBox="1"/>
          <p:nvPr/>
        </p:nvSpPr>
        <p:spPr>
          <a:xfrm>
            <a:off x="5703590" y="2967335"/>
            <a:ext cx="508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二进制！（具体情况具体分析）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37698-B739-42DC-A48F-178B7425C67B}"/>
              </a:ext>
            </a:extLst>
          </p:cNvPr>
          <p:cNvSpPr txBox="1"/>
          <p:nvPr/>
        </p:nvSpPr>
        <p:spPr>
          <a:xfrm>
            <a:off x="280159" y="3889300"/>
            <a:ext cx="11911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假如有</a:t>
            </a:r>
            <a:r>
              <a:rPr lang="en-US" altLang="zh-CN" sz="2400" dirty="0"/>
              <a:t>4</a:t>
            </a:r>
            <a:r>
              <a:rPr lang="zh-CN" altLang="en-US" sz="2400" dirty="0"/>
              <a:t>个不同的物品，那么一共有</a:t>
            </a:r>
            <a:r>
              <a:rPr lang="en-US" altLang="zh-CN" sz="2400" dirty="0"/>
              <a:t>2^4=16</a:t>
            </a:r>
            <a:r>
              <a:rPr lang="zh-CN" altLang="en-US" sz="2400" dirty="0"/>
              <a:t>种选取情况 我们用</a:t>
            </a:r>
            <a:r>
              <a:rPr lang="en-US" altLang="zh-CN" sz="2400" dirty="0"/>
              <a:t>0~15</a:t>
            </a:r>
            <a:r>
              <a:rPr lang="zh-CN" altLang="en-US" sz="2400" dirty="0"/>
              <a:t>这</a:t>
            </a:r>
            <a:r>
              <a:rPr lang="en-US" altLang="zh-CN" sz="2400" dirty="0"/>
              <a:t>16</a:t>
            </a:r>
            <a:r>
              <a:rPr lang="zh-CN" altLang="en-US" sz="2400" dirty="0"/>
              <a:t>个数字来代表这些情况，给一个物品分配一个二进制位，</a:t>
            </a:r>
            <a:r>
              <a:rPr lang="en-US" altLang="zh-CN" sz="2400" dirty="0"/>
              <a:t>0</a:t>
            </a:r>
            <a:r>
              <a:rPr lang="zh-CN" altLang="en-US" sz="2400" dirty="0"/>
              <a:t>表示没有取这个物品，</a:t>
            </a:r>
            <a:r>
              <a:rPr lang="en-US" altLang="zh-CN" sz="2400" dirty="0"/>
              <a:t>1</a:t>
            </a:r>
            <a:r>
              <a:rPr lang="zh-CN" altLang="en-US" sz="2400" dirty="0"/>
              <a:t>表示选取这个物品</a:t>
            </a:r>
            <a:endParaRPr lang="en-US" altLang="zh-CN" sz="2400" dirty="0"/>
          </a:p>
          <a:p>
            <a:r>
              <a:rPr lang="en-US" altLang="zh-CN" sz="2400" dirty="0"/>
              <a:t>0000 = 0 </a:t>
            </a:r>
            <a:r>
              <a:rPr lang="zh-CN" altLang="en-US" sz="2400" dirty="0"/>
              <a:t>都不取 </a:t>
            </a:r>
            <a:r>
              <a:rPr lang="en-US" altLang="zh-CN" sz="2400" dirty="0"/>
              <a:t>		1111 = 15 </a:t>
            </a:r>
            <a:r>
              <a:rPr lang="zh-CN" altLang="en-US" sz="2400" dirty="0"/>
              <a:t>全部都取</a:t>
            </a:r>
            <a:r>
              <a:rPr lang="en-US" altLang="zh-CN" sz="2400" dirty="0"/>
              <a:t>		0001 = 1 </a:t>
            </a:r>
            <a:r>
              <a:rPr lang="zh-CN" altLang="en-US" sz="2400" dirty="0"/>
              <a:t>只取第一个</a:t>
            </a:r>
            <a:endParaRPr lang="en-US" altLang="zh-CN" sz="2400" dirty="0"/>
          </a:p>
          <a:p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=0;i&lt;(1&lt;&lt;4);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	</a:t>
            </a:r>
            <a:r>
              <a:rPr lang="zh-CN" altLang="en-US" sz="2400" dirty="0"/>
              <a:t>可以将所有情况遍历一遍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B885213-6C1E-49B7-9C46-048E4D5FA0D7}"/>
                  </a:ext>
                </a:extLst>
              </p14:cNvPr>
              <p14:cNvContentPartPr/>
              <p14:nvPr/>
            </p14:nvContentPartPr>
            <p14:xfrm>
              <a:off x="2886120" y="462600"/>
              <a:ext cx="4223880" cy="7408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B885213-6C1E-49B7-9C46-048E4D5FA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760" y="453240"/>
                <a:ext cx="4242600" cy="7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2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E7CF2-C1A1-4A62-B645-8B30B57E6618}"/>
              </a:ext>
            </a:extLst>
          </p:cNvPr>
          <p:cNvSpPr txBox="1"/>
          <p:nvPr/>
        </p:nvSpPr>
        <p:spPr>
          <a:xfrm>
            <a:off x="414307" y="1341485"/>
            <a:ext cx="1177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有重量和价值分别为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(1 &lt;= 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&lt;= 1e15)</a:t>
            </a:r>
            <a:r>
              <a:rPr lang="zh-CN" altLang="en-US" sz="2800" dirty="0"/>
              <a:t>的</a:t>
            </a:r>
            <a:r>
              <a:rPr lang="en-US" altLang="zh-CN" sz="2800" dirty="0"/>
              <a:t>n (1 &lt;= n &lt;= 40)</a:t>
            </a:r>
            <a:r>
              <a:rPr lang="zh-CN" altLang="en-US" sz="2800" dirty="0"/>
              <a:t>个物品，从中挑选总重不超过</a:t>
            </a:r>
            <a:r>
              <a:rPr lang="en-US" altLang="zh-CN" sz="2800" dirty="0"/>
              <a:t>W(1 &lt;= W &lt;= 1e15)</a:t>
            </a:r>
            <a:r>
              <a:rPr lang="zh-CN" altLang="en-US" sz="2800" dirty="0"/>
              <a:t>的物品，求价值总和最大值。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821D0F-9960-4E61-9E29-E464A668AF3B}"/>
              </a:ext>
            </a:extLst>
          </p:cNvPr>
          <p:cNvSpPr txBox="1"/>
          <p:nvPr/>
        </p:nvSpPr>
        <p:spPr>
          <a:xfrm>
            <a:off x="414307" y="2255885"/>
            <a:ext cx="49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当你学过</a:t>
            </a:r>
            <a:r>
              <a:rPr lang="en-US" altLang="zh-CN" dirty="0" err="1"/>
              <a:t>dp</a:t>
            </a:r>
            <a:r>
              <a:rPr lang="zh-CN" altLang="en-US" dirty="0"/>
              <a:t>之后，你可以再看一眼这个题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0B1DA-DD5F-4BA9-BCED-F5B866835D5C}"/>
              </a:ext>
            </a:extLst>
          </p:cNvPr>
          <p:cNvSpPr txBox="1"/>
          <p:nvPr/>
        </p:nvSpPr>
        <p:spPr>
          <a:xfrm>
            <a:off x="414307" y="2923890"/>
            <a:ext cx="1162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最多</a:t>
            </a:r>
            <a:r>
              <a:rPr lang="en-US" altLang="zh-CN" sz="2400" dirty="0"/>
              <a:t>40</a:t>
            </a:r>
            <a:r>
              <a:rPr lang="zh-CN" altLang="en-US" sz="2400" dirty="0"/>
              <a:t>个物品，</a:t>
            </a:r>
            <a:r>
              <a:rPr lang="en-US" altLang="zh-CN" sz="2400" dirty="0"/>
              <a:t>2^40(1e12) </a:t>
            </a:r>
            <a:r>
              <a:rPr lang="zh-CN" altLang="en-US" sz="2400" dirty="0"/>
              <a:t>枚举一遍时间太长了，怎么办</a:t>
            </a:r>
            <a:r>
              <a:rPr lang="en-US" altLang="zh-CN" sz="2400" dirty="0"/>
              <a:t>?</a:t>
            </a:r>
            <a:r>
              <a:rPr lang="zh-CN" altLang="en-US" sz="2400" dirty="0"/>
              <a:t>（</a:t>
            </a:r>
            <a:r>
              <a:rPr lang="en-US" altLang="zh-CN" sz="2400" dirty="0"/>
              <a:t>2^20 1e6</a:t>
            </a:r>
            <a:r>
              <a:rPr lang="zh-CN" altLang="en-US" sz="2400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6D8FFE-58DC-400B-B2D4-B9DA795B85BA}"/>
              </a:ext>
            </a:extLst>
          </p:cNvPr>
          <p:cNvSpPr txBox="1"/>
          <p:nvPr/>
        </p:nvSpPr>
        <p:spPr>
          <a:xfrm>
            <a:off x="4509943" y="3563139"/>
            <a:ext cx="297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分开来，双向搜索！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EA0B61-6512-4D86-B2B7-41E14C1B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7" y="3909819"/>
            <a:ext cx="2482516" cy="21708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6B27E9-7548-4DD1-8E04-83C9FC4501CD}"/>
              </a:ext>
            </a:extLst>
          </p:cNvPr>
          <p:cNvSpPr txBox="1"/>
          <p:nvPr/>
        </p:nvSpPr>
        <p:spPr>
          <a:xfrm>
            <a:off x="3170285" y="4201926"/>
            <a:ext cx="695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首先枚举第一部分，得到第一部分的所有结果，</a:t>
            </a:r>
            <a:endParaRPr lang="en-US" altLang="zh-CN" sz="2400" dirty="0"/>
          </a:p>
          <a:p>
            <a:r>
              <a:rPr lang="zh-CN" altLang="en-US" sz="2400" dirty="0"/>
              <a:t>假设第一部分某个选取方法对应的重量和价值为</a:t>
            </a:r>
            <a:r>
              <a:rPr lang="en-US" altLang="zh-CN" sz="2400" dirty="0"/>
              <a:t>w1, v1</a:t>
            </a:r>
            <a:r>
              <a:rPr lang="zh-CN" altLang="en-US" sz="2400" dirty="0"/>
              <a:t>，那么只要在第二部分中寻找</a:t>
            </a:r>
            <a:r>
              <a:rPr lang="en-US" altLang="zh-CN" sz="2400" dirty="0"/>
              <a:t>w2+w1&lt;=W</a:t>
            </a:r>
            <a:r>
              <a:rPr lang="zh-CN" altLang="en-US" sz="2400" dirty="0"/>
              <a:t>且</a:t>
            </a:r>
            <a:r>
              <a:rPr lang="en-US" altLang="zh-CN" sz="2400" dirty="0"/>
              <a:t>v2</a:t>
            </a:r>
            <a:r>
              <a:rPr lang="zh-CN" altLang="en-US" sz="2400" dirty="0"/>
              <a:t>最大的方法就行了。查找时可以用二分查找。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8CC5845-A5FE-4D3F-903D-A5572726A228}"/>
                  </a:ext>
                </a:extLst>
              </p14:cNvPr>
              <p14:cNvContentPartPr/>
              <p14:nvPr/>
            </p14:nvContentPartPr>
            <p14:xfrm>
              <a:off x="859680" y="4979880"/>
              <a:ext cx="1861920" cy="11289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8CC5845-A5FE-4D3F-903D-A5572726A2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320" y="4970520"/>
                <a:ext cx="1880640" cy="11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7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84CBC-DCDC-4FCB-9527-C7EDE9DBB6D5}"/>
              </a:ext>
            </a:extLst>
          </p:cNvPr>
          <p:cNvSpPr txBox="1"/>
          <p:nvPr/>
        </p:nvSpPr>
        <p:spPr>
          <a:xfrm>
            <a:off x="854170" y="1423611"/>
            <a:ext cx="10830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要制作一个体积为</a:t>
            </a:r>
            <a:r>
              <a:rPr lang="en-US" altLang="zh-CN" sz="2400" dirty="0"/>
              <a:t>Nπ</a:t>
            </a:r>
            <a:r>
              <a:rPr lang="zh-CN" altLang="en-US" sz="2400" dirty="0"/>
              <a:t>的</a:t>
            </a:r>
            <a:r>
              <a:rPr lang="en-US" altLang="zh-CN" sz="2400" dirty="0"/>
              <a:t>M</a:t>
            </a:r>
            <a:r>
              <a:rPr lang="zh-CN" altLang="en-US" sz="2400" dirty="0"/>
              <a:t>层生日蛋糕，每层都是一个圆柱体。设从下往上数第</a:t>
            </a:r>
            <a:r>
              <a:rPr lang="en-US" altLang="zh-CN" sz="2400" dirty="0" err="1"/>
              <a:t>i</a:t>
            </a:r>
            <a:r>
              <a:rPr lang="en-US" altLang="zh-CN" sz="2400" dirty="0"/>
              <a:t>(1 &lt;=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M)</a:t>
            </a:r>
            <a:r>
              <a:rPr lang="zh-CN" altLang="en-US" sz="2400" dirty="0"/>
              <a:t>层蛋糕是半径为</a:t>
            </a:r>
            <a:r>
              <a:rPr lang="en-US" altLang="zh-CN" sz="2400" dirty="0"/>
              <a:t>Ri, </a:t>
            </a:r>
            <a:r>
              <a:rPr lang="zh-CN" altLang="en-US" sz="2400" dirty="0"/>
              <a:t>高度为</a:t>
            </a:r>
            <a:r>
              <a:rPr lang="en-US" altLang="zh-CN" sz="2400" dirty="0"/>
              <a:t>Hi</a:t>
            </a:r>
            <a:r>
              <a:rPr lang="zh-CN" altLang="en-US" sz="2400" dirty="0"/>
              <a:t>的圆柱。当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</a:t>
            </a:r>
            <a:r>
              <a:rPr lang="zh-CN" altLang="en-US" sz="2400" dirty="0"/>
              <a:t>时，要求</a:t>
            </a:r>
            <a:r>
              <a:rPr lang="en-US" altLang="zh-CN" sz="2400" dirty="0"/>
              <a:t>Ri &gt; Ri+1</a:t>
            </a:r>
            <a:r>
              <a:rPr lang="zh-CN" altLang="en-US" sz="2400" dirty="0"/>
              <a:t>且</a:t>
            </a:r>
            <a:r>
              <a:rPr lang="en-US" altLang="zh-CN" sz="2400" dirty="0"/>
              <a:t>Hi &gt; Hi+1</a:t>
            </a:r>
            <a:r>
              <a:rPr lang="zh-CN" altLang="en-US" sz="2400" dirty="0"/>
              <a:t>。由于要在蛋糕上抹奶油，为尽可能节约经费，我们希望蛋糕外表面（最下一层的下底面除外）的面积</a:t>
            </a:r>
            <a:r>
              <a:rPr lang="en-US" altLang="zh-CN" sz="2400" dirty="0"/>
              <a:t>Q</a:t>
            </a:r>
            <a:r>
              <a:rPr lang="zh-CN" altLang="en-US" sz="2400" dirty="0"/>
              <a:t>最小。令</a:t>
            </a:r>
            <a:r>
              <a:rPr lang="en-US" altLang="zh-CN" sz="2400" dirty="0"/>
              <a:t>Q = Sπ</a:t>
            </a:r>
            <a:r>
              <a:rPr lang="zh-CN" altLang="en-US" sz="2400" dirty="0"/>
              <a:t>请编程对给出的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，找出蛋糕的制作方案（适当的</a:t>
            </a:r>
            <a:r>
              <a:rPr lang="en-US" altLang="zh-CN" sz="2400" dirty="0"/>
              <a:t>Ri</a:t>
            </a:r>
            <a:r>
              <a:rPr lang="zh-CN" altLang="en-US" sz="2400" dirty="0"/>
              <a:t>和</a:t>
            </a:r>
            <a:r>
              <a:rPr lang="en-US" altLang="zh-CN" sz="2400" dirty="0"/>
              <a:t>Hi</a:t>
            </a:r>
            <a:r>
              <a:rPr lang="zh-CN" altLang="en-US" sz="2400" dirty="0"/>
              <a:t>的值），使</a:t>
            </a:r>
            <a:r>
              <a:rPr lang="en-US" altLang="zh-CN" sz="2400" dirty="0"/>
              <a:t>S</a:t>
            </a:r>
            <a:r>
              <a:rPr lang="zh-CN" altLang="en-US" sz="2400" dirty="0"/>
              <a:t>最小。（除</a:t>
            </a:r>
            <a:r>
              <a:rPr lang="en-US" altLang="zh-CN" sz="2400" dirty="0"/>
              <a:t>Q</a:t>
            </a:r>
            <a:r>
              <a:rPr lang="zh-CN" altLang="en-US" sz="2400" dirty="0"/>
              <a:t>外，以上所有数据皆为正整数）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AE4F70-2A2C-45AF-8F73-902103EBF42B}"/>
              </a:ext>
            </a:extLst>
          </p:cNvPr>
          <p:cNvSpPr txBox="1"/>
          <p:nvPr/>
        </p:nvSpPr>
        <p:spPr>
          <a:xfrm>
            <a:off x="4018978" y="4040091"/>
            <a:ext cx="438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有很多的无效解，一定要剪枝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BE4418C-6F03-40AD-8266-79C5B898652A}"/>
                  </a:ext>
                </a:extLst>
              </p14:cNvPr>
              <p14:cNvContentPartPr/>
              <p14:nvPr/>
            </p14:nvContentPartPr>
            <p14:xfrm>
              <a:off x="1494720" y="3301200"/>
              <a:ext cx="8705160" cy="26942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BE4418C-6F03-40AD-8266-79C5B8986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5360" y="3291840"/>
                <a:ext cx="8723880" cy="27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35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29E5E1-AD6A-4746-93B9-06F576BEB9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328" y="1716504"/>
                <a:ext cx="10276833" cy="445077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在古埃及，人们用不同的单位分数（形如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/>
                  <a:t>的分数，其中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是自然数）表示一切有理数。如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但是不允许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因为加数中有重复的。对于一个分数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，表示</m:t>
                    </m:r>
                  </m:oMath>
                </a14:m>
                <a:r>
                  <a:rPr lang="zh-CN" altLang="en-US" dirty="0"/>
                  <a:t>方式有很多种，但是哪种最好呢？首先，加数少的比多的好，其次，加数个数相同的，最小的分数越大越好。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没有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zh-CN" altLang="en-US" dirty="0"/>
                  <a:t>好，因为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zh-CN" altLang="en-US" dirty="0"/>
                  <a:t>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29E5E1-AD6A-4746-93B9-06F576BE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" y="1716504"/>
                <a:ext cx="10276833" cy="4450773"/>
              </a:xfrm>
              <a:prstGeom prst="rect">
                <a:avLst/>
              </a:prstGeom>
              <a:blipFill>
                <a:blip r:embed="rId2"/>
                <a:stretch>
                  <a:fillRect l="-1068" t="-548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822743CD-12B8-4CC6-BAEC-D43DE11A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657E3E5-981A-4429-9831-1D417CBDEA65}"/>
                  </a:ext>
                </a:extLst>
              </p14:cNvPr>
              <p14:cNvContentPartPr/>
              <p14:nvPr/>
            </p14:nvContentPartPr>
            <p14:xfrm>
              <a:off x="2772360" y="391680"/>
              <a:ext cx="7560000" cy="5035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657E3E5-981A-4429-9831-1D417CBDE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000" y="382320"/>
                <a:ext cx="7578720" cy="50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68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9E5E1-AD6A-4746-93B9-06F576BEB90D}"/>
              </a:ext>
            </a:extLst>
          </p:cNvPr>
          <p:cNvSpPr txBox="1">
            <a:spLocks/>
          </p:cNvSpPr>
          <p:nvPr/>
        </p:nvSpPr>
        <p:spPr>
          <a:xfrm>
            <a:off x="1274975" y="1203613"/>
            <a:ext cx="10276833" cy="5514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逐步加深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的深度（分数解的个数）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枚举分母，分母逐渐增大 优化一下上下限</a:t>
            </a:r>
            <a:endParaRPr lang="en-US" altLang="zh-CN" dirty="0"/>
          </a:p>
          <a:p>
            <a:pPr marL="3657600" lvl="8" indent="0">
              <a:buNone/>
            </a:pPr>
            <a:r>
              <a:rPr lang="en-US" altLang="zh-CN" sz="2400" dirty="0"/>
              <a:t>for(int limit = 1; ; limit++)</a:t>
            </a:r>
          </a:p>
          <a:p>
            <a:pPr marL="3657600" lvl="8" indent="0">
              <a:buNone/>
            </a:pPr>
            <a:r>
              <a:rPr lang="en-US" altLang="zh-CN" sz="2400" dirty="0"/>
              <a:t>{</a:t>
            </a:r>
          </a:p>
          <a:p>
            <a:pPr marL="3657600" lvl="8" indent="0">
              <a:buNone/>
            </a:pPr>
            <a:r>
              <a:rPr lang="en-US" altLang="zh-CN" sz="2400" dirty="0"/>
              <a:t>	DFS(</a:t>
            </a:r>
            <a:r>
              <a:rPr lang="en-US" altLang="zh-CN" sz="2400" dirty="0" err="1"/>
              <a:t>start_status,limit</a:t>
            </a:r>
            <a:r>
              <a:rPr lang="en-US" altLang="zh-CN" sz="2400" dirty="0"/>
              <a:t>);</a:t>
            </a:r>
          </a:p>
          <a:p>
            <a:pPr marL="3657600" lvl="8" indent="0">
              <a:buNone/>
            </a:pPr>
            <a:r>
              <a:rPr lang="en-US" altLang="zh-CN" sz="2400" dirty="0"/>
              <a:t>	if(can)</a:t>
            </a:r>
          </a:p>
          <a:p>
            <a:pPr marL="3657600" lvl="8" indent="0">
              <a:buNone/>
            </a:pPr>
            <a:r>
              <a:rPr lang="en-US" altLang="zh-CN" sz="2400" dirty="0"/>
              <a:t>	{</a:t>
            </a:r>
          </a:p>
          <a:p>
            <a:pPr marL="3657600" lvl="8" indent="0">
              <a:buNone/>
            </a:pPr>
            <a:r>
              <a:rPr lang="en-US" altLang="zh-CN" sz="2400" dirty="0"/>
              <a:t>		output();</a:t>
            </a:r>
          </a:p>
          <a:p>
            <a:pPr marL="3657600" lvl="8" indent="0">
              <a:buNone/>
            </a:pPr>
            <a:r>
              <a:rPr lang="en-US" altLang="zh-CN" sz="2400" dirty="0"/>
              <a:t>		break;</a:t>
            </a:r>
          </a:p>
          <a:p>
            <a:pPr marL="3657600" lvl="8" indent="0">
              <a:buNone/>
            </a:pPr>
            <a:r>
              <a:rPr lang="en-US" altLang="zh-CN" sz="2400" dirty="0"/>
              <a:t>	}</a:t>
            </a:r>
          </a:p>
          <a:p>
            <a:pPr marL="3657600" lvl="8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22743CD-12B8-4CC6-BAEC-D43DE11A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F48DEF8-D838-4F48-B1BD-844D754CA718}"/>
                  </a:ext>
                </a:extLst>
              </p14:cNvPr>
              <p14:cNvContentPartPr/>
              <p14:nvPr/>
            </p14:nvContentPartPr>
            <p14:xfrm>
              <a:off x="2077920" y="775080"/>
              <a:ext cx="2445120" cy="4150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F48DEF8-D838-4F48-B1BD-844D754CA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8560" y="765720"/>
                <a:ext cx="2463840" cy="41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40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2542D-F17B-485A-BA5C-A5FCDC306E6D}"/>
              </a:ext>
            </a:extLst>
          </p:cNvPr>
          <p:cNvSpPr txBox="1"/>
          <p:nvPr/>
        </p:nvSpPr>
        <p:spPr>
          <a:xfrm>
            <a:off x="98559" y="520168"/>
            <a:ext cx="498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搜索是什么</a:t>
            </a:r>
            <a:r>
              <a:rPr lang="zh-CN" altLang="en-US" sz="3200" dirty="0"/>
              <a:t>？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5A4A0B-51B9-41BB-916C-A01599E4955E}"/>
              </a:ext>
            </a:extLst>
          </p:cNvPr>
          <p:cNvSpPr txBox="1"/>
          <p:nvPr/>
        </p:nvSpPr>
        <p:spPr>
          <a:xfrm>
            <a:off x="3854717" y="1104943"/>
            <a:ext cx="498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搜索是一个求解的过程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C6862E-8A0D-455B-A072-A45B38493F74}"/>
              </a:ext>
            </a:extLst>
          </p:cNvPr>
          <p:cNvSpPr txBox="1"/>
          <p:nvPr/>
        </p:nvSpPr>
        <p:spPr>
          <a:xfrm>
            <a:off x="1325059" y="1845225"/>
            <a:ext cx="1102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搜索本质上是对状态空间的枚举，来寻找期望的状态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5D02DD-2B65-44E2-A41B-8E6F864B9BD4}"/>
              </a:ext>
            </a:extLst>
          </p:cNvPr>
          <p:cNvSpPr txBox="1"/>
          <p:nvPr/>
        </p:nvSpPr>
        <p:spPr>
          <a:xfrm>
            <a:off x="553021" y="2677495"/>
            <a:ext cx="34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首先来感受一下搜索类的问题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CB3EC1-19E5-4051-9DCD-133BC4D46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57761" r="34782" b="1456"/>
          <a:stretch/>
        </p:blipFill>
        <p:spPr>
          <a:xfrm>
            <a:off x="3348237" y="4933379"/>
            <a:ext cx="1516701" cy="11498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57B86E-A4E9-4174-BD2C-A59A79E469BF}"/>
              </a:ext>
            </a:extLst>
          </p:cNvPr>
          <p:cNvSpPr txBox="1"/>
          <p:nvPr/>
        </p:nvSpPr>
        <p:spPr>
          <a:xfrm>
            <a:off x="1043074" y="3484057"/>
            <a:ext cx="1060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3×3</a:t>
            </a:r>
            <a:r>
              <a:rPr lang="zh-CN" altLang="en-US" dirty="0"/>
              <a:t>的棋盘上，摆有八个棋子，每个棋子上标有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8</a:t>
            </a:r>
            <a:r>
              <a:rPr lang="zh-CN" altLang="en-US" dirty="0"/>
              <a:t>的某一数字。棋盘中留有一个空格，空格用</a:t>
            </a:r>
            <a:r>
              <a:rPr lang="en-US" altLang="zh-CN" dirty="0"/>
              <a:t>-1</a:t>
            </a:r>
            <a:r>
              <a:rPr lang="zh-CN" altLang="en-US" dirty="0"/>
              <a:t>来表示。空格周围的棋子可以移到空格中。要求解的问题是：给出一种初始布局（初始状态）和目标布局，找到一种最少步骤的移动方法，实现从初始布局到目标布局的转变。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999F27-7EA1-42B9-9DDF-B4E0F22A6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58496" r="68430" b="2663"/>
          <a:stretch/>
        </p:blipFill>
        <p:spPr>
          <a:xfrm>
            <a:off x="7053292" y="4988132"/>
            <a:ext cx="1423617" cy="10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综合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F772F8-C3BE-481A-AEFF-D9DE49910C17}"/>
              </a:ext>
            </a:extLst>
          </p:cNvPr>
          <p:cNvSpPr txBox="1"/>
          <p:nvPr/>
        </p:nvSpPr>
        <p:spPr>
          <a:xfrm>
            <a:off x="569447" y="1374338"/>
            <a:ext cx="10967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推箱子游戏。输入迷宫、箱子的位置、人的位置、目标位置，求人是否能把箱子推到目标位置，若能则输出推的最少的路径，如果有多条步数相同的推的最少的路径，则输出总步数（人走的步数</a:t>
            </a:r>
            <a:r>
              <a:rPr lang="en-US" altLang="zh-CN" sz="2400" dirty="0"/>
              <a:t>+</a:t>
            </a:r>
            <a:r>
              <a:rPr lang="zh-CN" altLang="en-US" sz="2400" dirty="0"/>
              <a:t>推箱子的步数）最少的那条路径；若不能把箱子推到目标位置，则输出</a:t>
            </a:r>
            <a:r>
              <a:rPr lang="en-US" altLang="zh-CN" sz="2400" dirty="0"/>
              <a:t>Impossible.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A100A-C87D-4D17-8CF6-BD784AFD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72" y="3281163"/>
            <a:ext cx="5992651" cy="27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F6F4C98-9E9C-43CD-88F6-A64594492446}"/>
                  </a:ext>
                </a:extLst>
              </p14:cNvPr>
              <p14:cNvContentPartPr/>
              <p14:nvPr/>
            </p14:nvContentPartPr>
            <p14:xfrm>
              <a:off x="3318120" y="3977280"/>
              <a:ext cx="3058200" cy="1577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F6F4C98-9E9C-43CD-88F6-A64594492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8760" y="3967920"/>
                <a:ext cx="30769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05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综合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A100A-C87D-4D17-8CF6-BD784AFD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8" y="1652901"/>
            <a:ext cx="7723752" cy="355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39457E-158B-46C9-A199-D882E4509A0F}"/>
              </a:ext>
            </a:extLst>
          </p:cNvPr>
          <p:cNvSpPr txBox="1"/>
          <p:nvPr/>
        </p:nvSpPr>
        <p:spPr>
          <a:xfrm>
            <a:off x="8892130" y="2195655"/>
            <a:ext cx="2693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灵活运用搜索策略</a:t>
            </a:r>
            <a:endParaRPr lang="en-US" altLang="zh-CN" sz="2400" dirty="0"/>
          </a:p>
          <a:p>
            <a:r>
              <a:rPr lang="zh-CN" altLang="en-US" sz="2400" dirty="0"/>
              <a:t>在搜索中运用搜索</a:t>
            </a:r>
          </a:p>
        </p:txBody>
      </p:sp>
    </p:spTree>
    <p:extLst>
      <p:ext uri="{BB962C8B-B14F-4D97-AF65-F5344CB8AC3E}">
        <p14:creationId xmlns:p14="http://schemas.microsoft.com/office/powerpoint/2010/main" val="182956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E8BD-0EC6-43F9-BE3C-F43544D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综合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27E17-DDED-4BAE-A10C-4B6897E65322}"/>
              </a:ext>
            </a:extLst>
          </p:cNvPr>
          <p:cNvSpPr txBox="1"/>
          <p:nvPr/>
        </p:nvSpPr>
        <p:spPr>
          <a:xfrm>
            <a:off x="5010038" y="1024725"/>
            <a:ext cx="266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八数码问题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3D8C1-1391-41AF-A645-E64C78F08E4C}"/>
              </a:ext>
            </a:extLst>
          </p:cNvPr>
          <p:cNvSpPr txBox="1"/>
          <p:nvPr/>
        </p:nvSpPr>
        <p:spPr>
          <a:xfrm>
            <a:off x="960942" y="1486390"/>
            <a:ext cx="10605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3×3</a:t>
            </a:r>
            <a:r>
              <a:rPr lang="zh-CN" altLang="en-US" sz="2400" dirty="0"/>
              <a:t>的棋盘上，摆有八个棋子，每个棋子上标有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8</a:t>
            </a:r>
            <a:r>
              <a:rPr lang="zh-CN" altLang="en-US" sz="2400" dirty="0"/>
              <a:t>的某一数字。棋盘中留有一个空格，空格用</a:t>
            </a:r>
            <a:r>
              <a:rPr lang="en-US" altLang="zh-CN" sz="2400" dirty="0"/>
              <a:t>-1</a:t>
            </a:r>
            <a:r>
              <a:rPr lang="zh-CN" altLang="en-US" sz="2400" dirty="0"/>
              <a:t>来表示。空格周围的棋子可以移到空格中。要求解的问题是：给出一种初始布局（初始状态）和目标布局，找到一种最少步骤的移动方法，实现从初始布局到目标布局的转变。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3BCCE-C225-41D8-A72E-5F4C0792F8D5}"/>
              </a:ext>
            </a:extLst>
          </p:cNvPr>
          <p:cNvSpPr txBox="1"/>
          <p:nvPr/>
        </p:nvSpPr>
        <p:spPr>
          <a:xfrm>
            <a:off x="3955100" y="3896533"/>
            <a:ext cx="42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能写出有多少种不同的解法？</a:t>
            </a:r>
          </a:p>
        </p:txBody>
      </p:sp>
    </p:spTree>
    <p:extLst>
      <p:ext uri="{BB962C8B-B14F-4D97-AF65-F5344CB8AC3E}">
        <p14:creationId xmlns:p14="http://schemas.microsoft.com/office/powerpoint/2010/main" val="22327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200329"/>
          </a:xfrm>
        </p:spPr>
        <p:txBody>
          <a:bodyPr/>
          <a:lstStyle/>
          <a:p>
            <a:r>
              <a:rPr lang="zh-CN" altLang="en-US" sz="7200" dirty="0"/>
              <a:t>谢谢</a:t>
            </a:r>
            <a:endParaRPr lang="en-US" altLang="zh-CN" sz="7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195360"/>
            <a:ext cx="8099392" cy="523220"/>
          </a:xfrm>
        </p:spPr>
        <p:txBody>
          <a:bodyPr/>
          <a:lstStyle/>
          <a:p>
            <a:r>
              <a:rPr lang="en-US" altLang="zh-CN" sz="2800" dirty="0"/>
              <a:t>PRESENTED BY Troy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657219"/>
            <a:ext cx="1623020" cy="707886"/>
          </a:xfrm>
        </p:spPr>
        <p:txBody>
          <a:bodyPr/>
          <a:lstStyle/>
          <a:p>
            <a:r>
              <a:rPr lang="zh-CN" altLang="en-US" dirty="0"/>
              <a:t>基础算法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0F998-1122-45BF-ABB3-8E97BA2C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06" y="646908"/>
            <a:ext cx="1185362" cy="424732"/>
          </a:xfrm>
        </p:spPr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4B2657-F339-4B00-87C4-F0E11D0B3EB3}"/>
              </a:ext>
            </a:extLst>
          </p:cNvPr>
          <p:cNvSpPr txBox="1"/>
          <p:nvPr/>
        </p:nvSpPr>
        <p:spPr>
          <a:xfrm>
            <a:off x="906787" y="1221025"/>
            <a:ext cx="1015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状态是对当前搜索状态的一个描述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EE693-4A6D-4D16-87E1-08B856758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57761" r="34782" b="1456"/>
          <a:stretch/>
        </p:blipFill>
        <p:spPr>
          <a:xfrm>
            <a:off x="3348237" y="1856200"/>
            <a:ext cx="1516701" cy="1149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8A0E8C-F964-4ACB-AE15-E3B73B19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58496" r="68430" b="2663"/>
          <a:stretch/>
        </p:blipFill>
        <p:spPr>
          <a:xfrm>
            <a:off x="7053292" y="1910953"/>
            <a:ext cx="1423617" cy="10950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A4821B-B33A-491E-8F1F-515440B5945A}"/>
              </a:ext>
            </a:extLst>
          </p:cNvPr>
          <p:cNvSpPr txBox="1"/>
          <p:nvPr/>
        </p:nvSpPr>
        <p:spPr>
          <a:xfrm>
            <a:off x="1477566" y="3271887"/>
            <a:ext cx="90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</a:t>
            </a:r>
            <a:r>
              <a:rPr lang="en-US" altLang="zh-CN" dirty="0"/>
              <a:t>8</a:t>
            </a:r>
            <a:r>
              <a:rPr lang="zh-CN" altLang="en-US" dirty="0"/>
              <a:t>数码问题的两个状态，他们的数字的布局说明了当前局面是一个什么样的情况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2F2A6D-624F-4B0C-A66B-FD5328BC4114}"/>
              </a:ext>
            </a:extLst>
          </p:cNvPr>
          <p:cNvSpPr txBox="1"/>
          <p:nvPr/>
        </p:nvSpPr>
        <p:spPr>
          <a:xfrm>
            <a:off x="906787" y="3764244"/>
            <a:ext cx="1008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搜索就是对状态的枚举</a:t>
            </a:r>
            <a:endParaRPr lang="en-US" altLang="zh-CN" dirty="0"/>
          </a:p>
          <a:p>
            <a:pPr algn="ctr"/>
            <a:r>
              <a:rPr lang="zh-CN" altLang="en-US" dirty="0"/>
              <a:t>通过对状态的转移进行遍历，寻找目标状态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2B5690-C4B6-4BB8-B7E9-83CF48AD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58496" r="68430" b="2663"/>
          <a:stretch/>
        </p:blipFill>
        <p:spPr>
          <a:xfrm>
            <a:off x="4621279" y="4577797"/>
            <a:ext cx="2496804" cy="1920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7DE79AE-830A-4EB4-81DB-5757882DCDD4}"/>
                  </a:ext>
                </a:extLst>
              </p14:cNvPr>
              <p14:cNvContentPartPr/>
              <p14:nvPr/>
            </p14:nvContentPartPr>
            <p14:xfrm>
              <a:off x="5841360" y="3054960"/>
              <a:ext cx="3891960" cy="34257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7DE79AE-830A-4EB4-81DB-5757882DCD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2000" y="3045600"/>
                <a:ext cx="3910680" cy="34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6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0F998-1122-45BF-ABB3-8E97BA2C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06" y="646908"/>
            <a:ext cx="1185362" cy="424732"/>
          </a:xfrm>
        </p:spPr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4B1F8-654B-48B9-A616-B4F04EF9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90" y="2404093"/>
            <a:ext cx="7592452" cy="39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43C4E1-8002-48E6-BA1A-55DFEAC349EE}"/>
              </a:ext>
            </a:extLst>
          </p:cNvPr>
          <p:cNvSpPr txBox="1"/>
          <p:nvPr/>
        </p:nvSpPr>
        <p:spPr>
          <a:xfrm>
            <a:off x="906787" y="1571454"/>
            <a:ext cx="802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对状态转移的选取，遍历就构成了一棵搜索树，每一个节点都代表着一个状态，树中的边表达状态之间的转移关系。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A35A20-4A26-4863-AE1B-351D3D12B7B6}"/>
                  </a:ext>
                </a:extLst>
              </p14:cNvPr>
              <p14:cNvContentPartPr/>
              <p14:nvPr/>
            </p14:nvContentPartPr>
            <p14:xfrm>
              <a:off x="565920" y="639000"/>
              <a:ext cx="10511280" cy="5650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A35A20-4A26-4863-AE1B-351D3D12B7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60" y="629640"/>
                <a:ext cx="10530000" cy="56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73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9878D-5DF1-49A5-8279-4C594E86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2" y="497138"/>
            <a:ext cx="1777515" cy="757130"/>
          </a:xfrm>
        </p:spPr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7F768C-3E2D-471D-BDA4-C1F561CAACFA}"/>
              </a:ext>
            </a:extLst>
          </p:cNvPr>
          <p:cNvSpPr txBox="1"/>
          <p:nvPr/>
        </p:nvSpPr>
        <p:spPr>
          <a:xfrm>
            <a:off x="1076927" y="1965686"/>
            <a:ext cx="4447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DFS(</a:t>
            </a:r>
            <a:r>
              <a:rPr lang="zh-CN" altLang="en-US" dirty="0"/>
              <a:t>当前状态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	if(</a:t>
            </a:r>
            <a:r>
              <a:rPr lang="zh-CN" altLang="en-US" dirty="0"/>
              <a:t>满足条件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得到答案；</a:t>
            </a:r>
            <a:endParaRPr lang="en-US" altLang="zh-CN" dirty="0"/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        	}</a:t>
            </a:r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zh-CN" altLang="en-US" dirty="0"/>
              <a:t>下一步可以到达的状态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set(</a:t>
            </a:r>
            <a:r>
              <a:rPr lang="zh-CN" altLang="en-US" dirty="0"/>
              <a:t>当前状态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DFS(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reset(</a:t>
            </a:r>
            <a:r>
              <a:rPr lang="zh-CN" altLang="en-US" dirty="0"/>
              <a:t>当前状态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16ADE0-B8C7-4282-ADFD-EB43452624CF}"/>
              </a:ext>
            </a:extLst>
          </p:cNvPr>
          <p:cNvSpPr txBox="1"/>
          <p:nvPr/>
        </p:nvSpPr>
        <p:spPr>
          <a:xfrm>
            <a:off x="5858730" y="1965686"/>
            <a:ext cx="6225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BFS(</a:t>
            </a:r>
            <a:r>
              <a:rPr lang="zh-CN" altLang="en-US" dirty="0"/>
              <a:t>起始状态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入队</a:t>
            </a:r>
            <a:r>
              <a:rPr lang="en-US" altLang="zh-CN" dirty="0"/>
              <a:t>(</a:t>
            </a:r>
            <a:r>
              <a:rPr lang="zh-CN" altLang="en-US" dirty="0"/>
              <a:t>起始状态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</a:t>
            </a:r>
            <a:r>
              <a:rPr lang="zh-CN" altLang="en-US" dirty="0"/>
              <a:t>队列中有元素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int x = 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首元素</a:t>
            </a:r>
            <a:r>
              <a:rPr lang="en-US" altLang="zh-CN" dirty="0"/>
              <a:t>();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弹出首元素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for </a:t>
            </a:r>
            <a:r>
              <a:rPr lang="en-US" altLang="zh-CN" dirty="0" err="1"/>
              <a:t>i</a:t>
            </a:r>
            <a:r>
              <a:rPr lang="en-US" altLang="zh-CN" dirty="0"/>
              <a:t> in x</a:t>
            </a:r>
            <a:r>
              <a:rPr lang="zh-CN" altLang="en-US" dirty="0"/>
              <a:t>的下一步可以到达的状态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对状态进行判定；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入队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		</a:t>
            </a:r>
          </a:p>
          <a:p>
            <a:r>
              <a:rPr lang="en-US" altLang="zh-CN" dirty="0"/>
              <a:t>		}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65F98A-D05E-4EFD-9657-7CAB83B006D3}"/>
              </a:ext>
            </a:extLst>
          </p:cNvPr>
          <p:cNvSpPr txBox="1"/>
          <p:nvPr/>
        </p:nvSpPr>
        <p:spPr>
          <a:xfrm>
            <a:off x="3446794" y="1041466"/>
            <a:ext cx="46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两种基础的搜索方式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2DE657A-26B2-42B7-A970-71FD5EA2F714}"/>
                  </a:ext>
                </a:extLst>
              </p14:cNvPr>
              <p14:cNvContentPartPr/>
              <p14:nvPr/>
            </p14:nvContentPartPr>
            <p14:xfrm>
              <a:off x="2892240" y="2455920"/>
              <a:ext cx="6965640" cy="17812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2DE657A-26B2-42B7-A970-71FD5EA2F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880" y="2446560"/>
                <a:ext cx="6984360" cy="18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25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614B1F8-654B-48B9-A616-B4F04EF9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90" y="2404093"/>
            <a:ext cx="7592452" cy="39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43C4E1-8002-48E6-BA1A-55DFEAC349EE}"/>
              </a:ext>
            </a:extLst>
          </p:cNvPr>
          <p:cNvSpPr txBox="1"/>
          <p:nvPr/>
        </p:nvSpPr>
        <p:spPr>
          <a:xfrm>
            <a:off x="1959805" y="1412871"/>
            <a:ext cx="595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深度优先搜索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chemeClr val="accent1"/>
                </a:solidFill>
              </a:rPr>
              <a:t>广度优先搜索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58A9A2A-D3D7-4EE8-A1F9-6C631886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2" y="497138"/>
            <a:ext cx="1777515" cy="757130"/>
          </a:xfrm>
        </p:spPr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EDEE0D-645C-46BE-8601-4EFFD000BDC8}"/>
              </a:ext>
            </a:extLst>
          </p:cNvPr>
          <p:cNvCxnSpPr/>
          <p:nvPr/>
        </p:nvCxnSpPr>
        <p:spPr>
          <a:xfrm flipH="1">
            <a:off x="3131956" y="2761452"/>
            <a:ext cx="1423617" cy="772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10EA78C-25A4-46D8-8915-7216D2E06604}"/>
              </a:ext>
            </a:extLst>
          </p:cNvPr>
          <p:cNvCxnSpPr>
            <a:cxnSpLocks/>
          </p:cNvCxnSpPr>
          <p:nvPr/>
        </p:nvCxnSpPr>
        <p:spPr>
          <a:xfrm flipH="1">
            <a:off x="1140890" y="4977184"/>
            <a:ext cx="589353" cy="85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249009-A0A6-490B-ABF9-371EEB569190}"/>
              </a:ext>
            </a:extLst>
          </p:cNvPr>
          <p:cNvCxnSpPr>
            <a:cxnSpLocks/>
          </p:cNvCxnSpPr>
          <p:nvPr/>
        </p:nvCxnSpPr>
        <p:spPr>
          <a:xfrm flipV="1">
            <a:off x="1642635" y="5106744"/>
            <a:ext cx="530618" cy="908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8AB543-A54E-40A7-9CE5-010AC34D65EE}"/>
              </a:ext>
            </a:extLst>
          </p:cNvPr>
          <p:cNvCxnSpPr>
            <a:cxnSpLocks/>
          </p:cNvCxnSpPr>
          <p:nvPr/>
        </p:nvCxnSpPr>
        <p:spPr>
          <a:xfrm>
            <a:off x="2173253" y="4878625"/>
            <a:ext cx="589353" cy="963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9593CF-FA41-46E5-9BCB-0790430B5597}"/>
              </a:ext>
            </a:extLst>
          </p:cNvPr>
          <p:cNvCxnSpPr>
            <a:cxnSpLocks/>
          </p:cNvCxnSpPr>
          <p:nvPr/>
        </p:nvCxnSpPr>
        <p:spPr>
          <a:xfrm flipH="1" flipV="1">
            <a:off x="2260861" y="4741739"/>
            <a:ext cx="586373" cy="996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97D5F8-9610-4B59-A7E7-6284D7A4F9AD}"/>
              </a:ext>
            </a:extLst>
          </p:cNvPr>
          <p:cNvCxnSpPr>
            <a:cxnSpLocks/>
          </p:cNvCxnSpPr>
          <p:nvPr/>
        </p:nvCxnSpPr>
        <p:spPr>
          <a:xfrm flipV="1">
            <a:off x="2404224" y="4058684"/>
            <a:ext cx="673981" cy="751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957465-0C41-4793-9F4A-8B491F58D76D}"/>
              </a:ext>
            </a:extLst>
          </p:cNvPr>
          <p:cNvCxnSpPr/>
          <p:nvPr/>
        </p:nvCxnSpPr>
        <p:spPr>
          <a:xfrm flipH="1">
            <a:off x="2944671" y="2554505"/>
            <a:ext cx="1423617" cy="7720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A03DE7-E0FA-4298-AB61-2F5A20525A55}"/>
              </a:ext>
            </a:extLst>
          </p:cNvPr>
          <p:cNvCxnSpPr>
            <a:cxnSpLocks/>
          </p:cNvCxnSpPr>
          <p:nvPr/>
        </p:nvCxnSpPr>
        <p:spPr>
          <a:xfrm>
            <a:off x="5123022" y="2554505"/>
            <a:ext cx="1624142" cy="9789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5C62FD4-CD94-4836-BE66-072501D20569}"/>
                  </a:ext>
                </a:extLst>
              </p14:cNvPr>
              <p14:cNvContentPartPr/>
              <p14:nvPr/>
            </p14:nvContentPartPr>
            <p14:xfrm>
              <a:off x="1404360" y="2819520"/>
              <a:ext cx="6576480" cy="3357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5C62FD4-CD94-4836-BE66-072501D20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000" y="2810160"/>
                <a:ext cx="6595200" cy="33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22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DEAE-A075-4075-A6E6-B7F90F56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3" y="508099"/>
            <a:ext cx="1744662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CD18C5-DAAE-453C-A068-7701219B5AA4}"/>
              </a:ext>
            </a:extLst>
          </p:cNvPr>
          <p:cNvSpPr txBox="1"/>
          <p:nvPr/>
        </p:nvSpPr>
        <p:spPr>
          <a:xfrm>
            <a:off x="801241" y="1265229"/>
            <a:ext cx="10589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400" dirty="0"/>
              <a:t>给定一个</a:t>
            </a:r>
            <a:r>
              <a:rPr lang="en-US" altLang="zh-CN" sz="2400" dirty="0"/>
              <a:t>m × n (m</a:t>
            </a:r>
            <a:r>
              <a:rPr lang="zh-CN" altLang="en-US" sz="2400" dirty="0"/>
              <a:t>行</a:t>
            </a:r>
            <a:r>
              <a:rPr lang="en-US" altLang="zh-CN" sz="2400" dirty="0"/>
              <a:t>, n</a:t>
            </a:r>
            <a:r>
              <a:rPr lang="zh-CN" altLang="en-US" sz="2400" dirty="0"/>
              <a:t>列</a:t>
            </a:r>
            <a:r>
              <a:rPr lang="en-US" altLang="zh-CN" sz="2400" dirty="0"/>
              <a:t>)</a:t>
            </a:r>
            <a:r>
              <a:rPr lang="zh-CN" altLang="en-US" sz="2400" dirty="0"/>
              <a:t>的迷宫，迷宫中有两个位置，</a:t>
            </a:r>
            <a:r>
              <a:rPr lang="en-US" altLang="zh-CN" sz="2400" dirty="0"/>
              <a:t>A</a:t>
            </a:r>
            <a:r>
              <a:rPr lang="zh-CN" altLang="en-US" sz="2400" dirty="0"/>
              <a:t>想从迷宫的一个位置走到另外一个位置，当然迷宫中有些地方是空地，</a:t>
            </a:r>
            <a:r>
              <a:rPr lang="en-US" altLang="zh-CN" sz="2400" dirty="0"/>
              <a:t>A</a:t>
            </a:r>
            <a:r>
              <a:rPr lang="zh-CN" altLang="en-US" sz="2400" dirty="0"/>
              <a:t>可以穿越，有些地方是障碍，她必须绕行，从迷宫的一个位置，只能走到与它相邻的</a:t>
            </a:r>
            <a:r>
              <a:rPr lang="en-US" altLang="zh-CN" sz="2400" dirty="0"/>
              <a:t>4</a:t>
            </a:r>
            <a:r>
              <a:rPr lang="zh-CN" altLang="en-US" sz="2400" dirty="0"/>
              <a:t>个位置中</a:t>
            </a:r>
            <a:r>
              <a:rPr lang="en-US" altLang="zh-CN" sz="2400" dirty="0"/>
              <a:t>,</a:t>
            </a:r>
            <a:r>
              <a:rPr lang="zh-CN" altLang="en-US" sz="2400" dirty="0"/>
              <a:t>当然在行走过程中，</a:t>
            </a:r>
            <a:r>
              <a:rPr lang="en-US" altLang="zh-CN" sz="2400" dirty="0"/>
              <a:t>A</a:t>
            </a:r>
            <a:r>
              <a:rPr lang="zh-CN" altLang="en-US" sz="2400" dirty="0"/>
              <a:t>不能走到迷宫外面去。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这就是迷宫问题的一般基础，剩下的就是添加一些额外的条件来形成一个新的题目。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1C0341-EC50-445B-8D80-6EF21F320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4677" r="43118" b="4677"/>
          <a:stretch/>
        </p:blipFill>
        <p:spPr>
          <a:xfrm>
            <a:off x="4071997" y="3891297"/>
            <a:ext cx="2843495" cy="2966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A741EE-95B3-4515-804F-56D3C0534511}"/>
                  </a:ext>
                </a:extLst>
              </p14:cNvPr>
              <p14:cNvContentPartPr/>
              <p14:nvPr/>
            </p14:nvContentPartPr>
            <p14:xfrm>
              <a:off x="4039200" y="3306600"/>
              <a:ext cx="7620840" cy="3413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A741EE-95B3-4515-804F-56D3C05345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840" y="3297240"/>
                <a:ext cx="7639560" cy="34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99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8A5E-8ACF-43DC-A337-161F56B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44BA89-2C17-4515-8D77-9F8183923A87}"/>
              </a:ext>
            </a:extLst>
          </p:cNvPr>
          <p:cNvSpPr txBox="1"/>
          <p:nvPr/>
        </p:nvSpPr>
        <p:spPr>
          <a:xfrm>
            <a:off x="1971161" y="438423"/>
            <a:ext cx="9658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HDU1253</a:t>
            </a:r>
          </a:p>
          <a:p>
            <a:r>
              <a:rPr lang="en-US" altLang="zh-CN" dirty="0"/>
              <a:t>Ignatius</a:t>
            </a:r>
            <a:r>
              <a:rPr lang="zh-CN" altLang="en-US" dirty="0"/>
              <a:t>被魔王抓走了</a:t>
            </a:r>
            <a:r>
              <a:rPr lang="en-US" altLang="zh-CN" dirty="0"/>
              <a:t>,</a:t>
            </a:r>
            <a:r>
              <a:rPr lang="zh-CN" altLang="en-US" dirty="0"/>
              <a:t>有一天魔王出差去了</a:t>
            </a:r>
            <a:r>
              <a:rPr lang="en-US" altLang="zh-CN" dirty="0"/>
              <a:t>,</a:t>
            </a:r>
            <a:r>
              <a:rPr lang="zh-CN" altLang="en-US" dirty="0"/>
              <a:t>这可是</a:t>
            </a:r>
            <a:r>
              <a:rPr lang="en-US" altLang="zh-CN" dirty="0"/>
              <a:t>Ignatius</a:t>
            </a:r>
            <a:r>
              <a:rPr lang="zh-CN" altLang="en-US" dirty="0"/>
              <a:t>逃亡的好机会</a:t>
            </a:r>
            <a:r>
              <a:rPr lang="en-US" altLang="zh-CN" dirty="0"/>
              <a:t>.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魔王住在一个城堡里</a:t>
            </a:r>
            <a:r>
              <a:rPr lang="en-US" altLang="zh-CN" dirty="0"/>
              <a:t>,</a:t>
            </a:r>
            <a:r>
              <a:rPr lang="zh-CN" altLang="en-US" dirty="0"/>
              <a:t>城堡是一个</a:t>
            </a:r>
            <a:r>
              <a:rPr lang="en-US" altLang="zh-CN" dirty="0"/>
              <a:t>A*B*C</a:t>
            </a:r>
            <a:r>
              <a:rPr lang="zh-CN" altLang="en-US" dirty="0"/>
              <a:t>的立方体</a:t>
            </a:r>
            <a:r>
              <a:rPr lang="en-US" altLang="zh-CN" dirty="0"/>
              <a:t>,</a:t>
            </a:r>
            <a:r>
              <a:rPr lang="zh-CN" altLang="en-US" dirty="0"/>
              <a:t>可以被表示成</a:t>
            </a:r>
            <a:r>
              <a:rPr lang="en-US" altLang="zh-CN" dirty="0"/>
              <a:t>A</a:t>
            </a:r>
            <a:r>
              <a:rPr lang="zh-CN" altLang="en-US" dirty="0"/>
              <a:t>个</a:t>
            </a:r>
            <a:r>
              <a:rPr lang="en-US" altLang="zh-CN" dirty="0"/>
              <a:t>B*C</a:t>
            </a:r>
            <a:r>
              <a:rPr lang="zh-CN" altLang="en-US" dirty="0"/>
              <a:t>的矩阵</a:t>
            </a:r>
            <a:r>
              <a:rPr lang="en-US" altLang="zh-CN" dirty="0"/>
              <a:t>,</a:t>
            </a:r>
            <a:r>
              <a:rPr lang="zh-CN" altLang="en-US" dirty="0"/>
              <a:t>刚开始</a:t>
            </a:r>
            <a:r>
              <a:rPr lang="en-US" altLang="zh-CN" dirty="0"/>
              <a:t>Ignatius</a:t>
            </a:r>
            <a:r>
              <a:rPr lang="zh-CN" altLang="en-US" dirty="0"/>
              <a:t>被关在</a:t>
            </a:r>
            <a:r>
              <a:rPr lang="en-US" altLang="zh-CN" dirty="0"/>
              <a:t>(0,0,0)</a:t>
            </a:r>
            <a:r>
              <a:rPr lang="zh-CN" altLang="en-US" dirty="0"/>
              <a:t>的位置</a:t>
            </a:r>
            <a:r>
              <a:rPr lang="en-US" altLang="zh-CN" dirty="0"/>
              <a:t>,</a:t>
            </a:r>
            <a:r>
              <a:rPr lang="zh-CN" altLang="en-US" dirty="0"/>
              <a:t>离开城堡的门在</a:t>
            </a:r>
            <a:r>
              <a:rPr lang="en-US" altLang="zh-CN" dirty="0"/>
              <a:t>(A-1,B-1,C-1)</a:t>
            </a:r>
            <a:r>
              <a:rPr lang="zh-CN" altLang="en-US" dirty="0"/>
              <a:t>的位置</a:t>
            </a:r>
            <a:r>
              <a:rPr lang="en-US" altLang="zh-CN" dirty="0"/>
              <a:t>,</a:t>
            </a:r>
            <a:r>
              <a:rPr lang="zh-CN" altLang="en-US" dirty="0"/>
              <a:t>现在知道魔王将在</a:t>
            </a:r>
            <a:r>
              <a:rPr lang="en-US" altLang="zh-CN" dirty="0"/>
              <a:t>T</a:t>
            </a:r>
            <a:r>
              <a:rPr lang="zh-CN" altLang="en-US" dirty="0"/>
              <a:t>分钟后回到城堡</a:t>
            </a:r>
            <a:r>
              <a:rPr lang="en-US" altLang="zh-CN" dirty="0"/>
              <a:t>,Ignatius</a:t>
            </a:r>
            <a:r>
              <a:rPr lang="zh-CN" altLang="en-US" dirty="0"/>
              <a:t>每分钟能从一个坐标走到相邻的六个坐标中的其中一个</a:t>
            </a:r>
            <a:r>
              <a:rPr lang="en-US" altLang="zh-CN" dirty="0"/>
              <a:t>.</a:t>
            </a:r>
            <a:r>
              <a:rPr lang="zh-CN" altLang="en-US" dirty="0"/>
              <a:t>现在给你城堡的地图</a:t>
            </a:r>
            <a:r>
              <a:rPr lang="en-US" altLang="zh-CN" dirty="0"/>
              <a:t>,</a:t>
            </a:r>
            <a:r>
              <a:rPr lang="zh-CN" altLang="en-US" dirty="0"/>
              <a:t>请你计算出</a:t>
            </a:r>
            <a:r>
              <a:rPr lang="en-US" altLang="zh-CN" dirty="0"/>
              <a:t>Ignatius</a:t>
            </a:r>
            <a:r>
              <a:rPr lang="zh-CN" altLang="en-US" dirty="0"/>
              <a:t>能否在魔王回来前离开城堡</a:t>
            </a:r>
            <a:r>
              <a:rPr lang="en-US" altLang="zh-CN" dirty="0"/>
              <a:t>(</a:t>
            </a:r>
            <a:r>
              <a:rPr lang="zh-CN" altLang="en-US" dirty="0"/>
              <a:t>只要走到出口就算离开城堡</a:t>
            </a:r>
            <a:r>
              <a:rPr lang="en-US" altLang="zh-CN" dirty="0"/>
              <a:t>,</a:t>
            </a:r>
            <a:r>
              <a:rPr lang="zh-CN" altLang="en-US" dirty="0"/>
              <a:t>如果走到出口的时候魔王刚好回来也算逃亡成功</a:t>
            </a:r>
            <a:r>
              <a:rPr lang="en-US" altLang="zh-CN" dirty="0"/>
              <a:t>),</a:t>
            </a:r>
            <a:r>
              <a:rPr lang="zh-CN" altLang="en-US" dirty="0"/>
              <a:t>如果可以请输出需要多少分钟才能离开</a:t>
            </a:r>
            <a:r>
              <a:rPr lang="en-US" altLang="zh-CN" dirty="0"/>
              <a:t>,</a:t>
            </a:r>
            <a:r>
              <a:rPr lang="zh-CN" altLang="en-US" dirty="0"/>
              <a:t>如果不能则输出</a:t>
            </a:r>
            <a:r>
              <a:rPr lang="en-US" altLang="zh-CN" dirty="0"/>
              <a:t>-1.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F75D9A-8982-49D3-A457-50186578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6" y="3176756"/>
            <a:ext cx="8603927" cy="35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8A5E-8ACF-43DC-A337-161F56B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F75D9A-8982-49D3-A457-50186578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63" y="417130"/>
            <a:ext cx="8603927" cy="35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EF50B5-69A8-4E38-B615-83B12AABF1E5}"/>
              </a:ext>
            </a:extLst>
          </p:cNvPr>
          <p:cNvSpPr txBox="1"/>
          <p:nvPr/>
        </p:nvSpPr>
        <p:spPr>
          <a:xfrm>
            <a:off x="767564" y="4013506"/>
            <a:ext cx="9422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二维变三维，本质没有改变</a:t>
            </a:r>
            <a:endParaRPr lang="en-US" altLang="zh-CN" sz="2400" dirty="0"/>
          </a:p>
          <a:p>
            <a:r>
              <a:rPr lang="zh-CN" altLang="en-US" sz="2400" dirty="0"/>
              <a:t>在二维平面上一个状态最多转移到四个状态，在三维空间上，变成最多转移六个状态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Vis</a:t>
            </a:r>
            <a:r>
              <a:rPr lang="zh-CN" altLang="en-US" sz="2400" dirty="0"/>
              <a:t>数组判断是否之前到过</a:t>
            </a:r>
          </a:p>
        </p:txBody>
      </p:sp>
    </p:spTree>
    <p:extLst>
      <p:ext uri="{BB962C8B-B14F-4D97-AF65-F5344CB8AC3E}">
        <p14:creationId xmlns:p14="http://schemas.microsoft.com/office/powerpoint/2010/main" val="27901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1567</Words>
  <Application>Microsoft Office PowerPoint</Application>
  <PresentationFormat>宽屏</PresentationFormat>
  <Paragraphs>144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概念</vt:lpstr>
      <vt:lpstr>概念</vt:lpstr>
      <vt:lpstr>前置知识</vt:lpstr>
      <vt:lpstr>前置知识</vt:lpstr>
      <vt:lpstr>迷宫类问题</vt:lpstr>
      <vt:lpstr>迷宫类问题</vt:lpstr>
      <vt:lpstr>迷宫类问题</vt:lpstr>
      <vt:lpstr>迷宫类问题</vt:lpstr>
      <vt:lpstr>迷宫类问题</vt:lpstr>
      <vt:lpstr>迷宫类问题</vt:lpstr>
      <vt:lpstr>抽象类</vt:lpstr>
      <vt:lpstr>抽象类</vt:lpstr>
      <vt:lpstr>抽象类</vt:lpstr>
      <vt:lpstr>抽象类</vt:lpstr>
      <vt:lpstr>抽象类</vt:lpstr>
      <vt:lpstr>抽象类</vt:lpstr>
      <vt:lpstr>抽象类</vt:lpstr>
      <vt:lpstr>综合</vt:lpstr>
      <vt:lpstr>综合</vt:lpstr>
      <vt:lpstr>综合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shengzhe wang</dc:creator>
  <cp:lastModifiedBy>pc</cp:lastModifiedBy>
  <cp:revision>32</cp:revision>
  <dcterms:created xsi:type="dcterms:W3CDTF">2020-01-12T13:46:00Z</dcterms:created>
  <dcterms:modified xsi:type="dcterms:W3CDTF">2020-08-03T02:41:06Z</dcterms:modified>
</cp:coreProperties>
</file>