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4" r:id="rId3"/>
    <p:sldId id="269" r:id="rId4"/>
    <p:sldId id="266" r:id="rId5"/>
    <p:sldId id="270" r:id="rId6"/>
    <p:sldId id="267" r:id="rId7"/>
    <p:sldId id="268" r:id="rId8"/>
    <p:sldId id="263" r:id="rId9"/>
    <p:sldId id="271" r:id="rId10"/>
    <p:sldId id="272" r:id="rId11"/>
    <p:sldId id="274" r:id="rId12"/>
    <p:sldId id="275" r:id="rId13"/>
    <p:sldId id="277"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02:14.502"/>
    </inkml:context>
    <inkml:brush xml:id="br0">
      <inkml:brushProperty name="width" value="0.05292" units="cm"/>
      <inkml:brushProperty name="height" value="0.05292" units="cm"/>
      <inkml:brushProperty name="color" value="#FF0000"/>
    </inkml:brush>
  </inkml:definitions>
  <inkml:trace contextRef="#ctx0" brushRef="#br0">16965 7977 35007 0,'-5'-9'768'0,"1"3"176"0,-4-1 16 0,1-3 16 0,-1-3-784 0,-1 3-192 0,-3-3 0 0,3 5 0 15,-3 0 864-15,0 2 128 0,-2 1 32 0,-2-1 0 16,-2 2 0-16,-3-2 0 0,-1 3 0 0,-7 3 0 16,1 4-832-16,-1 5-192 0,-1 6 0 0,0 0 0 15,-3 1 864-15,7-2 128 0,-2 3 32 0,-2 2 0 16,1 1-832-16,2 1-192 0,2-1 0 0,0-1 0 16,4 1 0-16,-1 5 0 0,5-1 0 0,9 3 0 15,6-1 0-15,7 2 0 0,7 4 0 0,7 0 0 16,12 6-768-16,3 1-208 0,4 0-48 0,1-1 0 0,2-2 832 0,0-3 192 15,2-6 0-15,2-2 0 0,0-4 0 0,1-1 0 16,-2-5 0-16,-3 0 0 0,-5-6 0 0,-6 1 0 16,-1 1 0-16,-7-2 0 0,-5-1 0 0,-1 1 0 15,-6-4 0-15,-3 3 0 0,-6 0 0 0,-2 1 0 16,-3 1 0-16,-5 2 0 0,-6 2 768 0,-4-1 208 16,-6 2 48-16,-2 0 0 0,-3 0 0 0,-2 0 0 15,0 1 0-15,-2-1 0 0,0 0-832 0,1-3-192 16,3-1 0-16,4 0 0 15,-1-5-768-15,2-2-208 0,3-1-48 0,4-2 0 16,2 0-816-16,4-1-160 0,-9-5-48 0,21 5 0 0</inkml:trace>
  <inkml:trace contextRef="#ctx0" brushRef="#br0" timeOffset="420.69">16409 9970 31327 0,'0'0'688'0,"0"0"144"0,0 0 16 0,13 3 48 0,-13-3-720 0,10 0-176 16,6 0 0-16,2 1 0 0,5 3 0 0,5 0 0 15,2 1 0-15,4-5 0 0,2 0 848 0,2 0 144 16,0-4 32-16,1 0 0 0,1-1-832 0,1 0-192 16,-2 0 0-16,0-2 0 0,-1-2 0 0,-3 2 0 15,-2 1 0-15,-3 1 0 0,-2 1 0 0,-3 1 0 16,-3 2 0-16,-5 2 0 0</inkml:trace>
  <inkml:trace contextRef="#ctx0" brushRef="#br0" timeOffset="690.38">16851 10120 35007 0,'-8'20'1552'0,"8"-20"320"0,0 0-1488 0,0 0-384 0,0 0 0 0,-4 6 0 16,0 1 0-16,1 3 0 0,1 2 0 0,-1 3 0 16,0 2 896-16,1 4 96 0,1 1 32 0,-1 3 0 15,1 3 0-15,1 4 0 0,0 1 0 0,1 5 0 0,1 3-832 0,0 8-192 16,1 5 0-16,1-9 0 15,0 3 0-15,0 3 0 0,-1 1 0 0,1 1 0 0,-1 5 0 0,1 2 0 16,-3 1 0-16,2 13 0 0,-1-7 0 0,0-19 0 16,-1-2 0-16,0-2 0 0,-1-4 864 0,0-2 128 15,0-4 32-15,2-4 0 0,-4-4-832 0,1 1-192 16,-2-4 0-16,1-6 0 0,-1-8 0 0,2-3 0 16,1-6 0-16,0 0-20432 15</inkml:trace>
  <inkml:trace contextRef="#ctx0" brushRef="#br0" timeOffset="1802.46">19491 8221 31327 0,'0'0'1392'0,"0"0"272"0,-4-8-1328 0,-3 0-336 16,-1-3 0-16,0 1 0 0,-1 1 896 0,-1 0 96 15,-2 0 32-15,-1 0 0 0,-6-6 816 0,0 3 160 16,1 3 48-16,0 4 0 0,-2 2-1648 0,-1 6-400 16,-1 5 0-16,0 1 0 0,-1 1 0 0,-1 4 0 0,1 2 0 0,-1 7 0 15,2 4 0-15,3 6 0 0,3 4 0 0,2 5 0 16,4 2 0-16,5-8 0 0,1-2 0 0,3 2 0 15,2 4 0-15,3 1 0 0,3-3 0 0,3-2 0 16,3-6 0-16,5 4 0 0,1-8 0 0,0-4 0 16,1-3 0-16,-1-8 0 0,1-4 0 0,3-12 0 15,0-15 0-15,-3-1 0 0,1 3 0 0,1-7 0 16,3-5 0-16,0-10 0 0,0-10 0 0,-2 2 0 16,-2 2 0-16,-1 5 0 0,-5 4 0 0,-2 7 0 15,-5 5 0-15,-4 10 0 0,0 3 0 0,1 3 0 16,0 2 0-16,-5 7 0 0,0 0 0 0,0 0 0 15,0 0 0-15,0 0 0 0,-4 8 0 0,-1 3 0 0,1 2 0 0,0 8 0 16,-1 8 0-16,0 4 0 0,2-6 0 0,-1 0 0 16,1 3 0-16,0-2 0 0,2 0 0 0,-1-2 0 15,2-2 0-15,2-1 0 16,0-4-736-16,5 1-224 0,1-2-64 0,-1-4-10912 16,0-2-2192-16</inkml:trace>
  <inkml:trace contextRef="#ctx0" brushRef="#br0" timeOffset="1952.47">19803 8570 35007 0,'0'0'768'0,"0"0"176"0,0 6 16 0,0-6 16 0,0 0-784 0,0 0-192 16,0 0 0-16,0 0 0 0,0 0 864 0,2 7 128 15,-2-7 32-15,0 9 0 0,-2-2 0 0,1 3 0 16,0 0 0-16,0 5 0 0,-1 0-832 0,1 5-192 16,1 2 0-16,-1-1 0 15,-1-3-768-15,2-3-208 0,0 2-48 0,0-2-16784 0</inkml:trace>
  <inkml:trace contextRef="#ctx0" brushRef="#br0" timeOffset="6294.67">21479 8164 23951 0,'0'0'1056'0,"0"0"224"0,0 0-1024 0,0 0-256 0,0 0 0 0,0 0 0 16,1-7 1696-16,-2-1 288 0,-2 0 48 0,1 0 16 15,-1 2 0-15,0 0 0 0,3 6 0 0,-2-3 0 16,-2-4-1648-16,0 0-400 0,-1 1 0 0,-1 2 0 16,-1 0 896-16,-1 3 112 0,-1 2 16 0,-2 0 0 15,-2-1 0-15,-4 3 0 0,-1 1 0 0,-2 2 0 16,0 1-832-16,-3 3-192 0,-3 2 0 0,2 3 0 0,-2-2 0 0,-2 2 0 15,2 2 0-15,1 3 0 0,2 1 0 0,1 2 0 16,2 3 0-16,3 1 0 0,3 1 0 0,2 1 0 16,3 2 0-16,2 3 0 0,5 4 0 0,1 1 0 15,1-2 0-15,2 0 0 0,2-1 0 0,4 0 0 16,1-5 0-16,4-2 0 0,1-3 0 0,3-4 0 16,3-5 0-16,1-5 0 15,0-6-768-15,2-5-208 0,3-5-48 0,4-6 0 0,1-7 832 0,1-2 192 16,0-6 0-16,1-1 0 0,-2-10 0 0,-1-1 0 15,-1-9 0-15,-2 2 0 0,-2 1 0 0,-3 2 0 16,-4 3 0-16,-2 5 0 0,-2 0 0 0,-3 6 0 16,-3 2 0-16,-3 7 0 0,-3 2 768 0,-2 4 208 15,0 3 48-15,-1 3 0 0,-3-1-832 0,0 2-192 16,4 5 0-16,-6-1 0 0,-2 1 864 0,1 0 128 0,2 3 32 0,-1 4 0 16,-2 3-832-16,1 5-192 0,0 2 0 0,0 4 0 15,1 3 0-15,0 4 0 0,2 0 0 0,3 5 0 16,-1 3 0-16,2 1 0 15,1-1 0-15,1 0 0 0,1-6 0 0,1 0 0 0,4-2 0 0,0 0 0 16,1-1 0-16,1-2 0 0,2-3 0 0,1-1 0 31,0-4-768-31,1-3-208 0,1-1-48 0,0-6 0 0,2-1 0 0,0-6 0 0,-1 0 0 16,2-6-12016-16,2-7-2400 0</inkml:trace>
  <inkml:trace contextRef="#ctx0" brushRef="#br0" timeOffset="8048.24">21887 8519 20271 0,'9'-4'448'0,"-3"0"80"0,2-2 32 0,4 3 16 16,-2 10-576-16,2-5 0 0,0 0 0 0,-2 3 0 0,1 3 928 0,-1 2 80 15,-2-3 16-15,-4 2 0 0,-3 0 0 0,-2 12 0 16,-4 0 0-16,-2-2 0 0,-3 7-832 0,-3 2-192 16,-3-2 0-16,-9 7 0 0,-1-5 0 0,1-3 0 15,12-12 0-15,-1 0 0 0,0-5 1680 0,1-1 304 16,-2 1 48-16,4-1 16 0,0-1-832 0,2 1-144 15,0-3-48-15,1 0 0 0,3-1 0 0,5-3 0 16,0 0 0-16,0 0 0 0,6 6-816 0,13 0-208 16,5 1 0-16,-3-1 0 0,4-2 0 0,2 1 0 15,5-1 0-15,0-2 0 0,2-2 0 0,1-2 0 16,2 2 0-16,2-5-12512 16,-1 0-2544-16</inkml:trace>
  <inkml:trace contextRef="#ctx0" brushRef="#br0" timeOffset="8648.15">19347 9892 35007 0,'0'0'768'0,"0"0"176"0,0 0 16 0,0 0 16 0,0 0-784 0,0 0-192 0,0 0 0 0,0 0 0 16,3 13 864-16,-1-4 128 0,0 0 32 0,-1 12 0 16,2 6 0-16,-3 10 0 0,-2-12 0 0,2 9 0 15,2 2-832-15,-1 7-192 0,0 1 0 0,1 5 0 16,0 2 0-16,-1 7 0 0,2 11 0 0,1 24 0 15,-1-12 0-15,0-8 0 0,1-4 0 0,0-7 0 16,-1 0-768-16,-1-4-208 0,2-7-48 0,0-7 0 16,-1-6-1632-16,0-5-336 0,-2-11-64 0,-4-4-16 0</inkml:trace>
  <inkml:trace contextRef="#ctx0" brushRef="#br0" timeOffset="8889.57">19405 10494 23951 0,'0'0'512'0,"0"0"128"0,0 0 0 0,5-8 64 0,0 2-576 0,3 3-128 15,4 3 0-15,1 4 0 0,2 3 848 0,0 1 144 16,0 1 32-16,5 8 0 0,2 6-832 0,3-1-192 16,1-2 0-16,0-5 0 0,-1 2 0 0,-2 2 0 15,1 0 0-15,-4 2 0 0,0 0 0 0,-4 0 0 16,-2-2 0-16,-4 1 0 0,1 6 864 0,-7-1 128 16,-6-2 32-16,-2-1 0 0,-5 2 1632 0,-5 2 336 15,-4-1 64-15,-6-2 16 0,-4-5-1648 0,-4 1-320 16,1 0-64-16,-3-2-16 0,0-3-816 0,2 3-208 0,0 3 0 0,4-3 0 15,2-4 0-15,2-3 0 0,6-2 0 0,2-1 0 32,3-2-768-32,1-1-208 0,6-2-48 0,6-2-12016 0,-1-6-2400 0</inkml:trace>
  <inkml:trace contextRef="#ctx0" brushRef="#br0" timeOffset="9067.98">20154 10759 38703 0,'-1'30'1712'0,"1"-22"352"0,0-8-1648 0,0 0-416 0,0 0 0 0,4 9 0 16,-4 5 896-16,0 2 112 0,0-1 16 0,-2 1 0 0,0-3-832 15,-1 5-192-15,-1-1 0 0,-1 5 0 16,0 2 0-16,0 1 0 0,1 1 0 0,0 2 0 16,-1 5-1600-16,-1 0-352 0,1-1-80 0,1 3-16 0</inkml:trace>
  <inkml:trace contextRef="#ctx0" brushRef="#br0" timeOffset="9504.87">21352 9958 35007 0,'0'0'768'0,"0"0"176"0,0 0 16 0,0 0 16 15,0 0-784-15,0 0-192 0,0 0 0 0,0 0 0 0,0 0 864 0,5 6 128 16,-1-1 32-16,0 4 0 0,0 3-832 0,0 9-192 16,0 11 0-16,-1 5 0 0,-2 2 0 0,-1 19 0 15,-1 0 0-15,-1-2 0 0,0-3 0 0,-1 11 0 16,2 10 0-16,0-1 0 0,-1-5 0 0,1-1 0 15,1-7 0-15,-1-2 0 0,1-3 0 0,0-4 0 16,0-4 0-16,-2 0-11424 16,1-1-2336-16</inkml:trace>
  <inkml:trace contextRef="#ctx0" brushRef="#br0" timeOffset="9787.95">21378 10618 27647 0,'3'8'608'0,"-3"-8"128"0,0 0 32 0,0 0 0 0,4 8-624 0,2-4-144 0,1-7 0 0,2 2 0 16,4 2 0-16,3 4 0 0,-5 3 0 0,2 0 0 16,1-2 848-16,1 2 144 0,3 3 32 0,-1-1 0 15,-1 2-832-15,1 0-192 0,1 1 0 0,3 5 0 16,-5-3 0-16,-2 4 0 0,-2 3 0 0,-3-3 0 16,-3-4 0-16,0-2 0 0,-5 0 0 0,0 1 0 15,-1 2 1680-15,-2-3 304 0,-4 1 48 0,0 2 16 16,-3-3-832-16,-3 1-144 0,-4 2-48 0,-1 0 0 15,1-2 0-15,-4 2 0 0,0 0 0 0,2 4 0 16,-1 1-816-16,0-2-208 0,1-2 0 0,2-2 0 16,1-4-768-16,0 1-208 0,2 0-48 0,2-3 0 15,2-4-1632-15,2-1-336 0,7-4-64 0,0 0-16 16</inkml:trace>
  <inkml:trace contextRef="#ctx0" brushRef="#br0" timeOffset="10149.1">21899 10864 31327 0,'0'0'688'0,"0"0"144"0,0 0 16 0,0 0 48 0,0 0-720 0,9 0-176 15,-2 0 0-15,0 3 0 0,0 4 848 0,-1-3 144 0,1-3 32 16,-1 0 0-16,1 4 0 0,-1-1 0 0,-1-1 0 0,2-2 0 16,1 4-832-16,-3 2-192 15,-1 1 0-15,-2 1 0 0,1 4 0 0,-2 0 0 0,-1 4 0 0,-1-4 0 16,-2-1 864-16,-1-1 128 0,1 2 32 0,-1 3 0 16,1 0-832-16,-1 2-192 0,0-1 0 0,0 2 0 15,0 0 864-15,1-4 128 0,1-4 32 0,2-3 0 16,0-8-832-16,3 7-192 0,-3 1 0 0,2-1 0 15,-2-7 0-15,8 5 0 0,3-5 0 0,0 0 0 16,2 0 0-16,3 0 0 0,2-5 0 0,3-2 0 16,1-1-1600-16,6-5-352 0,3-6-80 0,4-9-16 15</inkml:trace>
  <inkml:trace contextRef="#ctx0" brushRef="#br0" timeOffset="13516.17">23535 8170 29487 0,'0'0'2624'0,"-4"-6"-2112"0,0-1-512 0,-3 1 0 16,0 0 1472-16,-3 2 192 0,3-4 48 0,-4 3 0 15,-1-3-1072-15,1 0-192 0,-2 3-64 0,0-1 0 16,0 0-384-16,-2 1 0 0,-2-3 0 0,2 7 0 16,0 2 0-16,-2 3-176 0,-1-1 48 0,0 3 0 15,0 3-48-15,3-1 0 0,2 1 0 0,3 1 0 16,-1 0 32-16,2 4 0 0,0 3 0 0,0 4 0 16,0 1 0-16,-2 6 0 0,1 3 0 0,1 9 0 15,-2 10-48-15,2 3 0 0,2 2 0 0,-1-7 0 16,1-3-496-16,2-7-96 15,1-9-32-15,1-5 0 0,5-6 352 0,-1-3 64 0,2-2 16 0,1-4 0 16,-4-9 208-16,0 0 176 0,9 8-208 0,2-2 80 0,1-1 128 16,4-1-160-16,1-4 160 0,4-5-160 0,1-3 160 0,4-2 0 15,3-3 0-15,-1-9 0 0,0-2 0 0,-2-1 128 16,-3-1-128-16,1-2 0 0,-1 0 128 0,-2-1-128 16,-3 1 160-16,-3 2-160 0,-2 1 144 0,-2 1-144 15,-3 4 128-15,0-1-128 0,-2 0 320 0,0 4-32 16,-2 4 0-16,-2 2 0 0,1 1 240 0,-3 10 48 15,1-10 16-15,-1 10 0 0,0 0 80 0,0 0 16 16,0 0 0-16,0 0 0 0,0 0-48 0,0 0 0 16,0 0 0-16,0 0 0 0,0 0-480 0,-3 11-160 15,0 6 0-15,0 2 0 0,0 1-192 0,2 4-128 16,1 1-48-16,3 5 0 0,-1 4 176 0,2 5 16 0,0-2 16 0,4 0 0 16,-2-4 160-16,2-2 0 0,-1-2-144 0,-1-1 144 15,2-3 0-15,0-3-176 0,0-2 176 0,0-5-128 16,-1 0 128-16,0-2-208 0,-1-5 80 0,-6-8 128 15,0 0-416-15,11 6 32 0,-11-6 16 0,10 3 0 32,-10-3-176-32,12-4-32 0,-2-5-16 0,2-6-9104 0,0-4-1824 0</inkml:trace>
  <inkml:trace contextRef="#ctx0" brushRef="#br0" timeOffset="14036.87">23970 8436 13823 0,'0'0'608'0,"0"0"128"0,0 0-592 0,0 0-144 16,0 0 0-16,0 0 0 0,0 0 3072 0,0 0 592 15,0 0 112-15,16-3 32 0,-2 2-3040 0,-1 2-592 16,-13-1-176-16,15 3 0 0,-2-3 0 0,-2 0 0 15,0 5 0-15,-3 1 0 0,1 2 0 0,-3 3 0 16,-6-11 0-16,8 9 0 0,-3 4 0 0,-1 1 0 16,-1-2 0-16,-3 2 0 0,-2-1 0 0,1 0 0 15,-1-1 208-15,-4 4-64 0,-2-5-272 0,-2 2-64 16,-4-1-16-16,-2-1 0 0,-2 0-144 0,-3 4-32 16,1-6 0-16,2-1 0 0,1-3 512 0,0-1 80 0,0-2 32 0,6 1 0 15,1 2 1264-15,4-4 256 0,-2-1 48 0,8 0 16 16,0 0-576-16,0 0-112 0,0 0-32 0,0 0 0 15,0 0-832-15,0 0-272 0,0 0 160 0,0 0-160 32,0 0-256-32,20 6-128 0,2-5-16 0,1 2-16 0,1 1 112 0,-1-2 32 0,-1 1 0 0,-1 1 0 15,-3 1 48-15,1 0 16 0,-4 0 0 0,0 0 0 16,-4 1-48-16,-1-4-16 0,-10-2 0 0,6 7 0 16,-6-7 112-16,0 0 32 0,0 0 0 0,4 10 0 15,-4-10 320-15,-1 13 64 0,-4 0 0 0,-2-4 16 16,7-9 608-16,-13 10 112 0,-4 0 32 0,-1 2 0 15,-3-2-96-15,-4 3-16 0,-1-4 0 0,0 3 0 16,0-1-544-16,2 0-112 0,5-4-32 0,1-1 0 0,-1-4-64 0,2 0-16 16,3 1 0-16,2-3 0 0,2-4-144 0,1 3 0 15,1 2-160-15,0-6-18448 16</inkml:trace>
  <inkml:trace contextRef="#ctx0" brushRef="#br0" timeOffset="14585.39">23523 10048 26719 0,'0'0'2368'0,"0"0"-1888"0,0 0-480 0,0 0 0 0,0 0 2416 0,0 0 384 16,-1 11 80-16,1-11 0 0,0 0-1696 0,0 0-352 16,0 0-64-16,0 0 0 0,0 0-768 0,0 0 0 15,1 10 0-15,0 5 0 0,1 4-160 0,-1 7-32 16,3 4 0-16,-2 7 0 0,1-1 64 0,-2 7 0 15,1 4 0-15,-1 4 0 0,0 4 128 0,1-2 0 16,-1 3 0-16,-1-2-128 0,0 0 128 0,1 0 0 16,0-3 0-16,1-3 0 0,-4-2 0 0,1-2 0 15,0 0 0-15,0-2 0 0,-1-2 0 0,1-2 0 16,0-3 0-16,-1-3 0 0,0-4 0 0,0-2 128 16,1-2-128-16,1-5 0 0,0-5 0 0,-1-4-128 15,1-10 0-15,0 0 0 16,0 0-2896-16,0 0-576 0</inkml:trace>
  <inkml:trace contextRef="#ctx0" brushRef="#br0" timeOffset="14914.92">23428 10849 16575 0,'0'0'1472'0,"0"0"-1168"0,0 0-304 0,0 0 0 16,0 0 3520-16,0 0 640 0,0 0 128 0,0 0 16 15,0 0-3088-15,0 0-640 0,0 0-112 0,0 0-16 16,10 1-624-16,3 2-112 0,4-1-32 0,1 1 0 15,2 1 112-15,1-2 16 0,0 2 0 0,0 2 0 16,-1-1 0-16,1 1 16 0,-1 1 0 0,1 1 0 16,-3 1-192-16,-2 1-32 0,-2-1-16 0,0 2 0 15,1 1 208-15,-2-1 32 0,-2 1 16 0,0 2 0 0,-2 1 160 0,-1 0 0 16,-2 2 0-16,0 0 0 0,-3-1 0 0,0 3 144 16,-3 0-16-16,-3 0-128 0,-2 1 272 0,-1-1-48 15,-3 1-16-15,-3-1 0 0,-1-2 272 0,-3 3 48 16,-2-2 16-16,0 0 0 0,-2-2 352 0,1-2 64 15,-1 1 0-15,-1-2 16 0,0-3 368 0,0-1 80 16,1 0 16-16,-1-2 0 0,-3 0-512 0,3-4-96 16,3 0-32-16,2 0 0 0,2-1-800 0,4-2 0 15,2-1 0-15,8 1-192 16,0 0-2704-16,-4-5-544 0,1-3-96 0</inkml:trace>
  <inkml:trace contextRef="#ctx0" brushRef="#br0" timeOffset="15468.95">24008 10901 27647 0,'0'0'2448'0,"0"0"-1952"0,0 0-496 0,0 0 0 16,0 0 2000-16,0 0 304 0,0 0 64 0,0 0 16 16,12 5-2080-16,-1 0-304 0,2 1-304 0,0-1 64 15,2 1 48-15,-1 1 0 0,-1-1 0 0,2 0 0 0,-2-1-64 0,0 1-16 16,0 1 0-16,-2-1 0 0,1 1 16 0,-3 1 16 16,0 0 0-16,-2-1 0 0,-7-7 240 0,0 0-176 15,6 9 176-15,-6-9-160 0,0 0-80 0,2 11-16 16,-2-11 0-16,-3 12 0 0,3-12 256 0,-8 13 160 15,-2 0-32-15,-1-2 0 0,-2 0 176 0,0-5 16 16,0 2 16-16,2 0 0 0,-2 0 432 0,1-3 96 16,3-1 16-16,9-4 0 0,0 0 0 0,-9 4 0 15,9-4 0-15,0 0 0 0,-7 4-544 0,7-4-96 16,0 0-32-16,0 0 0 16,0 0-576-16,0 0-112 0,0 0-32 0,0 0 0 15,13 4-448-15,1 1-80 0,2 1-32 0,1 2 0 16,3 1 512-16,-3-2 112 0,-1-1 0 0,0 1 16 0,0 2 80 0,-3 0 16 0,-1 0 0 15,-2 0 0-15,-4 1 160 0,1-1 48 0,-7-9 0 0,5 11 0 16,-5-11 128-16,3 11 128 0,-3-1-128 0,-3 1 176 16,-2-2 752-16,-3 3 160 0,-4 2 16 0,-2 2 16 15,-5 1 272-15,-4 1 48 0,-3 3 16 0,-1 0 0 16,-3-3-608-16,-3 1-112 0,-1-2-32 0,1 2 0 16,-4-4 16-16,7 1 0 0,3-4 0 0,3-2 0 15,5-2-528-15,-1-2-192 0,3 0 0 0,0-6-13632 16,-1-3-2848-16</inkml:trace>
  <inkml:trace contextRef="#ctx0" brushRef="#br0" timeOffset="16295.96">19956 10502 13823 0,'0'0'1216'0,"0"0"-960"16,0 0-256-16,0 0 0 0,0 0 2528 0,0 0 464 15,0 0 80-15,0 0 32 0,0 0-2240 0,0 0-448 16,0 0-96-16,0 0 0 0,0 0-320 0,0 0-144 15,0 0 16-15,10-6 0 0,0-5 128 0,0-1-208 16,3-1 80-16,3-2 128 0,2-5 128 0,1-2 128 16,2-3 48-16,7-5 0 0,4-5 512 0,4-3 96 0,-3-2 32 0,4-3 0 15,-1-3-48-15,2-3-16 0,1-2 0 0,2-5 0 16,2-7-240-16,5-3-32 0,5-6-16 0,-2 3 0 16,-6 2 240-16,0 2 64 0,2 1 0 0,3-2 0 15,-2-5-400-15,0-2-80 0,0 0-16 0,3-2 0 16,0-2 352-16,4-1 64 0,5-1 16 0,1 4 0 15,4-2-592-15,-6 5-112 0,-6 4-128 0,-4 4 176 16,-8 6-176-16,-4 8 0 0,-8 9 0 0,-5 8 0 16,-3 11 0-16,-8 7-320 0,-5 5 48 0,-8 10 16 15,0 0-816-15,0 0-144 0,-12 14-48 0,-2 7 0 16,-3 5-240-16,-2 8-48 0,-4 8-16 0</inkml:trace>
  <inkml:trace contextRef="#ctx0" brushRef="#br0" timeOffset="44426.05">17484 12752 31327 0,'0'0'1392'0,"-8"-4"272"0,-1 0-1328 0,-3-2-336 16,-2-3 0-16,-2 2 0 0,1-1 896 0,-3 3 96 0,-3 0 32 0,-4 2 0 16,-4-1 0-16,-2 3 0 0,-3 1 0 0,-2 1 0 15,-5 3 0-15,-2 0 0 0,-8 2 0 0,-1 0 0 16,-1 2-832-16,1 1-192 16,-2 1 0-16,5 0 0 0,6 0 0 0,2 0 0 0,12 0 0 0,6 0 0 15,1 2 0-15,2 1 0 0,5 1 0 0,3 0 0 16,5-1 0-16,6 4 0 0,5 9 0 0,10 8 0 15,10 0 0-15,8 3 0 0,7-1 0 0,12 3 0 16,8 1 0-16,4-4 0 0,-1-3 0 0,3-2 0 16,-1-2-768-16,1 1-208 15,-18-12-48-15,2 0 0 0,0-1 832 0,-1 0 192 0,-1-1 0 0,-2-1 0 16,-6 2 0-16,-3 0 0 0,-6 0 0 0,2 4 0 16,-9 1 0-16,-5-4 0 0,-5 1 0 0,-6-2 0 0,-6 2 768 15,-2-2 208-15,-7 1 48 0,-6 3 0 0,-9 3 0 0,-5-1 0 16,-7 3 0-16,-7-1 0 0,-2 1-832 0,-5-1-192 15,-4-3 0-15,-3-1 0 0,-2-3 0 0,-3-2 0 16,-4-3 0-16,0-5 0 0,3-2 0 0,19-2 0 16,-1-3 0-16,6-1 0 0,6-1 0 0,3-2 0 15,6 1 0-15,2-5 0 16,6-3-3232-16,5-6-688 0,-7-40-144 0,14 5-32 0</inkml:trace>
  <inkml:trace contextRef="#ctx0" brushRef="#br0" timeOffset="47322.38">19590 13166 42383 0,'0'0'928'0,"-4"-4"192"0,-5-4 32 0,-1-1 64 16,0 0-976-16,0-2-240 0,2 2 0 0,-3 0 0 0,-2-2 864 0,-1 2 128 15,0 1 32-15,-3 2 0 0,0-2-832 0,0 3-192 16,0 1 0-16,0 4 0 0,0 1 0 0,0 3 0 16,1 1 0-16,1 5 0 0,0 3 0 0,1 4 0 15,1 2 0-15,0 6 0 0,1 5 0 0,3 2 0 16,1 1 0-16,2 1 0 0,2 1 0 0,1 0 0 15,2 1 0-15,2 0 0 16,4-1-768-16,1 0-208 0,-1 1-48 0,1-2 0 0,2-2 832 16,0-3 192-16,0-7 0 0,1-4 0 0,3-1 0 0,-2-6 0 15,2-5 0-15,0-2 0 16,1-3-864-16,0-3-128 0,1-5-32 0,2-5 0 0,-1-6 832 0,2-5 192 16,2-6 0-16,-1-2 0 0,-3-3 0 0,1 0 0 15,0 0 0-15,-1 2 0 0,0 4 0 0,-5 3 0 0,-1 5 0 0,-1 3 0 16,-3 4 0-16,-1 2 0 0,-2 5 0 0,-2 6 0 15,0 0 768-15,0 0 208 0,0 0 48 0,0 0 0 16,0 0-832-16,0 0-192 0,3 9 0 0,1 4 0 16,-1 2 0-16,0 4 0 0,-2 0 0 0,1 2 0 15,0 1 0-15,0 0 0 0,1 3 0 0,0-1 0 16,-2-4 0-16,2 3 0 0,0-5 0 0,1 1 0 31,2 1-2416-31,0 0-528 0,11 16-96 0,3-5-32 0</inkml:trace>
  <inkml:trace contextRef="#ctx0" brushRef="#br0" timeOffset="47459.5">19900 13550 35007 0,'0'0'768'0,"0"0"176"0,0 0 16 0,0 0 16 0,0 0-784 0,0 0-192 15,0 0 0-15,0 0 0 0,0 0 1680 0,0 0 304 16,0 0 48-16,1 9 16 0,1 2-1648 0,-1-1-400 16,0 4 0-16,2 3 0 0,-1 3 0 0,1 5 0 15,0 5 0 1,-1-7-18752-16</inkml:trace>
  <inkml:trace contextRef="#ctx0" brushRef="#br0" timeOffset="48013.95">21052 13398 42383 0,'-15'-21'1872'0,"6"12"400"0,-3-7-1824 0,-2 0-448 0,-1 1 0 0,0-4 0 15,-1-1 1728-15,-1-4 256 0,-1 5 64 16,-2-10 0-16,5 1-1648 0,-2 12-400 0,0 13 0 0,0-6 0 16,-2-15 0-16,3 13 0 0,-3 17 0 0,1-2 0 0,1-10 0 0,0 6 0 15,0 14 0-15,2 0 0 0,-4 1 0 16,4 3 0-16,-1 9 0 0,0 4 0 0,2 2 0 0,1 1 0 16,4 2 0-16,0 4 0 15,0 0-736-15,2 2-224 0,6 1-64 0,1 0 0 0,0 0 832 0,5 0 192 16,3 0 0-16,0-15 0 15,-1-4-864-15,3-3-128 0,1-3-32 0,2-5 0 16,2-1 0-16,2-4 0 0,1-6 0 0,7-3 0 0,-6-3 832 0,3-6 192 16,-1-7 0-16,0-7 0 0,0-3 0 0,0-2 0 15,0 0 0-15,-3 1 0 0,0-1 0 0,-1 3 0 16,-3 0 0-16,-1 5 0 0,-3 4 0 0,-1 0 0 16,-1 4 0-16,-3 3 0 0,-5 10 0 0,4-5 0 15,0-3 0-15,-4 8 0 0,0 0 768 0,0 0 208 16,0 0 48-16,0 0 0 0,2 10-832 0,1 3-192 0,1 1 0 0,2 3 0 31,-1 2-768-31,2 2-208 0,-1 1-48 0,2 1 0 16,0 1-2448-16,0-1-496 0,5 28-112 0,-6 0-16 0</inkml:trace>
  <inkml:trace contextRef="#ctx0" brushRef="#br0" timeOffset="48315.42">21215 13524 35007 0,'0'0'1552'0,"0"0"320"16,0 0-1488-16,0 0-384 0,0 0 0 0,0 0 0 16,0 0 896-16,10-1 96 0,0 1 32 0,-1-2 0 15,0 1-832-15,2 2-192 0,0 5 0 0,4-4 0 16,-2 2 0-16,0 0 0 0,0 1 0 0,-1 3 0 0,-1-4 0 0,-2 1 0 16,1 2 0-16,-3-1 0 0,0 1 0 0,-1 1 0 15,-3-2 0-15,-2 2 0 0,1 0 0 0,-4 4 0 16,0 3 0-16,-2-2 0 0,-1-4 0 0,1 6 0 15,-2-1 0-15,0 0 0 0,-1-3 0 16,2 2 0-16,0 1 0 0,1-1 0 0,1 0 864 0,1-5 128 16,1 0 32-16,1 0 0 0,0-2-832 0,0-6-192 15,6 7 0-15,1-2 0 0,-1-1 0 0,2-3 0 16,2-3 0-16,3-2 0 16,6 0-1600-16,0-5-352 0,2-4-80 0,0-2-16 0</inkml:trace>
  <inkml:trace contextRef="#ctx0" brushRef="#br0" timeOffset="48643.42">22202 13477 42383 0,'0'0'928'0,"0"0"192"0,0 0 32 0,0 0 64 0,0 0-976 0,0 0-240 15,0 0 0-15,0 0 0 0,0 0 0 0,0 0 0 16,0 0 0-16,0 0 0 16,8 3-2416-16,0 1-528 0,0-4-96 0,1 0-12720 15</inkml:trace>
  <inkml:trace contextRef="#ctx0" brushRef="#br0" timeOffset="48797.32">22773 13461 23951 0,'9'-19'1056'0,"-9"19"224"0,0 0-1024 0,0 0-256 0,0 0 0 0,0 0 0 16,0 0 880-16,8 1 112 0,3-2 32 0,-1 1 0 15,2 0-832-15,2 0-192 0,3-1 0 0,0-2 0 16</inkml:trace>
  <inkml:trace contextRef="#ctx0" brushRef="#br0" timeOffset="48914.95">23164 13398 27647 0,'4'-3'608'16,"-4"3"128"-16,0 0 32 0,0 0 0 0,4 12-624 0,-4-12-144 0,0 0 0 0,7 1 0 15,-7-1 0-15,8 7 0 0,2-4 0 0,0-1-12256 16</inkml:trace>
  <inkml:trace contextRef="#ctx0" brushRef="#br0" timeOffset="49574.04">24828 13332 38703 0,'0'0'848'0,"0"0"176"0,0 0 48 0,-3-11 16 0,3-15-880 0,-2 10-208 0,-3 20 0 0,1-5 0 15,0-18 1680-15,-1 8 304 0,-2 11 48 0,0-6 16 16,0-1-1648-16,-1-5-400 0,-1 1 0 0,-2 4 0 16,-3-5 896-16,0 0 112 0,-2-1 16 0,0 3 0 15,1 3-832-15,-4-2-192 0,6-1 0 0,-1 0 0 16,-2 9 0-16,-2-1 0 0,-1-2 0 0,-1 2 0 0,-1 4 0 0,2 2 0 16,-2-2 0-16,-1 6 0 0,3 1 0 0,1 3 0 15,1 6 0-15,3-5 0 16,3-9-768-16,1 12-208 0,2 15-48 0,3 3 0 15,2-2 0-15,3 8 0 0,2 6 0 0,3-6 0 16,4-14 0-16,0 10 0 0,0 11 0 0,3-4 0 0,2-10 832 16,1-6 192-16,0-3 0 0,2 4 0 15,0 7-864-15,3-6-128 0,-2-12-32 0,0-1 0 0,2-2 832 0,-1-7 192 16,1-10 0-16,6-7 0 0,-4-7 0 0,2-16 0 16,-6-5 0-16,1 3 0 0,0 12 768 0,-2-5 208 15,0-2 48-15,-2-4 0 0,1 2-832 0,-3 0-192 16,0 8 0-16,0-13 0 0,-7 2 864 0,0 13 128 15,-4 17 32-15,1-5 0 0,-1-9 0 0,1 10 0 16,-3 9 0-16,0 0 0 0,3-13 0 0,-3 10 0 16,-2 10 0-16,1 2 0 0,1-3-832 0,0-6-192 15,0 0 0-15,0 5 0 0,0 14 0 0,1-2 0 0,1-6 0 0,-1 4 0 32,-1 6-768-32,1-4-208 0,3-6-48 0,-1 10 0 15,-1 8-2448-15,2-4-496 0,4 7-112 0,-7 9-16 0</inkml:trace>
  <inkml:trace contextRef="#ctx0" brushRef="#br0" timeOffset="49919.16">25136 13473 38703 0,'0'11'848'0,"0"-11"176"0,-2-9 48 0,2 9 16 16,2 9-880-16,-2-9-208 0,0 0 0 0,0 0 0 0,1 11 0 0,0-2 0 15,-1-9 0-15,3 11 0 0,-1 16 0 0,4 1 0 16,-2-4 0-16,0-1 0 0,-1-4 0 0,1 1 0 15,2 3 0-15,-1-11 0 0,-5-12 0 0,5 6 0 16,-1 17 0-16,0-18 0 0,1-21 0 0,-5 16 0 16,4 13 0-16,-4-13 0 0,5-25 0 0,0 1 0 15,-1 7 0-15,2 4 0 0,0 6 0 0,1-7 0 16,-1-8 0-16,1 1 0 0,0 3 0 0,1-2 0 16,1-1 0-16,2-4 0 0,-3 10 0 0,1-5 0 15,-3 1 0-15,-1 7 0 0,-5 12 864 0,6-5 128 16,1-8 32-16,1 7 0 0,-2 12-832 0,-1 0-192 15,1 1 0-15,2-1 0 0,0-2 864 0,0 3 128 16,2 2 32-16,2 4 0 0,-2 1-832 0,-1 10-192 16,-2 9 0-16,-1-10 0 0,4-23 0 0,-3 7 0 15,0 12 0-15,1-2 0 16,1-10-768-16,-3 12-208 0,0 12-48 0,-1-1-12016 0,1-1-2400 0</inkml:trace>
  <inkml:trace contextRef="#ctx0" brushRef="#br0" timeOffset="66768.05">19522 14113 23951 0,'-7'-6'512'0,"3"3"128"0,4 3 0 0,0 0 64 0,0 0-576 0,0 0-128 0,0 0 0 0,0 0 0 16,-5 3 1664-16,5-3 320 0,0 0 48 0,0 0 16 15,0 0-832-15,0 0-144 0,0 0-48 0,0 0 0 16,0 0-816-16,0 0-208 0,0 0 0 0,0 0 0 16,0 0 0-16,-2 6 0 0,0 1 0 0,4 3 0 0,2 3 864 0,2 3 128 15,1-2 32-15,-1-1 0 0,-1-2-832 0,1 6-192 16,0 7 0-16,2-3 0 0,0-6 0 0,2 2 0 15,1 3 0-15,0 0 0 0,1-3 864 0,0-1 128 16,2 2 32-16,-1-5 0 16,0 0-1648-16,4 4-320 0,0-3-64 0,0 2-16 0,-1-6 832 0,-1 1 192 15,1-3 0-15,-2 1 0 0,1 2 768 0,-1-1 208 16,2-5 48-16,-2 3 0 0,2 2-832 0,-1-2-192 16,1-6 0-16,1 6 0 0,-3 3 0 0,0-3 0 15,1-5 0-15,0-1 0 0,1 0 0 0,2 1 0 16,1 0 0-16,-1-2 0 0,3-1 0 0,-2 0 0 15,1 2 0-15,-1-2 0 0,-3-3 0 0,0 1 0 16,1 4 0-16,0-4 0 0,2-3 0 0,-1 2 0 0,2 1 0 16,0-2 0-16,0-1 0 0,0 1 0 0,-1 1 0 15,1-1 0-15,5-4 0 0,-3 2 0 0,-1 2 0 0,-2 1 0 16,0-3 0-16,-2-1 0 0,-2-2 0 0,1 4 0 16,0 2 0-16,-1-3 0 0,-2-5 0 0,2 4 0 15,-4 4 0-15,1-2 0 0,-2-6 0 0,1 2 0 16,1 1 0-16,-2 1 0 0,-5-5 0 0,2 0 0 15,1 0 0-15,-1 2 0 0,0 1 0 0,1 0 0 16,-3-4 864-16,1 1 128 0,1 3 32 0,-2 0 0 16,0 0-832-16,1-1-192 0,-2 4 0 0,-1-2 0 15,0 0 0-15,0 2 0 0,1-2 0 0,1-1 0 16,-1-2 0-16,0 4 0 0,0 0 0 0,-1 2 0 0,-3 5 0 16,6-7 0-16,-1-3 0 0,-5 10 0 0,4 10 0 0,-4-10 0 15,0 0 0-15,2 3 0 0,1 13 0 0,-3-16 0 16,4-16 0-16,-4 16 0 0,0 16 0 0,1-11 0 15,1-18 0-15,-1-2 0 0,0 6 0 0,0 1 0 16,-1 8 0-16,2-5 0 0,-2-5 0 0,1 3 0 16,-1 7 0-16,0 0 0 0,0 0 0 0,0 0 0 15,0 0 0-15,0 0 0 0,0 0 0 0,0 0 0 16,0 0 0-16,0 0 0 0,0 0 0 0,0 0 0 16,0 0 0-16,0 0 0 0,0 9 0 0,0-9 0 15,0 0 0-15,0 21 0 0,-1 29 0 0,-1-25 0 16,2-44 0-16,0 19 0 0,-1 24 0 0,0-16 0 15,0-28 0-15,1 2 0 0,0 5 0 0,0 4 0 16,0 1 0-16,0 1 0 0,0-4 0 0,0 11 0 16,0 0 0-16,0 0-13616 15,-2-13-2768-15</inkml:trace>
  <inkml:trace contextRef="#ctx0" brushRef="#br0" timeOffset="73860.69">3808 14889 12895 0,'0'0'576'0,"-9"1"112"0,-3 5-560 0,12-6-128 16,-9 1 0-16,1 1 0 0,-1 2 1920 0,9-4 336 15,0 0 80-15,0 0 16 0,-6 7-1392 0,6-7-288 16,0 0-48-16,0 0-16 0,-7 6 128 0,7-6 32 16,0 0 0-16,0 0 0 0,0 0-320 0,0 0-48 15,-2 13-16-15,3 0 0 0,4 3-384 0,3 5 0 16,2 5 0-16,3 8-176 0,3 8 176 0,1 7-160 16,1 7 160-16,0 2-160 0,-2-5 160 0,1 1 0 15,1-2 0-15,-1-8 0 0,-2-5 0 0,-1-2 0 16,-2-5 0-16,1-7 128 0,1-3-128 0,-2-4 0 15,-3-3 0-15,1-6 0 0,1-3 0 0,2-2 0 16,4-4 0-16,-3-2 0 0,0-6 0 0,3-4 0 0,4-6-176 0,1-4 176 16,3-8 0-16,1-7 0 0,2-4 0 0,0-4 0 15,2 0 0-15,3-1-144 0,1-1 144 0,1 3 0 16,2 1 0-16,-1 0 0 0,-1 4 0 0,0 5 0 16,1 0 0-16,-4 5 0 0,-2 3 0 0,0 3 0 15,-2-1 0-15,-2 6 0 0,-3 2 0 0,-1 3 0 16,-2 3 0-16,-3 3 0 0,-3 5 0 0,0 2 0 15,3 1 0-15,-2 4 0 0,2 3 0 0,-3 4 0 16,-2 2 192-16,2 4 112 0,4 3 16 0,-3 1 16 16,-5 4 32-16,2 3 0 0,4 0 0 0,-1 2 0 15,-2 2-176-15,0 2-16 0,0-1-16 0,2-3 0 16,0-2-160-16,0-5 0 0,-2-1 0 0,2-3 128 16,1 0-128-16,0-2 0 0,-1-1 0 0,2-2 0 0,-3-1 0 0,1-2 0 15,-2-3 0-15,3-3 0 0,-1-1 0 0,1-1-144 16,-1-2 144-16,2-2 0 0,0-3-304 0,2-2 48 15,-1-2 16-15,0-2 0 0,0-3 96 0,2-1 16 16,2 2 0-16,-1-5 0 0,-4 2 128 0,1 2 0 16,2 2 0-16,-1 0 0 0,1 0 0 0,-3 2 0 15,-3 2 0-15,3-1 0 0,1 2 0 0,-1 2 0 16,0 1 0-16,-1 0 0 0,-2 2 0 0,1 3 0 16,-2 0 0-16,0 2 0 0,0 3 0 0,1-1 0 15,-2 1 0-15,-1 4 0 0,1 1 0 0,3 3 128 16,-2-1-128-16,-2 4 176 0,1-1-176 0,0 0 192 15,-1-2-192-15,3 1 192 0,-1-4-192 0,1-2 0 16,0 1 0-16,1-5 0 0,-1-3 0 0,3-2 0 16,2-2 0-16,1-5 0 0,0-1 0 0,0-5 0 0,3-2 0 0,3-4 0 15,1-4 0-15,0-2 0 0,1-3 0 0,2 1 0 16,0-2 0-16,0-1 0 0,-2-2 0 0,0 0 0 16,-3 4 0-16,-1 0 128 0,0 4-128 0,-1 1 0 15,-2 4 128-15,-1 1-128 0,-3 3 0 0,1 3 128 16,0 2-128-16,-1 3 0 0,-1 0 0 0,-1 2 128 15,1 3-128-15,-3 0 0 0,-1 3 144 0,0 1-144 16,-1 2 240-16,1 2-32 0,-2 1 0 0,3 4 0 16,0-1 112-16,2 4 32 0,-1 2 0 0,2 0 0 15,-1 0-112-15,0 1-32 0,-1-1 0 0,0-3 0 16,1-2-208-16,2-1 0 0,-2-1 128 0,2-5-128 16,0-2 0-16,3-1 0 0,-1-3 0 0,4-6 0 15,3-1 0-15,0-4 0 0,0-2 0 0,2-2 0 0,4-5 160 0,0-2-160 16,2-3 160-16,3-2-160 0,2-5 128 0,0 2-128 15,-1-1 0-15,-2 1 144 0,1 0-144 0,-3 1 160 16,-3 5-160-16,2-1 160 0,-3 1-160 0,-3 6 0 16,-1 4 0-16,-1 3 0 0,-2 2 0 0,-1 4 0 15,-1 2 0-15,-1 6 0 0,-2 0 0 0,-2 3 128 16,-6 2-128-16,5 5 0 0,0 3 304 0,1 5-32 16,-2-1 0-16,0 5 0 0,1 0 144 0,-1 0 32 15,2-1 0-15,-2-1 0 0,0-2-208 0,0-2-48 16,-3-2 0-16,4-3 0 0,0-2-192 0,1-1 0 15,0-5 0-15,-1-1 0 0,3 0 128 0,1-2-128 16,-1-3 0-16,0 0 0 0,0-1 0 0,2-2 0 0,0-3 0 0,2-1 0 16,2-2 0-16,0 1 0 0,-3-4 0 15,2 2-160-15,2 0 160 0,1-2 0 0,-1 0-144 0,-3 2 144 16,-1-1 0-16,-2 2 0 0,0 0 0 0,-2 2 0 16,-2 4 0-16,0-3 0 0,-4 2 0 0,1 1 0 15,-1 0 0-15,-2 0 0 0,-2 1 0 0,1 0 0 16,-8 2 0-16,12 3 0 0,0 0 0 0,-2 1 0 15,1-1 0-15,0 3-144 0,1-1 144 0,-1 1 0 16,-2 0 0-16,1 0-128 0,1 1 128 0,0 0 0 16,2 0 0-16,0 0 0 0,2-1-128 0,-1-1 128 15,0-1 0-15,2 0 0 0,0-1 0 0,5-3 0 16,2 0 0-16,4-3 0 0,3-2 0 0,2 0 0 16,0-2 0-16,2 1 0 0,0-1-128 0,1-3 128 15,2-1 0-15,-2 2 0 0,0 3 0 0,-2-2 0 0,-3 1 0 0,-2 2 0 16,0 1-128-16,-3 0 128 0,-3 2 0 0,-1 2 0 15,-1-3 0-15,0 3 0 0,-3 0 0 0,-1 3 0 16,-2-2 0-16,-1 1 0 0,1 2 0 0,1 0 0 16,0 2 0-16,4-1 0 0,1 3-128 0,4-2 128 15,-1-2 0-15,2 3 0 0,1-2 0 0,3 0-128 16,0-1 128-16,0 1 0 0,4-4 0 0,2 2 0 16,2 0 0-16,-2-3 0 0,2 0 0 0,0-4 0 15,2 1 0-15,3-2 0 0,1 1 0 0,1 0 0 16,-4-1 0-16,-3 1 0 0,-1 3 0 0,-5-3 0 15,-1 1 0-15,0 3 0 0,0 0 0 0,-3 0 0 16,-3 0 0-16,0 1 0 0,3 2 0 0,0 0 0 16,-4-2 0-16,2 2 0 0,0 0 0 0,4 3 0 15,2-1 144-15,1 1-144 0,0 1 0 0,0 1 0 16,2 0 0-16,1-1 0 0,-2 0 0 0,-2-1 0 0,-1 1 0 0,-2-1 0 16,-2 1 0-16,1-1 0 0,2 0 0 0,0-1 0 15,-2 0 0-15,0-1 0 0,2 0 0 0,2 1 0 16,3-1 0-16,4 1 0 0,0 1 0 0,0 0 128 15,-1-1-128-15,1 0 0 0,-3 1 0 0,6 0 0 16,2 1 0-16,0-1 0 0,0 1 0 0,1-2 0 16,6 0 0-16,-3-2 0 0,-6-2 0 0,-1 2 128 15,-4-3-128-15,-2 1 0 0,-4 2 0 0,-3-1 128 16,-1 2-128-16,-2 3 128 0,-5-3-128 0,0 1 128 16,-1 0 0-16,0 1 0 0,-2 5 0 0,-1-2 0 15,1 0-128-15,1-2 160 0,4-1-160 0,-3 3 160 0,-4 3-160 16,7 1 0-16,9 1 0 0,3 5 128 15,3 2-1504-15,4-3-304 0</inkml:trace>
  <inkml:trace contextRef="#ctx0" brushRef="#br0" timeOffset="106219.83">10756 9944 31327 0,'0'0'1392'0,"0"0"272"0,-7 0-1328 0,1 0-336 16,0-4 0-16,0-1 0 0,-2-3 896 0,-1 5 96 16,-1 7 32-16,-1 2 0 0,-6 1 0 0,4-3 0 0,0-1 0 0,-1 1 0 15,-1 1 0-15,0 2 0 0,-2-3 0 0,1 2 0 16,1 2-832-16,-5 4-192 0,-1 1 0 0,3 6 0 16,2 9 0-16,4-2 0 0,2-3 0 0,2 3 0 15,3 4 0-15,4 1 0 0,1 5 0 0,4 0 0 31,1-3-768-31,1-1-208 0,2 1-48 0,3-2 0 0,-1-5 832 0,0-1 192 0,1-3 0 0,1-7 0 16,1-5 0-16,0-5 0 0,1-5 0 0,2-8 0 16,-2-6 0-16,3-8 0 0,0-7 0 0,-1-5 0 15,-1-5 0-15,2-4 0 0,0-8 0 0,0-5 0 16,-3-6 0-16,-1 6 0 0,-2 3 0 0,-2 7 0 16,0 6 0-16,-2 1 0 0,-3-2 0 0,-1 11 0 15,-1 14 768-15,-1 0 208 0,-1-2 48 0,0 5 0 0,-1 1 0 0,-2 4 0 16,-1 1 0-16,0 0 0 0,0 2-832 0,-1 1-192 15,5 4 0-15,-5-4 0 0,5 4 0 0,-7-1 0 16,7 1 0-16,0 0 0 0,0 0 0 0,-5 6 0 16,0 1 0-16,1 3 0 0,2 3 0 0,0 7 0 15,2 5 0-15,2 3 0 16,0 5 0-16,2 7 0 0,-1 10 0 0,1-1 0 0,1 1 0 0,0-3 0 16,0-5 0-16,0-2 0 15,2-1-768-15,-1-2-208 0,0-5-48 0,1-2 0 16,4-2-1632-16,-2-5-336 0,-2-1-64 0,-1-6-12704 0</inkml:trace>
  <inkml:trace contextRef="#ctx0" brushRef="#br0" timeOffset="106478.74">10975 10030 31327 0,'0'0'688'0,"0"0"144"0,0 0 16 0,0 0 48 0,0 0-720 0,0 0-176 15,0 0 0-15,0 0 0 0,0 0 848 0,0 0 144 16,-6 4 32-16,3 1 0 0,-1 2 0 0,0 2 0 0,2 3 0 15,0 2 0-15,-1 3 0 0,1 2 0 0,-4 4 0 0,1 3 0 16,1 4-832-16,2 0-192 0,0 4 0 0,1 5 0 16,0 5 0-16,5 11 0 0,3 9 0 15,-1 3 0 1,-2 3-768-16,2-3-208 0,2 0-48 0,0-12 0 0,0 3 1648 0,-1 1 320 0,1 1 64 0,0-4 16 16,1-8-832-16,-1-4-192 0,0-3 0 0,2 3 0 15,-1-7-768-15,-1-7-208 0,-1-6-48 0,-2-7 0 16,1-4 0-16,-2-3 0 0,-4-10 0 0,0 0-9824 15,2-8-1968-15</inkml:trace>
  <inkml:trace contextRef="#ctx0" brushRef="#br0" timeOffset="106775.03">10833 9921 31327 0,'0'0'1392'0,"0"0"272"0,0 0-1328 0,0 0-336 15,0 0 0-15,0 0 0 0,0 0 896 0,0 0 96 16,0 0 32-16,0 0 0 0,0 0-832 0,9 2-192 15,-1 1 0-15,1 2 0 0,0 3 0 0,1 4 0 16,2 1 0-16,5 2 0 0,4 2 0 0,0 1 0 16,-1 2 0-16,3 0 0 0,-1-1 0 0,-1-1 0 0,-2 1 0 0,1-2 0 15,-3-2 0-15,-3-2 0 16,-1-1 0-16,-4-2 0 0,-2 2 864 0,-2-4 128 0,0 0 32 0,-2-2 0 16,-3-6 0-16,0 8 0 0,-3 0 0 0,-1 1 0 15,-4-1 0-15,-3 1 0 0,-5 3 0 0,-1 1 0 16,-2 1-832-16,-4 0-192 0,-1 0 0 0,-1-1 0 15,4-2 0-15,3 0 0 0,2-2 0 0,4-1 0 32,6-2-768-32,1-2-208 0,-2-1-48 0,7-3 0 15,0 0-2448-15,0 0-496 0,3-13-112 0,5-3-16 0</inkml:trace>
  <inkml:trace contextRef="#ctx0" brushRef="#br0" timeOffset="106911.13">11207 9878 23951 0,'0'0'512'0,"0"0"128"0,0 0 0 0,0 0 64 0,0 0-576 0,0 0-128 15,0 0 0-15,8 2 0 0,2-2 0 0,2 0 0 16,1-1 0-16,1 0 0 0,3 1 0 0,3-3 0 16,0 2 0-16,3-2 0 0,0-3 0 0,2 0 0 15,0 2 0-15,-2 0-10624 16</inkml:trace>
  <inkml:trace contextRef="#ctx0" brushRef="#br0" timeOffset="107225.02">11335 9866 35007 0,'0'12'768'0,"-3"-6"176"0,-1-3 16 0,0 1 16 0,0 1-784 0,0-1-192 15,4-4 0-15,-4 5 0 0,0 4 1680 0,1-2 304 16,-3-1 48-16,2 2 16 0,2 1-1648 0,-1 1-400 16,2 2 0-16,0 4 0 0,1 2 0 0,-2 3 0 0,1 1 0 0,1 2 0 15,1 0 0-15,1 2 0 0,-2-1 0 0,0 0 0 16,1 0 0-16,0 0 0 0,0-2 0 0,1-1 0 15,-1 0 0-15,2 0 0 0,1-1 0 0,-2 0 0 16,0-1 0-16,0-2 0 0,1-1 0 0,-1-1 0 16,1-3 0-16,0-2 0 0,-2-2 0 0,3 1 0 15,2-4 0-15,1-1 0 0,-7-5 0 0,9 3 0 16,3-2 0-16,1-2 0 0,1-2 0 0,2-2 0 16,2-1 0-16,3-4 0 0,2 0 0 0,2 0 0 15,1-1 0-15,2-3 0 0,-1 0 0 0,-1 0 0 16,-1-1-2368-16,-2-1-576 0,-1-5-96 0,-1 0-32 15</inkml:trace>
  <inkml:trace contextRef="#ctx0" brushRef="#br0" timeOffset="107378.5">11646 9762 35007 0,'0'0'768'0,"0"0"176"0,0 0 16 0,0 0 16 0,-1 6-784 0,1-1-192 15,0 2 0-15,0-7 0 0,0 0 0 0,-1 6 0 16,1 1 0-16,1-1-10336 16,-1-6-2112-16</inkml:trace>
  <inkml:trace contextRef="#ctx0" brushRef="#br0" timeOffset="107660.76">11737 9968 27647 0,'0'0'1216'0,"0"0"256"0,0 0-1168 0,0 0-304 0,0 0 0 0,0 0 0 15,0 0 880-15,0 0 112 16,0 0 32-16,0 0 0 0,0 0 0 0,0 0 0 0,0 0 0 16,7 7 0-16,-2 1-832 0,0-1-192 0,1-1 0 0,-1 2 0 15,0 1 0-15,3 3 0 0,-3 1 0 0,0 1 0 16,-1 3 864-16,0 1 128 0,-1 2 32 0,-2 1 0 16,-1 1 0-16,1 0 0 0,1 2 0 0,-2-1 0 15,0-1-832-15,0 3-192 0,0-1 0 0,1-2 0 16,0-1 864-16,2-2 128 0,-1-2 32 0,1-1 0 15,0-3-832-15,-1-3-192 0,1-1 0 0,-3-9 0 0,0 0 0 16,4 7 0-16,-4-7 0 0,0 0 0 0,0 0 0 0,0 0 0 16,8 4 0-16,1-4 0 15,-2-5-1600-15,3-2-352 0,0-5-80 0,2-3-16400 16</inkml:trace>
  <inkml:trace contextRef="#ctx0" brushRef="#br0" timeOffset="107826.04">11989 10027 35007 0,'0'0'768'0,"0"0"176"0,0 0 16 0,0 0 16 0,0 0-784 0,0 0-192 16,0 0 0-16,0 0 0 0,0 0 864 15,0 0 128-15,0 0 32 0,0 0 0 0,9 4-832 0,0 2-192 16,2-5 0-16,0 0 0 0,1-1 0 0,1-1 0 16,2 0 0-16,3-2 0 15,0-1-768-15,0 1-208 0,1 1-48 0,1-2 0 0</inkml:trace>
  <inkml:trace contextRef="#ctx0" brushRef="#br0" timeOffset="108427.13">12269 9838 27647 0,'0'0'1216'0,"0"0"256"0,0 0-1168 0,0 0-304 0,0 0 0 0,0 0 0 16,9 3 0-16,1-3 0 0,0 0 0 0,2 1 0 15,2 1 0-15,0 2 0 0,3 1 0 0,0-1 0 16,0-3 0-16,0 2 0 0,-1 2 0 0,-2 3 0 16,-1 2 0-16,0-2 0 0,-1 1 0 0,-3 4 0 15,-2 0 880-15,-3 4 112 0,-2 3 32 0,-2 0 0 16,-2 1 0-16,-4 4 0 0,0-3 0 0,-3 2 0 16,-3-2 0-16,-1 0 0 0,-1-2 0 0,-1-1 0 15,1-5 0-15,1 2 0 0,0-5 0 0,1-1 0 16,2-1-832-16,1-1-192 0,2 0 0 0,3-3 0 15,4-5 864-15,0 0 128 0,0 0 32 0,0 0 0 16,0 0-832-16,0 0-192 0,0 0 0 0,8-1 0 16,5-2-768-16,3 2-208 0,1 1-48 0,3 0 0 0,3-3 832 0,3 1 192 15,2-2 0-15,0 0 0 16,-1 1-1680-16,2-2-304 0,1 0-48 0,-2-2-14752 16</inkml:trace>
  <inkml:trace contextRef="#ctx0" brushRef="#br0" timeOffset="108832.31">12583 9690 23951 0,'0'0'1056'0,"0"0"224"0,0 0-1024 0,0 0-256 0,12 0 0 0,1 0 0 16,2 0 880-16,3 0 112 0,-3-1 32 0,4 1 0 15,2 0 0-15,-2 0 0 0,1 0 0 0,1-4 0 16,-2 1 0-16,1 0 0 0,-2 3 0 0,5 0 0 16,-4-1-832-16,-2 2-192 0,-3 5 0 0,-2-1 0 15,-2 0 0-15,-1 0 0 0,0 2 0 0,-1 4 0 16,-1 5 864-16,-2-4 128 0,0-3 32 0,-1 4 0 15,-1 11 0-15,-2 0 0 0,-1 1 0 0,0 5 0 16,0 4-832-16,0 5-192 0,1 1 0 0,-1 1 0 16,-1 1 0-16,1-3 0 0,1-1 0 0,1-3 0 0,-2-1 0 15,1 0 0-15,0-2 0 0,0 1 0 0,-1-6 0 16,2-2 0-16,-2-3 0 0,1-2 0 0,0-3 0 31,2-3 0-31,0-2 0 0,-2-3 0 0,-1-9-3232 0,0 0-688 0,0 0-144 0,0 0-32 0</inkml:trace>
  <inkml:trace contextRef="#ctx0" brushRef="#br0" timeOffset="109118.05">12598 10436 27647 0,'0'0'2448'0,"0"0"-1952"0,0 0-496 0,0 0 0 16,9-2 912-16,4 2 96 0,3-4 16 0,3 2 0 16,-1-1-832-16,2 1-192 0,1 2 0 0,1-2 0 15,4-2 864-15,0 2 128 0,0-1 32 0,0 0 0 16,-1 0-832-16,0 0-192 0,0 0 0 0,-2 1 0 15,-2 0-768-15,-3 1-208 0,-2 0-48 0,-2 2 0 16</inkml:trace>
</inkml:ink>
</file>

<file path=ppt/ink/ink2.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04:30.194"/>
    </inkml:context>
    <inkml:brush xml:id="br0">
      <inkml:brushProperty name="width" value="0.05292" units="cm"/>
      <inkml:brushProperty name="height" value="0.05292" units="cm"/>
      <inkml:brushProperty name="color" value="#FF0000"/>
    </inkml:brush>
  </inkml:definitions>
  <inkml:trace contextRef="#ctx0" brushRef="#br0">10501 5560 31327 0,'-9'-9'688'0,"5"3"144"0,-2 0 16 0,-2-1 48 0,-2 1-720 0,-2-3-176 15,-1 2 0-15,-1-1 0 0,-3 2 1664 0,-3-1 320 16,0 1 48-16,-2-1 16 0,-4 5-832 0,-1 2-144 16,-2 2-48-16,2 5 0 0,-2-1-816 0,2 3-208 0,1 4 0 0,1 3 0 15,1 2 0-15,4 6 0 0,0 3 0 0,4 3 0 16,3 0 0-16,5 1 0 0,3 11 0 0,3 4 0 15,2 2 0-15,4 3 0 16,2-2 0-16,2-2 0 0,2-1 0 0,5 7 0 0,-1-7 0 0,-1-8 0 16,1-6 0-16,-1-8 0 0,0-5 0 0,1-8 0 15,-1-5 0-15,2-7 0 0,3-8 0 0,2-7 0 16,0-5 0-16,0-7 0 0,0 2 0 0,1-11 0 16,0-11 0-16,1-7 0 0,1-5 0 0,0 3 0 15,0 5 0-15,-2 6 0 0,-6 8 0 0,2-2 0 16,-4 10 0-16,-2 9 0 0,-5 5 0 0,-2 7 0 0,0 3 864 15,-4 6 128-15,0 0 32 0,-1 13 0 16,-2 6-832-16,1 9-192 0,-1 11 0 0,2 5 0 0,-1 2 0 0,4 1 0 16,0-2 0-16,2 0 0 0,2-4 0 0,1-3 0 15,2-3 0-15,6 6 0 0,-1-7 0 0,2-6 0 16,2-2 0-16,0-7 0 16,3-5-768-16,1-6-208 0,4-6-48 0,2-5-18432 15</inkml:trace>
  <inkml:trace contextRef="#ctx0" brushRef="#br0" timeOffset="810.9">13908 6490 31327 0,'0'0'688'0,"0"0"144"0,3-9 16 0,-18 7 48 0,-2-3-720 0,-2-2-176 0,-2 1 0 16,-3 0 0-16,1 2 848 0,-4 3 144 0,-1 1 32 0,1 5 0 15,3 4 0-15,1 3 0 0,-3 1 0 0,2 3 0 16,2 1-832-16,0 2-192 0,1 3 0 0,3 1 0 16,1 4 0-16,4 2 0 0,1 3 0 0,4 4 0 15,2-1 0-15,3 6 0 0,5 9 0 0,2 3 0 16,2 0 0-16,3-8 0 0,3-3 0 0,0-3 0 16,1-1-1600-16,1-4-352 15,0-4-80-15,-1-12-16 0,-1-10 1648 0,1-4 400 0,4-4 0 0,0-4 0 16,3-4 0-16,-1-4 0 0,2-9 0 0,-1-1 0 15,-1 0 0-15,-5 1 0 0,1-9 0 0,-2-6 0 16,0-5 0-16,-1 0 0 0,1 0 0 0,-3 1 0 16,-2 3 736-16,-2 6 224 0,0 1 64 0,-2 5 0 0,-2 4 0 0,1 4 0 15,-2 6 0-15,0 2 0 0,1 1 0 0,0-1 0 16,-2 2 0-16,0 7 0 0,0 0 0 0,0 0 0 16,0 0 0-16,2 8 0 0,0 1-832 0,2 7-192 15,0 6 0-15,1 0 0 16,2 1-768-16,1 6-208 0,-1 1-48 0,0-3 0 0,2 2 832 0,-1 1 192 15,0-6 0-15,1-1 0 16,0-2-1680-16,1-1-304 0,2-4-48 0,2 7-14752 0</inkml:trace>
  <inkml:trace contextRef="#ctx0" brushRef="#br0" timeOffset="977.18">14252 6836 38703 0,'0'0'848'0,"0"0"176"0,0 6 48 0,0-6 16 0,0 0-880 0,0-5-208 0,0 5 0 0,0 0 0 16,0 0 864-16,0 0 128 0,0 0 32 0,0 0 0 31,0 0-1648-31,0 0-320 0,0 0-64 0,0 0-16 0</inkml:trace>
  <inkml:trace contextRef="#ctx0" brushRef="#br0" timeOffset="1606.98">14080 6736 20271 0,'0'0'896'0,"0"0"192"0,0 0-880 0,0 0-208 16,5 4 0-16,2 5 0 0,2-2 0 0,1 0 0 15,0-6 0-15,3 1 0 0,5-1 0 0,4 0 0 16,3 0 0-16,2 2 0 0,12-2 864 0,-2 2 128 15,-2 1 32-15,0-1 0 0,-4-3 0 0,-1 0 0 16,-1 2 0-16,-3-2 0 0,-2 1-832 0,-1 2-192 16,-2 1 0-16,-5-3 0 0,-3-2 0 0,-2-2 0 15,-1-2 0-15,-3 5 0 0,-7 0 0 0,0 0 0 16,4 5 0-16,-4-5 0 0</inkml:trace>
  <inkml:trace contextRef="#ctx0" brushRef="#br0" timeOffset="1802.18">14154 6475 27647 0,'0'0'608'0,"0"0"128"0,0 0 32 0,0 0 0 0,3 8-624 0,4 2-144 0,2 4 0 0,5 5 0 16,4 3 0-16,3 3 0 0,3-1 0 0,2 5 0 16,-2 5 848-16,1 1 144 0,1 2 32 0,-1 3 0 15,-1 3-832-15,0-2-192 0,0-8 0 0,-1 4 0 16,1 5 0-16,-1-2 0 0,-2 2 0 0,-1-8 0 15,-1-10-768-15,-2-1-208 16,-4-3-48-16,3-1-11872 0</inkml:trace>
  <inkml:trace contextRef="#ctx0" brushRef="#br0" timeOffset="1997.15">14553 6571 35007 0,'0'0'768'0,"0"0"176"0,-5 0 16 0,0 0 16 0,5 0-784 0,-4 0-192 16,-1 0 0-16,-2 2 0 0,1 2 1680 0,-1-1 304 15,-4 7 48-15,-1 0 16 0,-3 6-1648 0,2 5-400 16,-2 7 0-16,-2 6 0 0,-3 3 0 0,1 3 0 16,-1 7 0-16,6-11 0 0,-1 0 0 0,0-6 0 15,-1 0 0-15,2-3 0 0,0-1 0 0,-1-1 0 16,2 0 0-16,-1 1 0 16,3-5-3200-16,2-3-704 0,-5 17-160 0,10-8-32 0</inkml:trace>
  <inkml:trace contextRef="#ctx0" brushRef="#br0" timeOffset="3031.98">15061 6531 23951 0,'0'0'1056'0,"0"0"224"0,0 0-1024 0,0 0-256 0,0 0 0 0,0 0 0 16,0 0 880-16,0 0 112 0,0 0 32 0,0 0 0 15,0 0 0-15,1 10 0 0,-1-1 0 0,0 3 0 16,1 0-1648-16,0 0-320 0,-1-2-64 0,0 3-16 0,0 4 1648 0,0 7 320 16,0-1 64-16,0-3 16 0,0-13-832 0,0 5-192 15,0 2 0-15,0 3 0 0,0 2 0 16,0 2 0-16,-1 2 0 0,0-1 0 0,1-6 0 0,-3 2 0 15,1 3 0-15,-1 0 0 0,-1 0 0 0,0-2 0 16,2-4 0-16,-2-2 0 0,-2-3 0 0,1 0 0 16,1-3 0-16,4-7 0 0,0 0 864 0,0 0 128 15,0 0 32-15,-5-5 0 0,4-7-832 0,0-5-192 16,1-4 0-16,3-6 0 0,4-4 0 0,1-3 0 16,2-2 0-16,3 1 0 0,3 3 0 0,-2 7 0 15,1 1 0-15,-1 4 0 0,-1-1 0 0,0 4 0 16,1 2 0-16,-1 5 0 0,-2 3 0 0,2 5 0 15,-1 4 0-15,-1 2 0 16,-2 2-768-16,2 0-208 0,-1 6-48 0,-1 2 0 0,-1 3 832 0,0 9 192 0,0 11 0 16,0 3 0-16,0-2 0 0,-5-7 0 0,1 0 0 0,0-2 0 15,0-1 0-15,-1-5 0 0,-3-1 0 0,0-5 0 16,1-3 0-16,0 2 0 0,1-3 0 0,-1-4 0 16,-1-9 0-16,0 0 0 0,0 0 0 0,0 0 0 15,0-6 0-15,0-6 0 0,-1-2 0 0,1-11 0 16,1-5 0-16,4-5 0 0,3-3 0 0,2 1 0 31,2 4-864-31,-1 9-128 0,0 2-32 0,0 1 0 0,1-1 832 0,-2 4 192 0,-1 2 0 0,-1 4 0 16,0 4 0-16,0 2 0 0,-2 2 0 0,-6 4 0 15,5-3 768-15,-5 3 208 0,0 0 48 0,0 0 0 16,7 8 0-16,-3 1 0 0,-2 2 0 0,1 0 0 16,0 4-832-16,-2-3-192 0,0-3 0 0,2 5 0 0,-2 7 0 15,2 4 0-15,-1 5 0 16,1-7 0-16,2-3-2416 0,-1-7-528 0,8 23-96 0,-6-6-32 0</inkml:trace>
  <inkml:trace contextRef="#ctx0" brushRef="#br0" timeOffset="3212.05">15685 6707 31327 0,'0'0'688'0,"0"0"144"0,0 0 16 0,0 0 48 0,0 0-720 0,3 8-176 15,-2 1 0-15,0-1 0 0,-1-8 848 0,2 8 144 16,-2 1 32-16,0 1 0 0,-2 3-832 0,1 11-192 15,1 8 0-15,0-11 0 0,1-9 0 0,1-3 0 16,-1 1 0-16,0-1 0 0,0-1 0 0,2 0 0 0,-3-8 0 0,0 0 0 31,0 0-2416-31,0 0-528 0,0 0-96 0,-3-16-32 0</inkml:trace>
  <inkml:trace contextRef="#ctx0" brushRef="#br0" timeOffset="3317.4">15685 6251 23951 0,'0'0'1056'0,"0"0"224"0,0 0-1024 0,3 7-256 0,-2 3 0 0,0 0 0 16,1 2 0-16,0-1 0 0,2 2 0 0,1 2 0 16</inkml:trace>
  <inkml:trace contextRef="#ctx0" brushRef="#br0" timeOffset="3632.32">15900 6637 23951 0,'-1'14'1056'0,"1"-14"224"0,0 0-1024 0,1 8-256 16,-1 2 0-16,0-1 0 0,0 3 880 0,0 4 112 15,-1 7 32-15,0-10 0 0,1-13 0 0,-2 14 0 16,1 10 0-16,0-7 0 0,-1-9-832 0,2-8-192 16,0 0 0-16,0 0 0 0,0 10 0 0,0-1 0 15,2-1 0-15,-2-8 0 0,0 0 864 0,-2-4 128 16,2 4 32-16,2-10 0 0,0-5-832 0,2 2-192 16,1 3 0-16,1-6 0 15,0-5-768-15,1 1-208 0,-1-3-48 0,1 5 0 0,-1 5 832 0,1 3 192 16,-1 2 0-16,1 1 0 0,-1 0 0 0,-1 0 0 15,-5 7 0-15,7-4 0 0,-1 0 0 0,-6 4 0 16,7-1 0-16,0 2 0 0,-1 0 768 0,2 3 208 16,-2 2 48-16,2-1 0 0,-1 1-832 0,1 6-192 0,1 1 0 15,-2 0 0-15,0-1 0 0,0 7 0 0,-1 5 0 0,1 7 0 16,-2 7 0-16,0-8 0 0,0-1 0 0,0 1 0 31,2-4-1600-31,-1-2-352 0,13 33-80 0,-8-21-16 0</inkml:trace>
  <inkml:trace contextRef="#ctx0" brushRef="#br0" timeOffset="4163.95">16596 6531 31327 0,'0'0'688'0,"0"0"144"0,0 0 16 0,0 0 48 0,0 0-720 0,-6 9-176 0,6-9 0 0,-8 4 0 15,8-4 1664-15,-8 3 320 0,-1-2 48 0,3 0 16 16,6-1-832-16,-10 7-144 0,0-1-48 0,2 2 0 16,-1 0-816-16,1 4-208 0,0-2 0 0,2 4 0 15,2 2 0-15,0 5 0 0,1 4 0 0,1 1 0 16,2 5 0-16,0 5 0 0,2 6 0 0,2-4 0 16,3-4 0-16,1 1 0 0,1 0 0 0,3-1 0 15,-2-4-768-15,2 0-208 0,-1-5-48 0,1-4 0 16,0-6 0-16,0-2 0 0,1-3 0 15,2-1-9824-15,2-4-1968 0</inkml:trace>
  <inkml:trace contextRef="#ctx0" brushRef="#br0" timeOffset="4487.75">16839 6600 9215 0,'14'-8'400'0,"-5"6"96"0,2-4-496 0,2 2 0 16,1 1 0-16,3-1 0 0,3-2 912 0,-3 1 96 0,1 0 16 0,0 1 0 15,0 1 0-15,-2 2 0 0,0-1 0 0,-3 2 0 16,0 0 0-16,0 1 0 0,0 0 0 0,-2 3 0 16,0-3 0-16,-1 3 0 0,2 3 0 0,-2 1 0 15,1-1 0-15,-1 5 0 0,1 3 0 0,2 0 0 16,-3 1 0-16,2 3 0 0,0 2 0 0,-1 3 0 15,1 3-832-15,0 7-192 0,0 8 0 0,-1-1 0 16,-1 1 0-16,-1-3 0 0,-2-1 0 0,1-4 0 16,0-4 0-16,-4-9 0 0,-1-2 0 0,1 0 0 15,-1-2 0-15,0-2 0 0,-2 0 0 0,2-5 0 32,0-4-768-32,-3-6-208 0,0 0-48 0,0 0 0 0</inkml:trace>
  <inkml:trace contextRef="#ctx0" brushRef="#br0" timeOffset="4699.57">17362 6517 38703 0,'0'0'848'0,"0"0"176"0,0 0 48 0,0 0 16 0,0 0-880 0,0 0-208 15,0 0 0-15,-6 5 0 0,-1-1 864 0,-1 1 128 16,0 1 32-16,-1 4 0 0,0-4 0 0,0 2 0 16,-2 1 0-16,-1 4 0 0,1 0-832 0,-2 4-192 15,1 3 0-15,-2-1 0 0,-1 1 0 0,1 4 0 16,-2 6 0-16,2 3 0 0,-2 1 0 0,1 1 0 15,-1 2 0-15,0-3 0 0,1-4 0 0,0-2 0 16,2 4 0-16,0-3 0 16,0-2-768-16,1-7-208 0,1-1-48 0,3-4-12016 15,4 4-2400-15</inkml:trace>
  <inkml:trace contextRef="#ctx0" brushRef="#br0" timeOffset="4881.21">17534 6839 31327 0,'0'0'688'0,"5"10"144"0,-4 3 16 0,-2 1 48 0,-3-1-720 0,1 3-176 0,1 2 0 0,-2 3 0 15,-3 4 0-15,3-5 0 0,-1-1 0 0,0 2 0 16,0 1 0-16,1 0 0 0,-1 2 0 0,2-6 0 16,2-2-784-16,1 1-192 0,2-2-48 0,2-4 0 15</inkml:trace>
  <inkml:trace contextRef="#ctx0" brushRef="#br0" timeOffset="5372.76">17844 6648 35007 0,'0'0'1552'0,"0"0"320"0,0 0-1488 0,0 0-384 16,0 8 0-16,-3 1 0 0,-1 2 1712 0,2 0 272 16,-1 1 48-16,1 6 16 0,-1 7-1648 0,2 2-400 15,1 6 0-15,0-3 0 0,0-4 896 0,1 0 112 16,2 2 16-16,1-2 0 0,1 0-832 0,3 4-192 15,1-4 0-15,2-5 0 0,2-4 0 0,1-4 0 16,0-3 0-16,0-3 0 16,2-5-768-16,1-2-208 0,1-5-48 0,0-4 0 15,1-4 0-15,0-8 0 0,-3-3 0 0,-1-2 0 16,1-2 0-16,0-4 0 0,-1 1 0 0,0-5 0 16,-2-1 0-16,0 1 0 0,0 0 0 0,0-4 0 0,-3 5 832 0,1 6 192 0,-3 6 0 0,-3 2 0 15,-1 3 1600-15,-2 1 352 0,1 1 80 0,-3 6 16 16,0 3 0-16,0 7 0 0,0 0 0 0,0 0 0 15,0 0-1648-15,0 0-400 16,0 0 0-16,0 0 0 0,-3 8 896 0,1 2 112 0,-1 2 16 0,3 2 0 16,-1 3-832-16,1 2-192 0,0 0 0 0,0 2 0 15,1 0 0-15,2 4 0 0,-1-1 0 0,2 8 0 16,0 4 0-16,0 2 0 0,-1-9 0 0,-1 5 0 16,1 6 0-16,1-2 0 0,0-7 0 0,0 6 0 15,-1 4 0-15,1 6 0 0,-2 0 0 0,0 0 0 16,0-4 0-16,-1 0 0 0,0 3 0 0,-1 6 0 15,0-5 0-15,-1-4 0 0,-2-5 0 0,1-7 0 0,-1-9 0 0,-1 0 0 16,-1 4 0-16,0-3 0 0,-2-7 0 0,-1-2 0 16,-1-3 0-16,0-6 0 0,-1-7 0 0,-2 8 0 15,-2 9 0-15,-3-6 0 0,-6-12 0 0,-1-1 0 16,-5 0 0-16,-2 4 0 16,1 3-2416-16,-2-4-528 0,-3-10-96 0,3-7-16000 15</inkml:trace>
  <inkml:trace contextRef="#ctx0" brushRef="#br0" timeOffset="5673.15">18643 6155 27647 0,'-10'28'1216'0,"6"-16"256"0,0-1-1168 0,1 2-304 0,2 3 0 0,1 0 0 16,1 4 1696-16,2 3 288 0,3 4 48 0,1-4 16 15,1 1-832-15,1 2-144 0,1 1-48 0,2 3 0 16,1 0 0-16,-1 2 0 0,0-2 0 0,1 10 0 16,-2 0 0-16,1 1 0 0,-4 2 0 0,-2-1 0 15,-2-12-816-15,-1 4-208 0,-3 9 0 0,-3-2 0 16,-1 0 0-16,-3-5 0 0,-4-3 0 0,-3 8 0 15,-4 14 0-15,-5-3 0 0,-5-5 0 0,-6 8-20432 16</inkml:trace>
</inkml:ink>
</file>

<file path=ppt/ink/ink3.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05:15.4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B050"/>
    </inkml:brush>
  </inkml:definitions>
  <inkml:trace contextRef="#ctx0" brushRef="#br0">26571 8619 16575 0,'0'0'1472'0,"0"0"-1168"0,0 0-304 0,0 0 0 16,9-6 2240-16,-1-1 400 0,-8 7 80 0,8-7 16 16,1 0-1840-16,1 1-384 0,1-2-64 0,1 3 0 15,-1 1-304-15,4 1-144 0,2 0 160 0,0 3-160 16,-1 4 0-16,3 2 0 0,-1-4 0 0,-1 5 0 16,0-1 0-16,1 3 0 0,0-1 0 0,1 3 0 15,-5-1 0-15,0 2 0 0,-1-1 0 0,-2 2 0 16,-3 1 0-16,1-1-128 0,-4-4 128 0,0 1-160 15,-2 3 160-15,-2 0 0 0,-1-13 160 0,-3 13-160 0,0-1 944 0,-3 0 80 16,-1-3 32-16,-3 0 0 0,0 0 192 0,-2 0 32 16,-2-5 16-16,-2 1 0 0,-1-1-464 0,-1-1-80 15,-2-4-32-15,1 1 0 0,1 0-304 0,-1-2-64 16,2 0-16-16,1-2 0 0,-3-3-208 0,4-1-128 16,3 1 160-16,1-1-160 15,1 1-896-15,4 1-256 0,2-5-64 0,-2 1-10112 16,0-3-2032-16</inkml:trace>
  <inkml:trace contextRef="#ctx0" brushRef="#br0" timeOffset="627.03">26614 8985 15663 0,'0'0'1392'0,"0"0"-1120"15,0 0-272-15,0 0 0 0,0 0 2160 0,0 0 368 16,0 0 80-16,0 0 16 0,0 0-1312 0,0 0-256 16,0 0-48-16,0 0-16 0,0 0-480 0,0 0-80 15,0 0-32-15,0 0 0 0,0 0-112 0,0 0-32 16,0 0 0-16,0 0 0 0,0 0 208 0,0 0 48 16,0 0 0-16,0 0 0 0,0 0 256 0,0 0 64 0,-8 9 16 0,-1 0 0 15,0-3-32-15,1 5-16 0,3 4 0 0,-4 4 0 16,-3 1-288-16,-1 8-48 0,-1 2-16 0,-2 2 0 15,-1 5-128-15,1 6-48 0,0 4 0 0,-5 4 0 16,-3 2-48-16,1 7-16 0,-3 5 0 0,-2 3 0 16,0 3-208-16,-2-5 176 0,0-9-176 0,1 2 160 15,2-2-160-15,-1-4 0 0,2-8 0 0,3 2 128 16,1-3-128-16,-1-1 0 0,-1-3 144 0,0-4-144 16,3-2 0-16,2-4 0 0,-1-1 0 0,2-7 0 15,1-1-2080-15,0-4-432 16,0-2-96-16</inkml:trace>
  <inkml:trace contextRef="#ctx0" brushRef="#br0" timeOffset="929.97">25709 10355 20271 0,'0'0'1792'0,"0"0"-1424"16,0 0-368-16,0 0 0 0,0 0 2592 0,8-6 448 15,0 0 96-15,2-2 0 0,1-1-2608 0,2 1-528 16,0 2 0-16,1 0-192 0,2 1 16 0,1 3 16 16,-2-4 0-16,1 5 0 15,-3 1-736-15,1 4-128 0,-2 3-48 0,-1 4 0 16,-5 4-496-16,1 4-96 0,-3 3-32 0,-2 3 0 16,-3 1 816-16,-2-2 176 0,1-1 16 0,-2-1 16 0,-1 2 2112 0,-2-6 416 15,-1-4 96-15,0-1 16 0,-1-1 432 0,0-1 96 0,3-2 0 0,-3-4 16 16,-1-1-688-16,10-4-144 0,-13 2-16 0,0-2-16 15,0-2-896-15,0-3-176 0,0-3-48 0,1-3 0 32,1-2-1040-32,0-2-224 0,2-4-32 0,0 0-17200 0</inkml:trace>
  <inkml:trace contextRef="#ctx0" brushRef="#br0" timeOffset="1322.76">25499 10623 21183 0,'0'0'1888'0,"0"0"-1504"15,0 0-384-15,0 0 0 0,0 0 2368 0,0 0 384 16,0 0 96-16,0 0 16 0,0 0-1504 0,-4 9-288 16,3 4-64-16,-3 2-16 0,-4 0-432 0,-2 6-96 15,-2 1-16-15,-1 7 0 0,-4 6-272 0,-1 3-176 16,-4 5 192-16,0 5-192 0,-4 3 144 0,0 5-144 16,0 7 0-16,-1 1 144 0,-3 4 192 0,-2 3 48 15,-7 4 0-15,-2 4 0 0,0 5 112 0,-4 2 16 16,0 1 16-16,-2-1 0 0,1-1-304 0,2-2-64 0,2-2-16 15,4-3 0-15,2-9-144 0,1-4 128 0,1-6-128 0,1-4 128 16,3-8-128-16,3-7 160 0,-1-6-160 0,5-4 160 16,-1-5-160-16,6-4 0 0,4-4-192 0,1-2-12080 15,0-3-2400-15</inkml:trace>
  <inkml:trace contextRef="#ctx0" brushRef="#br0" timeOffset="1620.82">24348 12721 27647 0,'0'0'1216'0,"0"0"256"15,0 0-1168-15,0 0-304 0,0 0 0 0,0 0 0 0,0 0 2176 0,0 0 384 16,0 0 80-16,0 0 16 0,0 0-2416 0,12-9-496 16,-2-2-80-16,3-2-32 15,0 2-512-15,4-1-96 0,3 0-32 0,1 2 0 16,0 2-208-16,-2 1-32 0,-1 2-16 0,-1 1 0 15,-1 3 96-15,-2 2 16 0,-2 2 0 0,-1 3 0 0,-6 4 656 0,-1 1 144 16,-3 1 32-16,-1 0 0 0,-3-1 1408 0,0 2 272 16,-7 2 64-16,-1 0 16 0,-2 2 464 0,-3-1 80 15,-2 1 32-15,-3 0 0 0,-3 0-544 0,1-4-96 16,-1-3-32-16,2 0 0 0,-1-4-560 0,2-1-112 16,3 0-32-16,1-5 0 15,1-3-1088-15,2-4-208 0,1-3-48 0,1-9-17248 0</inkml:trace>
  <inkml:trace contextRef="#ctx0" brushRef="#br0" timeOffset="2126.63">25828 10859 30287 0,'0'0'1344'0,"0"0"272"0,0 0-1296 0,0 0-320 16,0 0 0-16,0 0 0 0,0 0 1616 0,0 0 256 15,0 0 48-15,0 0 16 0,0 0-832 0,0 0-160 16,0 0-48-16,0 0 0 0,0 0-400 0,0 0-96 16,0 0-16-16,0 0 0 0,0 0-240 0,0 0-144 15,0 0 160-15,0 0-160 0,4 12 0 0,0 5-208 16,1 5 16-16,0 7 0 0,0 5 48 0,2 7 16 0,1 6 0 15,2 5 0-15,-2 6 128 0,1 3 0 0,3 3 0 16,0 4 0-16,-1 3 0 0,1 2 0 0,-2-2 0 0,1-2 0 16,-1-3 0-16,1-3 0 0,-2-6 0 0,0-3 0 15,1-5 0-15,0-3 0 0,-5 0 0 0,1-6 0 16,1-1 0-16,-1-2 0 0,2-5 0 0,-1 0 128 16,-3-4-128-16,0-2 0 0,1-1 0 0,-1-3 0 31,-3-1-2464-31,2-1-560 0,0-1-112 0</inkml:trace>
  <inkml:trace contextRef="#ctx0" brushRef="#br0" timeOffset="2439.19">25980 12508 14735 0,'0'0'1312'0,"0"0"-1056"15,10-7-256-15,-1 0 0 0,0 1 1344 0,3-1 192 16,1-1 64-16,-2 2 0 0,0-1-1280 0,2 3-320 16,2-1 0-16,4 2 0 0,-2 2-208 0,1 4-112 15,0 3 0-15,0 3-16 16,1 2-384-16,-4 2-80 0,0 4-16 0,-1 0 0 0,-2 2 1088 0,-1 1 224 16,1 3 32-16,-3 1 16 0,-2-5 928 0,-1 2 192 15,-3 0 48-15,-2-1 0 0,-2-2 16 0,0 0 0 16,-5-2 0-16,-1-3 0 0,-5 0 64 0,0-4 0 15,0 0 16-15,-5-1 0 0,-5-3-480 0,-2-2-112 0,-4-3 0 0,-2-3-16 16,-2-3-912-16,-5-6-288 0,1-6 160 0,-1-7-160 31,3-10-1136-31,4-7-304 0,4-6-64 0</inkml:trace>
  <inkml:trace contextRef="#ctx0" brushRef="#br0" timeOffset="2928.76">26879 9005 24879 0,'0'0'2208'0,"0"0"-1760"16,-2-10-448-16,1 1 0 0,0 2 1680 0,1 7 256 15,0 0 48-15,0 0 16 0,0 0-1312 0,0 0-272 16,0 0-48-16,0 0-16 0,2-10-208 0,-2 10-144 15,0 0 192-15,0 0-192 0,0 0 512 0,0 0 0 16,0 0 0-16,0 0 0 0,0 0-80 0,7 12-32 16,-1 5 0-16,2 7 0 0,3 4-400 0,0 11 0 0,2 8 0 0,4 7 0 15,2 5 192-15,3 9-64 0,4 9 0 0,3 5 0 16,1 5-128-16,0 1 160 0,-3-1-160 0,2-2 160 16,1 0-160-16,0-6 128 0,-3-6-128 0,-1-4 128 15,0-5 320-15,-4-5 64 0,-1-6 16 0,-3-2 0 16,-1-3 48-16,-2-2 16 0,-4-2 0 0,0-7 0 15,-2-6-176-15,-1-4-32 0,-2-2-16 0,0-4 0 16,-4-3-976 0,1-3-192-16,-2-2-32 0,-1-2-11504 0,0 0-2288 0</inkml:trace>
  <inkml:trace contextRef="#ctx0" brushRef="#br0" timeOffset="3245.39">27437 10621 33343 0,'0'0'1472'0,"0"0"320"0,0 0-1440 0,0 0-352 16,-3-9 0-16,3 9 0 0,0 0 448 0,0 0 32 16,3-10 0-16,-3 10 0 0,0 0-640 0,14-1-128 15,2 0-32-15,-1 3 0 0,2 2 64 0,3 2 16 16,-1 0 0-16,1 2 0 0,0 1 240 0,-2 1 0 15,-5 1-160-15,0 2 160 0,-1 0 0 0,-1 3-176 16,1-1 176-16,-2 1-128 0,-2 1 128 0,-4-3 0 0,-4 2 128 0,-2-4-128 16,-8-1 224-16,4 0-32 0,6-11 0 0,-12 9 0 15,-5-3 384-15,-1-3 64 0,0-2 0 0,-3 1 16 16,-4-2-480-16,-2-2-176 0,-2-2 0 0,-1 0 144 31,-1-1-784-31,2 1-176 0,2-2-16 0,1 1-9360 0,2-1-1872 0</inkml:trace>
  <inkml:trace contextRef="#ctx0" brushRef="#br0" timeOffset="3549.84">27535 10937 3679 0,'-4'10'320'0,"-2"-3"-320"15,1 1 0-15,0 1 0 0,0-2 6752 0,0 2 1280 16,-1 1 256-16,1 2 48 0,0 1-6416 0,0 2-1296 16,2-1-256-16,-1 0-48 0,0 4-320 0,2 3 0 15,-1 2 0-15,0 1 0 0,1 5 0 0,-1 4 208 16,2 2-16-16,-3 3 0 0,-3 2 496 0,0 4 80 16,-1 5 32-16,-1 5 0 0,-2 4 32 0,0 0 0 15,-3 4 0-15,0-2 0 0,-1 0-384 0,-1-2-80 16,-1-2-16-16,-1-2 0 0,-1-1-160 0,2-3-48 15,-1-6 0-15,3-1 0 0,-1-3-144 0,-1-2 0 16,1-5-160-16,2-4 160 16,0-5-2240-16,3-4-368 0,3-6-64 0</inkml:trace>
  <inkml:trace contextRef="#ctx0" brushRef="#br0" timeOffset="3904.02">27138 12696 21183 0,'-4'-8'1888'16,"-2"-5"-1504"-16,-3-4-384 0,2-1 0 16,3-3 1920-16,6-4 320 0,7-2 64 0,-2 0 16 15,-1-3-1712-15,4 0-352 0,7-3-64 0,4 2 0 16,4 1-192-16,2 1 0 0,3 2 0 0,1 3 0 0,1 2 0 0,-2 5 0 15,-4 4 0-15,0 5 0 0,-4 4-352 0,-1 4 48 16,-3 4 16-16,-2 6 0 0,-1 3 96 0,-2 5 32 16,-1 3 0-16,-1 3 0 0,-2 4 160 0,-3 2 224 15,-5 0-48-15,-3 0-16 0,-3 0 336 0,-4 2 64 16,-2-2 16-16,-5 2 0 0,-3-2 352 0,-5-2 80 16,-2-2 16-16,-4-2 0 0,-6-3-352 0,-6-4-64 15,-5-4-16-15,2-4 0 0,-1-4-336 0,-2-5-80 16,-1-5-16-16,5-6 0 15,1-4-624-15,5-9-128 0,8-6-32 0,3-4-10096 16,5-3-2016-16</inkml:trace>
  <inkml:trace contextRef="#ctx0" brushRef="#br0" timeOffset="4281.72">27700 10918 16575 0,'0'0'736'0,"0"0"160"16,0 0-720-16,0 0-176 0,-5 8 0 0,5-8 0 15,0 0 4320-15,0 0 832 0,0 0 160 0,5 9 48 16,2-1-4240-16,0 2-848 0,4 2-272 0,2 1 160 0,3 3-160 0,2 4 0 15,1 5 0-15,4 5-176 0,-1 4 432 0,1 6 96 16,2 5 16-16,-2 4 0 0,0 3 112 0,1 2 32 16,-2 2 0-16,1 3 0 0,0 2-80 0,-1 3-16 15,0 4 0-15,3-2 0 0,1-1 96 0,-1-1 32 16,-1-1 0-16,-5-2 0 0,-5-2 32 0,-3-5 16 16,-7-4 0-16,1-4 0 0,-1-7-272 0,0-5-48 15,0-6-16-15,-2-4 0 0,-3-9-256 0,2-3 0 16,-1-12 0-16,0 0 0 15,0 0-1840-15,0 0-320 0,0 0-64 0,0 0-15728 0</inkml:trace>
  <inkml:trace contextRef="#ctx0" brushRef="#br0" timeOffset="4630.68">28265 12451 3679 0,'0'0'160'0,"0"0"32"0,0 0-192 0,-7-10 0 0,1-1 0 0,4 1 0 16,6-2 6272-16,1-1 1216 0,-1-3 256 0,7 1 32 16,2-1-5888-16,5 3-1184 0,0 0-224 0,3 3-48 15,1 2-432-15,2 3 0 0,-2 1 0 0,0 2 0 16,-1 4 0-16,-2 2-272 0,1 2 32 0,-4 3 16 15,-2 2-64-15,-1 2-16 0,0 4 0 0,-2 0 0 0,-4 1 304 0,0 1 0 16,-1 1 176-16,0-1-176 0,-6 4 592 0,0-1 16 16,0-3 0-16,-3 2 0 0,-4-1 288 0,-2-1 64 15,-1-4 16-15,-2-1 0 0,0 0 176 0,-2-1 48 16,-3-3 0-16,-1-4 0 0,-3-2-208 0,-1-3-32 16,-3-2-16-16,0-3 0 0,-1-4-608 0,2-4-112 15,-1-3-32-15,4-3 0 16,1-3-1968-16,7-5-400 0,4-6-64 0</inkml:trace>
  <inkml:trace contextRef="#ctx0" brushRef="#br0" timeOffset="12325.47">25790 10580 18431 0,'0'0'816'0,"0"0"160"0,0 0-784 0,0 0-192 16,0 0 0-16,0 0 0 0,0 0 2240 0,0 0 384 16,0 0 96-16,0 0 16 0,0 0-1600 0,0 0-320 15,0 0-64-15,0 0-16 0,0 0 64 0,0 0 16 16,0 0 0-16,0 0 0 0,0 0-112 0,0 0 0 15,0 0-16-15,0 0 0 0,-2 9-272 0,2-9-48 16,-3 10-16-16,2 1 0 0,1-2-160 0,0 3-48 16,-2 0 0-16,4 1 0 0,0 1-144 0,1 2 0 15,-2 1 0-15,0-2 0 0,2 1-176 0,0 1 176 16,1-1-128-16,-2 1 128 0,1-2-144 0,1 2 144 16,0 1-160-16,0 3 160 0,-1-2 0 0,3 1 0 15,0 4 0-15,1 2 0 0,-1 4 0 0,3 4 0 0,2-2-128 16,0 5 128-16,0 1 0 0,1 2 0 0,3 2-160 15,0 1 160-15,-4 0 0 0,5 0 0 0,2 0 0 0,-2-5 0 16,0 0 0-16,-1-1-192 0,2 0 64 0,-3-2 128 16,-2-1-128-16,0 0 128 0,-2-3 0 0,2 1 0 15,0-3 0-15,-2 1 0 0,-1-1 0 0,1 1 0 16,-1-4 0-16,-3 0 0 0,-2 2 0 0,0-5 0 16,1-1 176-16,-1 0-48 0,0-1-128 0,0 1 192 15,-1 2 48-15,-1-3 0 0,1-2 0 0,1 0 0 16,-2-1 16-16,2-1 0 0,-2-3 0 0,0-1 0 15,-1 0-64-15,2-2 0 0,-2 0 0 0,1 0 0 16,-4-1 32-16,2-2 0 0,3 1 0 0,-3 2 0 16,0-11 16-16,0 11 0 0,0-11 0 0,3 11 0 0,-3-11 16 15,2 12 0-15,-1-1 0 0,-1-11 0 0,0 0-128 0,0 9 0 16,0-9-128-16,-2 10 192 0,2-10-192 0,0 0 144 16,0 0-144-16,1 11 128 0,-1-11-128 0,0 0 0 15,0 8 0-15,0-8 0 0,0 0 0 0,1 12 128 16,-1-12-128-16,0 0 0 0,-1 10 0 0,1-10 0 15,0 0 128-15,0 0-128 0,-1 11 0 0,1-11 0 16,0 0 0-16,0 10 0 0,0-10 0 16,0 0 0-16,0 0 0 15,0 0-1088-15,0 0-208 0,0 0-48 0,0 0-16528 0</inkml:trace>
  <inkml:trace contextRef="#ctx0" brushRef="#br0" timeOffset="12828.14">25905 11362 26719 0,'0'0'1184'0,"0"0"240"16,0 0-1136-16,0 0-288 0,0 0 0 0,0 0 0 16,0 0 1120-16,0 0 160 0,0 0 48 0,0 0 0 15,0 0-944-15,0 0-176 0,0 0-32 0,0 0-16 0,0 0-160 16,0 0-272-16,0 0 64 0,2 14 16 0,1-4-64 0,1 3-16 16,0 0 0-16,2 3 0 0,1 2 64 0,-1 1 16 15,0 1 0-15,0 2 0 0,3 3 192 0,0 1 0 16,-1 1-160-16,0-1 160 0,-1 1 0 0,2 0 0 15,1 2 0-15,-1 1 0 0,-5-3 0 0,4 2 256 16,2-2-32-16,-2 0-16 0,-4 1 240 0,0-2 64 16,0-1 0-16,0-2 0 0,0-1-112 0,0-1-16 15,1-1 0-15,0-3 0 0,-1 2-64 0,0-3-32 16,-1-2 0-16,-1-1 0 0,1-1-32 0,-1 0-16 16,2-2 0-16,-1 1 0 0,-3-11 16 0,0 11 0 15,0-11 0-15,1 13 0 0,1-1 64 0,-2-2 32 0,0-10 0 16,-2 12 0-16,4 1-80 0,-2-2-16 0,-2 2 0 15,1-4 0-15,1-9-80 0,0 10-32 0,3 1 0 0,-3-11 0 16,1 10-144-16,-1-10 0 0,0 0 0 0,0 11 128 16,0-11-128-16,0 0 0 0,0 0 0 0,0 9 0 31,0-9-1536-31,0 0-320 0,0 0-80 0</inkml:trace>
  <inkml:trace contextRef="#ctx0" brushRef="#br0" timeOffset="13864.66">26034 12894 4607 0,'0'0'400'0,"0"0"-400"15,0 0 0-15,0 0 0 0,0 0 4208 0,0 0 752 16,0 0 160-16,0 0 16 0,-10-2-2432 0,-1-2-480 0,2 0-112 0,9 4 0 16,-9-7-1056-16,1 1-208 0,0-2-32 0,-1-4-16 15,0-2-800-15,0-3 0 0,0-1 0 0,1 1 0 16,3 0-320-16,-1 3-32 0,3-1 0 0,-1 1 0 16,-2 1 96-16,4 2 0 0,-2-2 16 0,1 3 0 15,1-2 240-15,2 12 0 0,-3-10 0 0,3 10 0 16,-3-12 0-16,2 3 128 0,1 9 0 0,-1-9-128 15,1 9 224-15,0 0-64 0,-1-11-16 0,1 11 0 16,0 0-144-16,2-9 160 0,-2 9-160 0,3-9 160 16,-3 9-160-16,0 0 0 0,0 0 0 0,2-10 0 15,-2 10 0-15,4-11-144 0,-4 11 144 0,5-9 0 0,-5 9 0 0,6-9-128 16,-6 9 128-16,6-8 0 16,-6 8 0-16,0 0 0 0,8-8 0 0,-8 8 0 0,0 0 0 0,0 0 144 15,9-9-16-15,-9 9 0 0,0 0 64 0,11-6 0 16,-1 0 0-16,-10 6 0 0,0 0-64 0,14-2 0 15,-1-1 0-15,0 2 0 0,-1 0-128 0,-12 1 128 16,0 0-128-16,15-2 128 0,0 0-128 0,-1 0 0 16,-2 2 0-16,1 0 0 0,0-1 0 0,-2 1 0 15,-1-1 0-15,1 1 0 0,-1 0 0 0,-10 0 0 16,12 0 0-16,-2 1 0 0,-10-1 0 0,12 1 0 16,0 1 0-16,-12-2 0 0,0 0 0 0,0 0 0 15,10 2 0-15,-10-2 0 0,0 0 128 0,9 3 0 16,-9-3 0-16,0 0 0 0,9 5-128 0,-9-5 192 15,9 5-192-15,-1 1 192 0,-8-6-192 0,9 6 160 0,-1-1-160 0,-8-5 160 16,7 8-160-16,-1-1 0 0,-6-7 144 0,7 6-144 16,-7-6 144-16,8 9-144 0,-8-9 192 0,5 8-192 15,-5-8 240-15,5 8-64 0,-5-8-16 0,4 9 0 16,-4-9 80-16,4 9 16 0,-4-9 0 0,4 9 0 16,-4-9 64-16,5 9 0 0,-5-9 16 0,0 0 0 15,0 0-48-15,3 12-16 0,-2-1 0 0,-1-11 0 16,0 0-32-16,1 11-16 0,-1-11 0 0,1 10 0 15,-1-10-32-15,0 0 0 0,0 0 0 0,-2 10 0 16,2-10 192-16,-4 12 16 0,4-12 16 0,-4 11 0 16,4-11-16-16,0 0 0 0,-5 8 0 0,5-8 0 15,-4 11-16-15,4-11 0 0,-5 9 0 0,5-9 0 16,-5 9-96-16,-2-1-32 0,0-2 0 0,7-6 0 16,-6 8-32-16,6-8-16 0,0 0 0 0,-9 8 0 0,-2-2 48 0,2 1 0 15,1-2 0-15,8-5 0 0,-10 5-48 0,4 1 0 16,6-6 0-16,-10 7 0 0,0-3-208 0,2 0 176 15,0-1-176-15,0 1 160 0,1 1-160 0,-1-2 0 16,1 0 144-16,7-3-144 0,-8 3 0 0,2 0 128 16,-3-1-128-16,9-2 0 0,0 0 0 0,0 0 144 15,-11 0-144-15,11 0 0 0,-7-1 0 0,1 0 0 16,6 1 0-16,-6-4 0 16,1-3-304-16,-4-1-112 0,-6-5-32 0,-3-7 0 15,-6-8-2176-15,1-7-432 0</inkml:trace>
  <inkml:trace contextRef="#ctx0" brushRef="#br0" timeOffset="15486.81">26645 8762 7935 0,'0'0'352'0,"0"0"80"0,0 0-432 0,0 0 0 0,0 0 0 0,0 0 0 16,0 0 1088-16,0 0 128 0,0 0 16 0,0 0 16 16,0 0 416-16,0 0 96 0,0 0 16 0,0 0 0 15,0 0-400-15,0 0-80 0,0 0-16 0,0 0 0 16,0 0-336-16,0 0-80 0,-10-2-16 0,10 2 0 15,0 0-96-15,0 0-32 0,0 0 0 0,0 0 0 16,0 0-144-16,0 0-16 0,-9 5-16 0,9-5 0 16,0 0-128-16,0 0-32 0,0 0 0 0,-8 8 0 15,8-8-240-15,-7 11-144 0,7-11 160 0,-5 8-160 16,5-8 0-16,-6 10 0 0,2-1 0 0,-3 0 0 16,-3 0 0-16,5 3 128 0,1 0-128 0,-1-2 0 15,-6-2 192-15,2 3 0 0,1 2 0 0,2 1 0 0,-5 2 64 0,1 2 0 16,-1 1 0-16,1 2 0 0,-2 1-128 0,-1 6-128 15,-1 3 176-15,-1 7-176 0,-1 0 144 0,-1 2-144 16,0 2 0-16,0 1 144 0,-2 1-16 0,1 6 0 16,-1 2 0-16,-1-3 0 0,1-3 160 0,0-4 32 15,2-6 0-15,-1-1 0 0,-1-1-64 0,2-2-16 16,1-4 0-16,0-2 0 0,-1-2-112 0,2-1-128 16,2 1 176-16,-3 2-176 0,-1 3 176 0,-1 0-176 15,-2 0 160-15,-1 1-160 0,-1 0 144 0,3 1-144 16,-1 1 128-16,3-1-128 0,0-1 384 0,3-4-16 15,1-4 0-15,2-1 0 0,1-5 16 0,1-2 0 16,2-1 0-16,2 0 0 0,0-1-64 0,1-3-16 16,4-9 0-16,-4 9 0 0,4-9-176 0,0 0-128 15,0 0 192-15,0 0-192 0,-5 8 128 0,5-8-128 0,0 0 0 0,0 0 0 16,0 0-160-16,0 0-96 0,0 0 0 0,0 0-16 31,0 0-2816-31,0 0-560 0</inkml:trace>
  <inkml:trace contextRef="#ctx0" brushRef="#br0" timeOffset="16280.75">26592 9018 16575 0,'0'0'1472'0,"0"0"-1168"16,0 0-304-16,0 0 0 0,0 0 2528 0,0 0 448 15,0 0 96-15,0 0 0 0,0 0-1616 0,0 0-336 0,-9-2-64 0,9 2-16 16,0 0-512-16,0 0-96 0,-8 1-32 0,8-1 0 16,0 0-144-16,0 0-16 15,0 0-16-15,-9 7 0 0,-2 0-224 0,4 1 0 0,7-8 0 0,-11 13 0 16,-2-1 0-16,3 4 0 0,-2 2-192 0,0 3 192 15,-2 1-144-15,1 0 144 0,2 0 0 0,-2 4-144 16,-2-1 144-16,2 1 0 0,0 3 0 0,-3-2 0 16,-2 3 0-16,-2 4 0 0,-2 3 0 0,-1 6 0 15,-2 5 0-15,-4 3 0 0,-2 1 0 0,-2 4 128 16,2 0-128-16,1-5 0 0,3-4 0 0,2-5 0 16,3-5 320-16,1-3 0 0,0-1 0 0,1-2 0 15,2 0 64-15,2-1 0 0,2-1 0 0,1-3 0 16,-1-6-384-16,2-2 128 0,3-2-128 0,2-3 0 15,0 0 0-15,1-4 0 0,6-9 0 0,0 0 128 0,-5 8-128 0,5-8 0 16,0 0-128-16,0 0 128 0,0 0-224 0,0 0 32 16,0 0 16-16,0 0 0 0,0 0-16 0,9-10-16 15,2-3 0-15,2-2 0 0,0-5 64 0,1-3 16 16,2-5 0-16,2-3 0 0,2-5 128 0,-2-6 0 16,0-5 0-16,2-1-128 0,-1-2 128 0,2-2 0 15,-1-4 0-15,-1-3 0 0,-1-1 336 0,2 0 0 16,0-1 0-16,-1 0 0 0,-2 0 176 0,1 4 48 15,1 4 0-15,-3 7 0 0,-2 7-176 0,-1 5-16 16,-2 4-16-16,-2 8 0 0,-2 5-144 0,-1 3-16 16,0 5-16-16,-6 9 0 0,2-11 16 0,-2 11 0 15,0 0 0-15,0 0 0 0,0 0 0 0,0 0 0 0,0 0 0 16,0 0 0-16,0 0-192 0,0 0 128 0,0 0-128 0,0 0 128 16,0 0-128-16,0 0 0 0,-1 12 0 0,-2 2 0 15,-1 1 0-15,-2 4-224 0,-3 6 80 0,-3 8 16 31,-2 7-400-31,-3 8-80 0,-3 7-16 0,-1 9 0 16,-2 8-1904-16,-1 6-384 0</inkml:trace>
  <inkml:trace contextRef="#ctx0" brushRef="#br0" timeOffset="17910.77">26854 9030 9215 0,'0'0'400'0,"0"0"96"0,0 0-496 0,0 0 0 16,0 0 0-16,0 0 0 0,0 0 3632 0,0 0 624 15,0 0 128-15,0 0 32 0,0 0-2512 0,0 0-496 16,0 0-112-16,0 0-16 0,0 0-384 0,0 0-64 15,0 0-32-15,0 0 0 0,-4-5-176 0,4 5-48 16,-5-7 0-16,5 7 0 0,-4-7-256 0,4 7-64 16,0 0-16-16,0 0 0 0,-3-8 176 0,3 8 32 15,0 0 16-15,0 0 0 0,0 0-16 0,-5-7-16 16,1 1 0-16,4 6 0 0,0 0-96 0,0 0-16 16,0 0 0-16,0 0 0 0,0 0-112 0,0 0-16 0,0 0-16 0,0 0 0 15,0 0-176-15,0 0 0 0,0 0 0 0,0 0 128 16,0 0-128-16,0 0 0 0,0 0 0 0,0 0 0 15,0 0-192-15,0 0 192 0,0 0-160 0,0 0 160 16,0 0-128-16,0 0 128 0,0 0 0 0,0 0-144 16,0 0 144-16,0 0 0 0,0 0 0 0,0 0-128 15,0 0 128-15,0 0 0 0,0 0 0 0,0 0 0 16,0 0 0-16,0 0-128 0,0 0 0 0,0 0 0 31,0 0-544-31,0 0-96 0,-6-8-32 0,0 1 0 0,6 7-240 16,-1-9-48-16,-1-2-16 0,2 11 0 0,0 0-16 0,0 0 0 0,0 0 0 0,-3-8 0 15,2 0 608-15,1 8 128 0,0-9 32 0,1 1-12048 16</inkml:trace>
  <inkml:trace contextRef="#ctx0" brushRef="#br1" timeOffset="26002.63">25814 10567 4607 0,'0'0'400'0,"0"0"-400"0,0 0 0 0,0 0 0 15,0 0 1696-15,0 0 256 0,0 0 48 0,0 0 16 16,0 0 128-16,0 0 32 0,0 0 0 0,0 0 0 16,0 0-320-16,0 0-64 0,0 0-16 0,0 0 0 15,0 0-816-15,0 0-176 0,0 0-16 0,0 0-16 16,0 0-752-16,0-9 0 0,0-1 0 0,0 10 0 16,0-9-656-16,0 9-32 0,1-10 0 0,-1 10 0 15,0 0-112-15,0 0-32 0,0 0 0 0,0 0 0 0,0 0 832 0,0 0 0 16,0 0 0-16,0 0 192 0,0 0 1024 0,0 0 192 15,0 0 32-15,0 0 16 0,0 0-240 0,0 0-32 16,0 0-16-16,0 0 0 0,0 0-416 0,0 0-96 16,0 0-16-16,0 0 0 0,0 0-432 0,0 0-80 15,0 0-128-15,6 15 176 0,0-4-176 0,-1 5 0 16,1 0 0-16,1 2 0 0,-2 3 0 0,0 0 0 16,1 0 0-16,0 1 0 0,1-1 0 0,-1 1 0 15,-1-1 0-15,1 1 0 0,-3 1 0 0,1 3 128 16,2-1 0-16,-1 3 0 0,0 3 0 0,0 1 0 15,0 5 0-15,2-1 0 0,-1 1-128 0,2 1 192 16,0 1-192-16,1 1 192 0,0 2-192 0,3 1 0 0,0 1 0 16,-2 1 128-16,1-1-128 0,0 0 192 15,2 2-192-15,-1 0 192 0,-1-3-64 0,-1-4 0 0,3 1 0 0,0-2 0 16,-2 1-128-16,-1-2 192 0,-1-4-192 0,2 0 192 16,-2-4-192-16,-2-2 0 0,0-1 144 0,0-2-144 15,-2-2 448-15,0-1 0 0,-1-2 16 0,0-1 0 16,1-2 208-16,0 4 32 0,-1-1 16 0,1-2 0 15,1 0-368-15,1 0-80 0,0-1-16 0,-1 1 0 16,1 1-256-16,1 0 0 0,0-2 128 0,-1 1-128 16,0-2 0-16,1 1 0 0,-3-3 0 0,0-1 0 15,-1-2 0-15,0-1 0 0,-4-9 128 0,4 8-128 16,-4-8 128-16,0 0-128 0,4 9 144 0,-4-9-144 16,0 0 128-16,0 0-128 0,0 0 0 0,0 0 144 15,0 0-1408-15,0 0-272 0,0 0-64 0,-5-10-16352 16</inkml:trace>
  <inkml:trace contextRef="#ctx0" brushRef="#br1" timeOffset="26784.51">25917 10514 10127 0,'0'0'896'0,"0"0"-704"16,0 0-192-16,0 0 0 0,0 0 2896 0,0 0 560 16,0 0 96-16,0 0 32 0,0 0-1408 0,0 0-256 15,0 0-64-15,-7 6-16 0,7-6-272 0,0 0-48 16,0 0-16-16,0 0 0 0,0 0-480 0,0 0-80 16,0 0-32-16,0 0 0 0,0 0-384 0,0 0-80 15,0 0 0-15,0 0-16 0,-4-11-256 0,4-2-48 16,3-4-128-16,7-25 192 0,-2 20-352 15,1-6 32-15,2 2 0 0,-2 0 128 0,2-3 0 16,2-1 0-16,2-2 0 0,-1-5 256 0,2 0 48 16,1-4 0-16,-2-2 0 0,1 0 144 0,0-5 16 15,2-2 16-15,3-1 0 0,0-1-96 0,0-1 0 0,1-3-16 0,0-2 0 16,-1 1-160-16,1 1-16 0,1 0-16 0,1 3 0 16,-2 0-176-16,0 5 128 0,-1 1-128 0,0 3 128 15,-3 2-128-15,2 4 0 0,1 3 0 0,-3 4 0 16,-7 1 0-16,3 5 0 0,-1 3 0 0,-3 4 0 15,-1 3 0-15,-2 4 0 0,-3 0 0 0,-4 11 0 16,7-6 160-16,-7 6-160 0,0 0 192 0,0 0-192 16,0 0 320-16,0 0-64 0,0 0 0 0,0 0 0 15,0 0 80-15,0 0 16 0,0 0 0 0,0 0 0 16,0 0-144-16,0 0-16 0,0 0-16 0,0 0 0 16,0 0-176-16,0 0 0 0,0 0 0 0,0 0 0 15,0 0-128-15,0 0-64 0,0 0-16 0,0 0 0 16,0 0-304-16,0 0-48 0,0 0-16 0,0 0 0 15,0 0-896-15,0 0-176 0,0 0-32 0,0 0-10736 16,0 0-2128-16</inkml:trace>
  <inkml:trace contextRef="#ctx0" brushRef="#br1" timeOffset="27654.76">26814 8878 6447 0,'0'0'576'0,"0"0"-576"16,0 0 0-16,0 0 0 0,0 0 2336 0,0 0 352 16,0 0 80-16,0 0 16 0,0 0-1120 0,0 0-240 15,0 0-32-15,0 0-16 0,0 0-288 0,0 0-48 16,0 0-16-16,0 0 0 0,0 0-112 0,0 0-16 15,0 0-16-15,0 0 0 0,0 0-192 0,0 0-48 16,0 0 0-16,0 0 0 0,0 0 48 0,0 0 0 16,0 0 0-16,0 0 0 0,0 0-160 0,0 0-16 15,0 0-16-15,0 0 0 0,0 0-304 0,0 0-64 0,0 0-128 0,0 0 192 16,0 0-64-16,0 0-128 0,0 0 176 0,0 0-176 16,5 9 272-16,-5-9-48 0,2 10-16 0,-2-10 0 15,6 9 112-15,-2 0 0 0,-1 1 16 0,1-1 0 16,2 0-48-16,-1 1-16 0,1 3 0 0,1 0 0 15,-1 2-16-15,2 0 0 0,3 4 0 0,-1 1 0 16,2 1-256-16,1 5 0 0,1 0 0 0,0 0 0 16,1 2 0-16,0-3 0 0,1 2 0 0,1 2 0 15,1-1 0-15,-1 4 0 0,-1-1 0 0,2 3 0 16,2 2 0-16,-5 2 0 0,-6 1 0 0,4 0 0 16,6-6 0-16,-2 5 160 0,0 3-160 0,1 0 128 15,3 1-128-15,0-1 192 0,-1 2-192 0,0-1 192 16,0-2 208-16,0 1 48 0,1-1 16 0,-2-2 0 15,-3-1-144-15,1-2-16 0,2 0-16 0,-4-1 0 0,0 1-144 16,-1-5-16-16,0-1-128 0,1-2 192 16,-2 1-64-16,-2-4 0 0,-1 0-128 0,-1-2 192 0,-1-1 64 0,-2 0 16 15,-1-4 0-15,2-2 0 0,-3 0 176 0,0-2 16 16,-2-2 16-16,1 0 0 0,-3-11-128 0,1 10-32 16,-1-10 0-16,0 0 0 0,0 0-192 0,0 8-128 15,0-8 160-15,0 0-160 0,0 0 0 0,0 0 0 16,0 0 0-16,0 0 0 15,0 0-1616-15,0 0-272 0,0 0-48 0,0 0-10976 16,-9-4-2192-16</inkml:trace>
  <inkml:trace contextRef="#ctx0" brushRef="#br1" timeOffset="28292.7">27568 10682 11055 0,'0'0'976'0,"0"0"-784"16,0 0-192-16,0 0 0 0,0 0 2752 0,0 0 512 16,0 0 112-16,0 0 16 0,0 0-1920 0,0 0-384 15,0 0-80-15,0 0-16 0,0 0-416 0,0 0-96 16,-1 12-16-16,1-12 0 0,-1 11-64 0,-2 0-16 15,-2-1 0-15,1 3 0 0,0-1 304 0,0 2 48 16,0 3 16-16,-1-1 0 0,-1 2 208 0,-1 2 64 16,2 2 0-16,0 1 0 0,-2 3-128 0,1 2-32 15,-1 2 0-15,1 1 0 0,-1 4-400 0,2 3-80 16,0 0 0-16,1 2-16 0,-3 2-240 0,1 0-128 0,0-2 160 0,1 1-160 16,-1-1 128-16,1 3-128 0,-1 0 0 0,1 4 144 15,0 0 0-15,-2 1 0 0,1-2 0 0,-1 2 0 16,1 2 192-16,-1-2 48 0,-1-4 0 0,2-1 0 15,-1 0-48-15,1-1 0 0,-1-3 0 0,1 0 0 16,-2 2-112-16,0-2-32 0,-1-8 0 0,1 2 0 16,0-1 0-16,1-2 0 0,-4-2 0 0,2-2 0 15,0-2 48-15,1-3 0 0,0-1 0 0,0-3 0 16,2-2-48-16,-1 0-16 0,1-2 0 0,1 0 0 16,-1-4-176-16,3 1 160 0,-3-2-160 0,4 1 160 15,2-9-160-15,-4 8 0 0,4-8 0 0,0 0 128 16,0 0-128-16,0 0 0 0,0 0 0 0,0 0-176 15,0 0-336-15,0 0-64 0,0 0 0 0,0 0-16 16,0 0-2784-16,12-8-544 0</inkml:trace>
  <inkml:trace contextRef="#ctx0" brushRef="#br2" timeOffset="39102.71">26017 8977 19343 0,'0'0'1728'0,"0"0"-1392"15,0 0-336-15,0 0 0 0,0 0 2144 0,0 0 352 16,0 0 80-16,0 0 16 0,0 0-1472 0,0 0-288 15,0 0-64-15,0 0-16 0,0 0-304 0,0 0-48 16,0 0-16-16,0 0 0 0,0 0-16 0,0 0-16 16,0 0 0-16,0 0 0 0,0 0-96 0,0 0 0 15,0 0-16-15,0 0 0 0,1 13 208 0,-1-13 32 16,-5 14 16-16,2 0 0 0,1 1 192 0,-2 2 32 16,-1 1 16-16,-2 3 0 0,-1 1-336 0,1 5-64 0,-4-1-16 15,-1 0 0-15,2 2-160 0,-3-3-32 0,0-1-128 0,1 1 192 16,-2 0-32-16,-2 4-16 15,-1 3 0-15,-4 7 0 0,-1 8-16 0,-5 5 0 0,-3 4 0 0,-1-1 0 16,-2-4-128-16,3-7 0 0,3-4 0 0,3-9 128 16,5-5 64-16,2-1 16 0,0-3 0 0,0 3 0 15,0 2-16-15,-1 0-16 0,2 1 0 0,0 0 0 16,1 4-176-16,-1-5 0 0,-1-5 0 0,4 2 0 16,3-2 0-16,-1-1 0 0,2-4-128 0,2-4 128 15,2-3 0-15,5-10 0 0,0 0 0 0,0 0 0 16,-5 8 0-16,5-8 0 0,0 0 0 0,0 0 0 15,0 0-208-15,0 0 16 0,0 0 16 0,0 0 0 16,0 0-32-16,0 0-16 0,0 0 0 0,0 0 0 0,0 0 16 0,0 0 0 16,0 0 0-16,7-8 0 0,-7 8 208 0,5-10-176 15,0-2 176-15,3 0-160 16,1 1-336-16,-1-4-64 0,-4-3-16 0,2-2 0 16,5-2-2464-16,-1-4-496 0</inkml:trace>
  <inkml:trace contextRef="#ctx0" brushRef="#br2" timeOffset="39695.8">25080 10452 8287 0,'0'0'736'0,"0"0"-592"15,0 0-144-15,0 0 0 0,0 0 4416 0,0 0 832 16,0 0 192-16,0 0 16 0,0 0-2960 0,0 0-576 16,0 0-128-16,0 0-32 0,-3 12-544 0,3-12-96 15,-1 11-32-15,-2-1 0 0,3-10-432 0,-5 12-80 16,-4-2-32-16,1 2 0 0,0 2-304 0,-1 1-64 15,-3-1-16-15,-1 4 0 0,0 3-160 0,-1 8 128 16,-3 1-128-16,-1 6 128 0,-5 1 0 0,1 6 0 16,0 0 0-16,0 1 0 0,1 4 128 0,-2 6 0 15,-2 6 16-15,-1 6 0 0,-2 7 0 0,-2 4 0 16,-1 3 0-16,1-5 0 0,3-4-144 0,-1-9-128 16,1-7 144-16,4-1-144 0,0-5 128 0,1 2-128 15,-3-2 0-15,6 1 144 0,2-2-144 0,-1-2 0 16,-2-3 0-16,3-4 0 0,2-5 0 0,2-5 0 0,-2-7 0 0,5-4 0 15,1-4 128-15,3 1-128 0,4-7 128 0,2-8-128 16,0 0 0-16,0 0 0 0,0 0 0 0,0 0 0 31,-5 6-1392-31,5-6-352 0,0 0-80 0,0 0-15968 0</inkml:trace>
  <inkml:trace contextRef="#ctx0" brushRef="#br2" timeOffset="40311.26">25518 10771 5519 0,'0'0'496'0,"0"0"-496"0,0 0 0 0,0 0 0 16,0 0 5136-16,0 0 944 0,0 0 176 0,0 0 32 16,0 0-4240-16,0 0-864 0,0 0-160 0,0 0-48 15,0 0-464-15,0 0-112 0,0 0-16 0,0 0 0 16,2 11-384-16,2 2 0 0,3 4 0 0,1 2 0 15,-1 5 0-15,5 8-224 0,0 4 32 0,2 7 0 16,2 7 192-16,1 3 0 0,2 6 0 0,1 1 0 16,1 2 0-16,-2 2 0 0,0-1 0 0,-3-2 0 0,0-2 144 15,1-3-144-15,-3-1 0 0,1-2 144 0,-4-2 16 0,1-3 0 16,1-4 0-16,-2-1 0 0,-2-2 48 0,0-2 16 16,1-1 0-16,-1-2 0 0,-2-2 48 0,1-1 16 15,0-5 0-15,-3-3 0 0,-1-1-112 0,0-6-32 16,0-2 0-16,-2-3 0 0,-2-3 0 0,0-10 0 15,0 0 0-15,0 0 0 0,0 9-16 0,0-9 0 16,0 0 0-16,0 0 0 0,0 0-128 0,0 0-176 16,0 0 48-16,0 0-10672 15,0 0-2128-15</inkml:trace>
  <inkml:trace contextRef="#ctx0" brushRef="#br2" timeOffset="41075.53">26189 7487 18943 0</inkml:trace>
  <inkml:trace contextRef="#ctx0" brushRef="#br2" timeOffset="42735.8">26162 9112 21183 0,'0'0'1888'0,"0"0"-1504"16,0 0-384-16,0 0 0 0,0 0 1536 0,0 0 256 0,0 0 32 0,0 0 16 16,0 0-416-16,0 0-80 0,0 0 0 0,0 0-16 15,0 0-816-15,0 0-144 0,0 0-48 0,0 0 0 16,0 0-320-16,0 0 144 0,0 0-144 0,0 0 0 16,0 0 160-16,0 0-160 0,0 0 128 0,0 0-128 15,0 0 352-15,0 0-16 0,0 0 0 0,0 0 0 16,0 0 176-16,0 0 48 0,0 0 0 0,-8 9 0 15,1-1-176-15,7-8-16 0,-4 11-16 0,1-2 0 16,-4-1-112-16,2 1-32 0,0 0 0 0,1 0 0 16,1 3-80-16,-1-1 0 0,-2 1-128 0,0 0 192 15,1 1-192-15,0 1 0 0,-2 2 0 0,2 1 0 16,3 1 0-16,-2 3 0 0,0 2 0 0,-3 4 0 16,-3 0 0-16,1 3 0 0,1-4 0 0,-2 5 0 0,-4 6 144 0,3-1-144 15,-1 3 128-15,0 2-128 0,-2 1 128 16,0-3-128-16,2-4 128 0,-2 1-128 0,-1 1 0 0,0 5 128 15,-2 3-128-15,-2 2 0 0,1-1 192 0,-1-5-64 16,-2-3 0-16,4-5 0 0,1-6 128 0,2-5 0 16,1-3 16-16,0-2 0 0,1-2 128 0,0-2 32 15,2-2 0-15,1-1 0 0,-1-1-256 0,4-1-48 16,-2-1-128-16,8-7 192 0,-6 6-192 0,6-6 0 16,0 0 0-16,0 0 0 0,-7 7 0 0,7-7 0 15,0 0 0-15,0 0 0 0,0 0 0 0,0 0-160 16,0 0 0-16,0 0 0 0,0 0 0 0,0 0 0 15,0 0 0-15,0 0 0 0,0 0 32 0,0 0 0 16,0 0 0-16,0 0 0 0,0 0 128 0,4-11-192 0,0 1 192 16,1 1-192-16,2-3 192 0,0-1 0 0,1-4-144 0,1-4 144 15,3-5 0-15,1-7 0 0,3-4 0 0,1-6 0 16,0-8 0-16,2-1 0 0,0 2 0 0,-1 2 0 16,0 3 0-16,-1 2 0 0,0 0 0 0,0 3 0 15,0 1 0-15,-1 0 0 0,0 0 0 0,0-2 0 16,-3-2 0-16,1 4 0 0,1 3 0 0,-2 3 0 15,-4 4 144-15,0 6 0 0,-1 2 0 0,-2 5 0 16,-3-1 48-16,0 4 0 0,-3 2 0 0,2 0 0 16,2 2-32-16,-4 9 0 0,0 0 0 0,-1-8 0 15,1 8-32-15,-1-6-128 0,1 6 192 0,0 0-64 16,0 0 32-16,0 0 0 0,0 0 0 0,0 0 0 16,0-8-160-16,0 8 0 0,0 0 0 0,0 0 0 15,0 0 0-15,0 0 0 0,1-8 0 0,-1 8 0 0,0 0 0 0,2-8 0 16,-2 8 0-16,0 0 0 0,0 0 0 0,0 0-144 15,6-9 144-15,-6 9 0 0,0 0 0 0,0 0-128 16,4-9 128-16,-4 9 0 0,1-9 0 0,-1 9 0 16,0 0 0-16,0 0 0 0,8-9 0 0,-8 9 0 15,4-9 0-15,-4 9 0 0,5-7 0 0,-5 7 0 16,1-8 0-16,-1 8 0 0,0 0 0 0,0 0 0 16,0 0 0-16,7-9 0 0,-7 9 0 0,0 0 0 15,0 0 0-15,0 0 0 0,5-8 0 0,-5 8 0 16,0 0 0-16,0 0 0 0,0 0 0 0,0 0 0 15,0 0 0-15,0 0 0 0,0 0 0 0,0 0 0 16,0 0 0-16,0 0 0 0,0 0 0 0,0 0 0 0,5-6 0 0,-5 6 0 16,3-9 0-16,-3 9 0 0,0 0 0 0,0 0 0 15,0 0-192-15,0 0 64 0,0 0 128 0,0 0-208 32,0 0-272-32,0 0-48 0,0 0-16 0,0 0 0 15,0 0-2096-15,0 0-432 0</inkml:trace>
  <inkml:trace contextRef="#ctx0" brushRef="#br2" timeOffset="43771.9">25031 10425 5519 0,'0'0'496'0,"0"0"-496"16,0 0 0-16,0 0 0 0,0 0 4480 0,0 0 784 15,0 0 176-15,0 0 16 0,0 0-2992 0,0 0-608 16,0 0-112-16,0 0-16 0,0 0-320 0,0 0-48 16,0 0-16-16,0 0 0 0,0 0-464 0,0 0-112 15,0 0 0-15,0 0-16 0,0 0-384 0,0 0-80 16,0 0-16-16,0 0 0 0,-5 9-272 0,-1-1 0 15,-1 1 0-15,1 4 0 0,-1-1 0 0,2 1-192 16,0-1 192-16,-1 1-192 0,1-2 192 0,1 3 0 16,0 0 0-16,-1-1-144 0,-3-1 144 0,2 2 0 15,-1 2 0-15,0 1 0 0,-4 0 0 0,1 2 128 0,1 2-128 0,-1 1 128 16,0 2-128-16,-2 0 192 0,0 2-64 0,1 2 0 16,-1-2-128-16,2 4 0 0,0-3 0 0,0 3 0 15,0 0 0-15,0 1 0 0,0 1 0 0,1 0-128 16,0-2 128-16,-2 0 0 0,1 0 0 0,0 3 0 15,-1-2 0-15,1 1 0 0,-2-1 128 0,-1 1-128 16,0 1 128-16,-1-3-128 0,-2 1 128 0,2-1-128 16,-2-1 224-16,3-2-32 0,0-3 0 0,0-2 0 15,1 0 80-15,0-1 16 0,-1-1 0 0,2-1 0 16,0-5-128-16,-1 2-32 0,3-3 0 0,1-1 0 16,2 0-128-16,-1 1 0 0,1-4 144 0,-1 1-144 15,0 1 0-15,1-1 0 0,6-10 0 0,-5 10 128 16,0 0 0-16,5-10 16 0,0 0 0 0,-4 7 0 15,4-7 16-15,-4 8 0 0,4-8 0 0,0 0 0 0,0 0-160 0,-5 8 128 16,5-8-128-16,-5 9 128 0,-1-2-128 0,6-7 0 16,-3 7 0-16,0 3 0 0,3-10 0 0,-4 10 0 15,-1 0 0-15,-3 1 0 0,-2 1-160 0,4-3 160 16,4 1 0-16,-2 1-144 0,-1-1 144 0,1 2 0 16,0-2 0-16,1 1-128 0,3-11 128 0,-2 10 0 15,2-10 0-15,-4 11 0 0,4-11-128 0,-3 9 128 16,3-9-128-16,0 0 128 15,0 0-1872-15,0 0-304 0,0 0-48 0</inkml:trace>
</inkml:ink>
</file>

<file path=ppt/ink/ink4.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07:28.584"/>
    </inkml:context>
    <inkml:brush xml:id="br0">
      <inkml:brushProperty name="width" value="0.05292" units="cm"/>
      <inkml:brushProperty name="height" value="0.05292" units="cm"/>
      <inkml:brushProperty name="color" value="#00B050"/>
    </inkml:brush>
  </inkml:definitions>
  <inkml:trace contextRef="#ctx0" brushRef="#br0">17157 7634 20271 0,'0'0'896'0,"-3"6"192"0,-1 1-880 0,0-1-208 0,-1 1 0 0,1 1 0 16,-2 2 864-16,-2 3 128 0,0 3 32 0,-1 0 0 15,0-2 0-15,0 1 0 0,-2 2 0 0,0 4 0 16,-2 4-832-16,3-3-192 0,1 4 0 0,-1 2 0 15,-2-1 864-15,-1 2 128 0,-1 1 32 0,-1-2 0 0,1 2 0 0,0 3 0 16,-2-2 0-16,-5 11 0 0,-1-5 0 0,0 0 0 16,2 2 0-16,2 3 0 0,0 5-832 0,0-1-192 15,1 1 0-15,0-6 0 0,0 0 0 0,2-6 0 16,4-5 0-16,2-4 0 0,1-4 0 0,1-5 0 16,2-4 0-16,2-4 0 15,3-9-1600-15,0 0-352 0,0 0-80 0,0-6-13120 16</inkml:trace>
  <inkml:trace contextRef="#ctx0" brushRef="#br0" timeOffset="358.95">17143 7814 20271 0,'0'0'448'0,"0"0"80"0,0-5 32 0,0 5 16 0,0 0-576 0,0 0 0 0,0 0 0 0,0 0 0 15,0 0 928-15,0 0 80 16,0 0 16-16,0 0 0 0,0 0 0 0,0 0 0 0,0 0 0 0,0 0 0 16,0 0-832-16,0 0-192 0,0 0 0 0,0 0 0 15,0 0 864-15,0 0 128 0,6 6 32 0,-1 1 0 16,1-2-832-16,-1 1-192 0,0 3 0 0,0 2 0 16,-1 6 864-16,1 2 128 0,2 4 32 0,-2 3 0 15,0 4-832-15,2 1-192 0,1 1 0 0,1 2 0 16,0 0 0-16,-3-6 0 0,2 0 0 0,0 2 0 15,0 3 864-15,0 5 128 0,-1 6 32 0,0-6 0 16,0-6-832-16,-1 1-192 0,1 0 0 0,-2-2 0 0,-1-2 0 16,0-6 0-16,-2-2 0 0,1-3 0 0,-2-3 0 15,0 0 0-15,1-4 0 0,-2-2 0 0,0-9 0 0,0 0 0 16,0 0 0-16,0 0 0 16,-8-2-1600-16,-1-3-352 0,-2-5-80 0,-4-3-16 0</inkml:trace>
  <inkml:trace contextRef="#ctx0" brushRef="#br0" timeOffset="540.63">16762 8327 31327 0,'0'0'1392'0,"0"0"272"0,0 0-1328 0,0 0-336 16,0 0 0-16,0 0 0 0,0 0 0 0,0 0 0 16,0 0 0-16,0 0 0 0,6-3 0 0,4 0 0 0,1-1 0 0,5 0 0 15,3 0 896-15,5 3 96 0,1 3 32 0,1 2 0 16,10-4-832-16,-10 3-192 0,2 2 0 0,0-2 0 15,0-6 0-15,2 1 0 0,-2-1 0 0,0 3-15520 16</inkml:trace>
  <inkml:trace contextRef="#ctx0" brushRef="#br0" timeOffset="1515.14">18305 7742 23951 0,'0'0'1056'0,"0"0"224"0,0 0-1024 0,0 0-256 0,0 0 0 0,0 0 0 16,0 0 1696-16,0 0 288 0,0 0 48 0,0 0 16 16,0 0-832-16,0 0-144 0,0 0-48 0,0 0 0 15,0 0-816-15,3 8-208 0,-2-2 0 0,-1 5 0 16,0 3 0-16,0 2 0 0,0 2 0 0,2 3 0 15,-1-2 864-15,0 6 128 0,1 4 32 0,-1-2 0 16,0-3-832-16,-1 1-192 0,2 1 0 0,-1 2 0 16,0 2 0-16,0 2 0 0,1-2 0 0,0 1 0 0,0 1 0 15,-1 1 0-15,2-6 0 0,-3-1 0 0,0 1 0 0,0-8 0 16,-2-2 0-16,1 1 0 0,-2 7 0 0,2-9 0 16,0-2 0-16,1-1 0 0,-2-6 0 0,1 0 0 15,1-7 0 1,0 0 0-16,0 0-2416 0,-1-6-528 0,-2-7-96 0,-2-9-32 0</inkml:trace>
  <inkml:trace contextRef="#ctx0" brushRef="#br0" timeOffset="2013.48">18320 7736 35007 0,'0'0'768'0,"0"0"176"0,0 0 16 0,0 0 16 0,2-6-784 0,-2 6-192 15,0-6 0-15,0 6 0 0,0 0 0 0,0 0 0 0,7-4 0 0,1 1 0 16,1 1 0-16,1 0 0 0,2 4 0 0,1 0 0 15,1 2 864-15,1 1 128 0,2 2 32 0,1 1 0 16,2 1-832-16,-1 1-192 0,1 3 0 0,-1-1 0 16,-1-1 0-16,2-1 0 0,-3 0 0 0,-1 3 0 15,-2 3 0-15,-2-2 0 0,-2-1 0 0,-2 0 0 16,-2-3 0-16,-2-1 0 0,-2 2 0 0,-2-3 0 16,-4 1 0-16,-4 2 0 0,-4 1 0 0,-5 3 0 15,-1 3 864-15,-4 2 128 0,-3-2 32 0,0 1 0 16,2-3-1648-16,-1-1-320 15,0-2-64-15,0-1-16 0,2-2 832 0,1-3 192 0,3 0 0 0,2-1 0 16,2-3 0-16,2 0 0 0,4-2 0 0,8-1 0 16,0 0 768-16,0 0 208 0,-6 3 48 0,6-3 0 15,0 0-1648-15,0 0-320 0,0 0-64 0,10-5-16 0,2 2 832 0,5 1 192 16,5-1 0-16,3 0 0 0,1-1 0 0,3 3 0 16,1 0 0-16,0 3 0 0,0 2 0 0,-2 3 0 15,0 2 0-15,-1 0 0 0,-2-1 0 0,-2 1 0 16,-3 2 0-16,-1 2 0 0,-3 0 0 0,-3 4 0 15,-3 3 0-15,1 0 0 0,-6-2 0 0,-2 0 0 16,-3-1 0-16,-3 2 0 0,-1 2 768 0,-1-3 208 16,-3 3 48-16,-2-3 0 0,-3 1 0 0,-3 0 0 15,-4-2 0-15,0 0 0 0,-6-2 0 0,-7 2 0 16,-1-4 0-16,1-2 0 0,3-4-832 0,-1-1-192 16,0-4 0-16,1 0 0 0,3-2 0 0,2-2 0 15,4 0 0-15,3-5 0 16,1 3-768-16,4-4-208 0,2-2-48 0,2-4-20064 0</inkml:trace>
  <inkml:trace contextRef="#ctx0" brushRef="#br0" timeOffset="2971.65">15836 7620 23951 0,'0'0'512'0,"0"0"128"0,0 0 0 0,0 0 64 0,0 0-576 0,0 0-128 0,0 0 0 0,0 7 0 16,-1 1 848-16,0 0 144 0,-2 0 32 0,0 7 0 15,2 10 0-15,0 7 0 0,0 3 0 0,-1 3 0 16,1 2-832-16,0 4-192 0,1 4 0 0,1 5 0 15,0 0 0-15,-1 2 0 0,0 0 0 0,0-1 0 16,2 0 0-16,-1-11 0 0,1 5 0 0,1-1 0 16,0 3 0-16,-2-4 0 0,-1-4 0 0,0-5 0 15,1-5 0-15,1-3 0 0,-5-4 0 0,2 0 0 16,1-7-2416-16,-2-6-528 0,2-12-96 0,-6-14-32 0</inkml:trace>
  <inkml:trace contextRef="#ctx0" brushRef="#br0" timeOffset="3560.41">15888 7567 27647 0,'0'0'608'0,"0"0"128"0,0 0 32 0,0 0 0 0,0 0-624 0,0 0-144 16,0 0 0-16,0 0 0 0,0 0 0 0,8 11 0 15,3-9 0-15,-1 1 0 0,2 0 0 0,2-1 0 16,3 1 0-16,3-1 0 0,1 2 848 0,2-1 144 15,3 1 32-15,3-4 0 0,2 0-832 0,4-3-192 16,6-1 0-16,2 2 0 0,1 0 0 0,3 1 0 16,2-1 0-16,2-2 0 0,0-2 0 0,0 0 0 0,0-3 0 0,1 0 0 15,3 1 0-15,1 1 0 16,0 1 0-16,0-2 0 0,1-1 864 0,-5-3 128 0,-1 0 32 0,-4 3 0 16,-2 1-832-16,-1 2-192 0,-2 1 0 0,-2-1 0 15,-3 0 0-15,-2 1 0 0,-1 1 0 0,0 0 0 16,-2 1 864-16,1 3 128 0,-2 2 32 0,-1 0 0 15,-1 1-832-15,-5-1-192 0,-1 2 0 0,-1 0 0 16,-4 3 0-16,-1-1 0 0,0 1 0 0,-1-3 0 16,-2 1 0-16,0 1 0 0,-1 1 0 0,-1-3 0 15,-2 0 0-15,1 0 0 0,-2 0 0 0,0 1 0 16,-1 1 864-16,2 1 128 0,-1-1 32 0,-9-6 0 0,7 6-832 0,0-2-192 16,-7-4 0-16,0 0 0 0,7 3 0 0,-7-3 0 15,0 0 0-15,8 6 0 0,-8-6 0 0,7 5 0 16,-1 1 0-16,-6-6 0 0,0 0 0 0,7 7 0 15,-1-2 0-15,-1 2 0 0,-2 0 864 0,1 4 128 16,0-3 32-16,-2 1 0 0,-2 0-832 0,0 3-192 16,2 1 0-16,-1 2 0 0,-2 2 0 0,-1 2 0 15,2 1 0-15,0 1 0 0,-1 3 0 0,-1 2 0 16,-4 1 0-16,1 4 0 0,0 3 0 0,1 3 0 16,-1 2 0-16,-2 0 0 0,1 4 0 0,-2 0 0 15,0 1 0-15,3-2 0 0,-2-4 0 0,2-3 0 16,3-4 0-16,-2-1 0 0,0 0 0 0,1-5 0 15,3 3 0-15,-2-5 0 0,-1-3 0 0,2-5 0 16,1 2 0-16,-2 0 0 16,0-2-2416-16,0-2-528 0,2-2-96 0,-3 1-14368 0</inkml:trace>
  <inkml:trace contextRef="#ctx0" brushRef="#br0" timeOffset="3917.37">16098 8760 23951 0,'0'0'1056'0,"0"0"224"0,0 0-1024 0,11 2-256 16,-2-1 0-16,5-1 0 15,3-3 0-15,5 1 0 0,4 0 0 0,6 2 0 0,4-1 0 0,7 1 0 16,7 1 0-16,3-1 0 0,1-1 1696 0,2 0 288 16,2-2 48-16,6 1 16 0,5 0-1648 0,4-2-400 15,4 3 0-15,0 0 0 0,-1-3 0 0,-1 1 0 16,1-3 0-16,-2 3 0 0,2 2 0 0,-7-1 0 16,-8 1 0-16,-6 2 0 0,-4 2 0 0,-7-2 0 15,-6 1 0-15,-5 0 0 0,-6 3 896 0,-5-2 112 16,-2 0 16-16,-5-2 0 0,-3 0-832 0,-4-1-192 15,-8 0 0-15,0 0 0 16,0 0-768-16,0 0-208 0,0 0-48 0,-5-13 0 0</inkml:trace>
  <inkml:trace contextRef="#ctx0" brushRef="#br0" timeOffset="4834.24">17821 7406 27647 0,'0'0'608'0,"0"0"128"0,-4 5 32 0,4-5 0 0,0 0-624 0,-6-1-144 0,2-3 0 0,4 4 0 16,0 0 848-16,-2 5 144 16,-1 0 32-16,3-5 0 0,0 0-832 0,0 0-192 0,0 0 0 0,0 0 0 15,8 11 0-15,4 0 0 0,2-4 0 0,4 1 0 16,1-2 0-16,5 3 0 0,6 4 0 0,8-4 0 15,7 1 864-15,-12-7 128 0,4-1 32 0,2 0 0 16,4 4-832-16,1 0-192 0,3 3 0 0,3-1 0 16,2-3 0-16,5 1 0 0,1-4 0 0,3 1 0 15,-1-1 0-15,17-2 0 0,-4 2 0 0,1-4 0 16,-20-2 864-16,2 1 128 0,2 1 32 0,-3 1 0 16,-3 1 0-16,-1-1 0 0,-5-2 0 0,-3 2 0 15,-3-1-832-15,-1 2-192 0,0 0 0 0,-1 3 0 16,-5 0 0-16,-2-2 0 0,-2 0 0 0,5 1 0 0,-4 0 864 15,9 3 128-15,-21-5 32 0,0 2 0 0,1 0-832 0,0 1-192 16,-3-1 0-16,-1 2 0 0,2-1 0 0,-2 1 0 16,0 1 0-16,-2-2 0 0,0-3 0 0,0 1 0 15,-2 2 0-15,1-1 0 0,-1 1 0 0,-1 1 0 16,-3 1 0-16,0-1 0 0,-1-4 0 0,-6 0 0 16,0 0 0-16,6 0 0 0,-1 2 0 0,0 2 0 15,-5-4 0-15,0 0 0 0,0 0 864 0,0 0 128 16,0 0 32-16,0 0 0 0,5 7-832 0,-1-1-192 15,-4-6 0-15,0 0 0 0,0 0 0 0,0 0 0 16,4 6 0-16,0 0 0 0,-1 3 0 0,-1-1 0 16,1-1 0-16,-2-1 0 0,0 2 0 0,1 2 0 15,-1-2 0-15,-1 3 0 0,0 2 0 0,-1 2 0 16,-2 5 0-16,0 3 0 0,1 1 0 0,-1 1 0 0,1 1 0 16,-1 2 0-16,0 5 0 0,1-8 0 0,-1 3 0 0,2 2 0 15,-2 0 0-15,2-2 0 0,0-6 0 0,-2 5 0 16,0 7 0-16,2-1 0 15,1-2 0-15,-1-1 0 0,-2-4 0 0,2 1 0 0,1 0 0 0,-1 4 0 16,-1-2 0-16,1-3 0 0,0-3 0 0,1-1 0 31,-2-1-768-31,0-4-208 0,-1-1-48 0,1 1 0 16,-1-4-816-16,-1 1-160 0,-1 2-48 0,-2-5-10368 0,0 1-2096 0</inkml:trace>
  <inkml:trace contextRef="#ctx0" brushRef="#br0" timeOffset="5388.4">17761 8672 27647 0,'0'0'608'0,"0"0"128"0,0 0 32 0,0 0 0 0,0 0-624 0,0 0-144 0,0 0 0 0,0 0 0 16,0 0 848-16,0 0 144 0,0 0 32 0,0 0 0 15,10 0-832-15,2 0-192 0,2 2 0 0,6 0 0 16,3-2 864-16,2 0 128 0,5 0 32 0,5 0 0 16,8 0-832-16,1 0-192 0,1 0 0 0,2 0 0 15,3-2 0-15,1 2 0 0,0 2 0 0,3-1 0 16,7 0 0-16,1 2 0 0,4-1 0 0,0 1 0 15,2-2 0-15,1 3 0 0,3-1 0 0,3 2 0 0,5-2 864 0,-1-1 128 16,-3 1 32-16,-6-2 0 0,-3-1 0 0,-1-2 0 16,0-5 0-16,-10 6 0 0,-2 5-832 0,-1-2-192 15,-7 0 0-15,-1-4 0 0,-5-3 0 0,-12 4 0 16,-2 3 0-16,-3 2 0 0,-1-4 0 0,-3-6 0 16,-1-6 0-16,-4 4 0 0,-2 7 0 0,-3 0 0 15,-1-2 0-15,-2 0 0 16,-6 3-1600-16,3-5-352 0,-3-4-80 0,-4-1-16 0</inkml:trace>
  <inkml:trace contextRef="#ctx0" brushRef="#br0" timeOffset="6110.93">15755 8682 16575 0,'0'0'368'0,"0"0"80"0,0 0 0 0,0 0 16 16,8 1-464-16,3 1 0 0,0-2 0 0,4 1 0 15,3 0 0-15,4 3 0 0,0 0 0 0,3-1 0 16,2-3 912-16,1 1 96 0,1 2 16 0,2 1 0 0,-2 2-832 0,0 1-192 16,0-1 0-16,0 1 0 0,0-2 0 0,1 0 0 15,0 2 0-15,-1-2 0 0,-4-1 0 0,-1 0 0 16,-2-1 0-16,-1 3 0 0,-2-5 0 0,0 2 0 16,-2-1 0-16,-1-4 0 0</inkml:trace>
  <inkml:trace contextRef="#ctx0" brushRef="#br0" timeOffset="7190.9">17764 7502 20271 0,'0'0'448'0,"0"0"80"0,0 0 32 0,0 0 16 0,0 0-576 0,0 0 0 0,0 0 0 0,0 0 0 16,6 8 928-16,-2 1 80 0,-2 3 16 0,1-4 0 15,-2 0-832-15,0-1-192 0,2 2 0 0,0 4 0 16,-3 2 864-16,1 2 128 0,0 2 32 0,1 2 0 15,-1-1 0-15,-1 2 0 0,-1-1 0 0,-1 6 0 16,0 4 0-16,2-1 0 0,0 3 0 0,-2 4 0 0,1-1-832 0,0 4-192 16,1-2 0-16,0 4 0 15,1-2 0-15,-1 2 0 0,-1-1 0 0,-1-1 0 0,1 0 0 0,0 10 0 16,-1-4 0-16,1-3 0 0,1-3 0 0,-1-2 0 16,1-4 0-16,0-4 0 0,-1-4 864 0,1-4 128 15,-3-4 32-15,2-4 0 0,-1 0-832 0,2-5-192 16,0-9 0-16,0 0 0 0,0 0 864 0,0 0 128 15,0 0 32-15,0 0 0 0,0 0-832 0,0 0-192 16,0 0 0-16,-4-9 0 0,2-3 0 0,-1-6 0 16,-1-7 0-16,0-5 0 0,2-5 0 0,-1-3 0 15,2-1 0-15,1-3 0 16,1 0-768-16,2 0-208 0,-1-1-48 0,1 3 0 0,0-3 832 0,1 3 192 16,1-2 0-16,-3 1 0 0,0 2 0 0,0 3 0 15,2 2 0-15,0 3 0 0,-3 2 0 0,1 9 0 16,-2-2 0-16,0 3 0 0,-2 0 0 0,2 3 0 0,0 0 0 15,0-2 0-15,0 1 768 0,-1-3 208 0,0 3 48 0,-1 2 0 16,-1 1-832-16,1 3-192 16,0 0 0-16,0 2 0 0,1 3 0 0,1 6 0 0,0 0 0 0,0 0 0 15,0-8 0-15,0 3 0 0,0 5 0 0,0 0 0 16,0 0 0-16,0 0 0 0,0 0 0 0,0 0 0 16,0 0 0-16,0 0 0 0,0 0 0 0,1 7 0 15,1 4 0-15,-1 6 0 0,0 0 0 0,-1 6 0 16,3 5 0-16,-2 3 0 0,0 5 0 0,1 14 0 15,-2 3 0-15,0-10 0 0,-2 0 0 0,2 2 0 16,2-2-768-16,-1 0-208 0,0 0-48 0,1-1 0 16,0-1 0-16,1 10 0 0,-2-3 0 0,-1-2-9824 15,0-4-1968-15</inkml:trace>
  <inkml:trace contextRef="#ctx0" brushRef="#br0" timeOffset="8106.84">15800 7539 16575 0,'0'0'736'0,"0"0"160"0,0 0-720 0,0 0-176 16,0 0 0-16,0 0 0 0,0 0 848 0,0 0 144 15,0 0 32-15,0 0 0 0,4-6 0 0,-4 6 0 16,6 4 0-16,2 2 0 0,1-1-832 0,2-1-192 16,-1-2 0-16,2-2 0 0,5 0 864 0,0 0 128 15,1 0 32-15,3 0 0 0,-2 0-832 0,2 2-192 16,0-1 0-16,4 0 0 0,0-2 864 0,1-2 128 15,1 1 32-15,-2-1 0 0,3-1-832 0,2-1-192 0,0 0 0 0,3 1 0 16,1-3 0-16,2 1 0 0,2-2 0 0,9-1 0 16,-3 2 0-16,0 1 0 0,-7-1 0 0,1 1 0 15,-1-1 864-15,-2 2 128 0,-1 1 32 0,-2 0 0 16,1 2-832-16,-2 0-192 0,0-2 0 0,1 3 0 16,0 2 0-16,0 3 0 0,-2-4 0 0,-2 2 0 15,1-2 0-15,-2 1 0 0,1 2 0 0,-2-3 0 16,-3-3 864-16,2 0 128 0,-1-3 32 0,-1 2 0 15,0 3-832-15,2-1-192 0,0-6 0 0,0 5 0 16,0 3 0-16,-2 0 0 0,0-3 0 0,1 2 0 16,-1-1 864-16,2 2 128 0,3 2 32 0,-2-1 0 15,-2 2-832-15,0-2-192 0,-1-1 0 0,-2 0 0 16,-3 1 0-16,-1 0 0 0,0-1 0 0,-2 0 0 0,-2 0 0 0,0 2 0 16,-1 0 0-16,-2-2 0 0,-1-1 864 0,0-2 128 15,0 2 32-15,-1 0 0 0,-8 1-832 0,9-1-192 16,-1 1 0-16,0-3 0 0,0-1 0 0,-2 1 0 15,-6 3 0-15,8 2 0 0,0-1 0 0,0 2 0 16,0-2 0-16,-1 0 0 0,-7-1 0 0,8-1 0 16,-8 1 0-16,8-1 0 0,0-1 0 0,-8 2 0 15,0 0 0-15,0 0 0 0,0 0 0 0,0 0 0 16,0 0 0-16,0 0 0 16,0 0-1600-16,0 0-352 0,0 0-80 0,0 0-10384 15,0 0-2096-15</inkml:trace>
  <inkml:trace contextRef="#ctx0" brushRef="#br0" timeOffset="8407.44">17770 7424 23951 0,'0'0'512'0,"0"0"128"0,0 0 0 0,0 0 64 0,0 0-576 0,0 0-128 0,0 0 0 0,0 0 0 16,-2 9 1664-16,2 0 320 0,0 0 48 0,2 0 16 15,-1 1-1648-15,0 1-400 0,1 0 0 0,0 3 0 16,-1 2 896-16,2 2 112 0,0 0 16 0,-2 3 0 15,-1 1-832-15,0 2-192 0,1 0 0 0,-1 4 0 16,-1 2 864-16,1 4 128 0,0 4 32 0,-1-6 0 16,-1 2-832-16,1 4-192 0,1 1 0 0,0 1 0 15,-1-1 0-15,2 1 0 0,-1 0 0 0,0-2 0 0,0-3 864 16,1 9 128-16,1 1 32 0,-1-2 0 16,0-2-832-16,3-1-192 0,-2-3 0 0,-1-1 0 0,-1-4 0 0,0-6 0 15,1-2 0-15,0-3 0 0,1 12 0 16,-2-21 0-16,0-3 0 0,0-1 0 0,0-8 0 15,0 0 0-15,0 0-12512 16,0 0-2544-16</inkml:trace>
  <inkml:trace contextRef="#ctx0" brushRef="#br0" timeOffset="14276.86">17761 7399 20271 0,'0'0'448'0,"0"0"80"0,0 0 32 0,0 0 16 0,0 0-576 0,0 0 0 16,0 0 0-16,0 0 0 0,-7 3 928 0,7-3 80 15,0 0 16-15,0 0 0 0,-6 0-832 0,6 0-192 16,0 0 0-16,0 0 0 0,0 0 0 0,0 0 0 16,0 0 0-16,0 0 0 0,0 0 864 0,0 0 128 15,0 0 32-15,0 0 0 0,0 0-832 0,0-7-192 16,-2-2 0-16,1 3 0 0,0-2 864 0,1 1 128 15,1-3 32-15,0-1 0 0,-2 0-832 0,2-2-192 0,2 0 0 0,1-2 0 16,0 0 864-16,0-2 128 0,1 0 32 0,0-3 0 16,0 3-832-16,2 0-192 0,1 2 0 0,-1-2 0 15,1-4 0-15,0 1 0 0,-1 2 0 0,-2 0 0 16,3 0 864-16,-1-2 128 0,1 2 32 0,0-2 0 16,0-1-832-16,0 0-192 0,-2-2 0 0,2 0 0 15,1-2 0-15,-1 0 0 0,1 0 0 0,0 7 0 16,3 1 0-16,0-4 0 0,1-8 0 0,1 9 0 15,2 5 0-15,-1 0 0 0,1-2 0 0,0 0 0 16,2 4 864-16,-1 0 128 0,-2 1 32 0,1-1 0 16,1 0-832-16,-3 0-192 0,1 1 0 0,-1-1 0 15,0-1 0-15,-1 1 0 0,1 4 0 0,-1-3 0 16,0 1 0-16,0 1 0 0,-2-1 0 0,2 2 0 0,2 2 0 16,-1-4 0-16,0 1 0 0,2 1 0 0,1-1 0 0,0 3 0 15,-1 1 0-15,2-5 0 0,-3-8 0 0,4 4 0 16,2 4 0-16,-1 1 0 15,1-4 0-15,0 1 0 0,-3 1 0 0,2 4 0 0,1-1 0 0,-3 2 0 16,-1-2 0-16,1 1 0 0,2 4 0 0,-1-2 0 16,1 1 0-16,0 0 0 0,-1-2 0 0,6-1 0 15,-3 3 0-15,0-2 0 0,0 1 0 0,1 1 0 16,0 1 0-16,0 1 0 0,0 1 0 0,-1-1 0 16,0 2 0-16,1-1 0 0,1 2 0 0,2 2 0 15,0 0 0-15,1 1 0 0,2-1 0 0,-2 0 0 16,0-1 0-16,-1 2 0 0,-2-1 0 0,1 2 0 15,-1 1 0-15,-1-1 0 0,1 3 864 0,-2-1 128 16,-1 1 32-16,2-1 0 0,0 1-832 0,0-1-192 0,-1 1 0 0,0 2 0 16,-1 2 0-16,0-1 0 0,0 2 0 0,-1-1 0 15,3-1 0-15,-3 0 0 0,1-2 0 0,-1 1 0 16,-1 0 0-16,0 1 0 0,-1 0 0 0,0 0 0 16,-1 0 0-16,-1 1 0 0,-2 1 0 0,2-2 0 15,-3 1 0-15,0-4 0 0,-1 2 0 0,-2 1 0 16,2-3 0-16,-3 0 0 0,-3-1 0 0,1 1 0 15,-1-1 0-15,0 1 0 0,-6-7 0 0,0 0 0 16,0 0 0-16,6 7 0 0,-6-7 0 0,5 2 0 16,-5-2 0-16,0 0 0 0,0 0 0 0,0 0 0 15,6 5 0-15,-6-5 0 0,5 7 0 0,-5-7 0 16,0 0 0-16,0 0 0 0,0 0 0 0,0 0 0 16,0 0 0-16,4 6 0 0,-4-6 0 0,0 0 0 0,0 0 0 0,0 0 0 15,4 8 0-15,-4-8 0 0,0 0 0 0,0 0 0 16,0 0 0-16,0 0 0 0,0 0 0 0,0 0 0 15,0 0 0-15,0 0 0 0,0 0 0 0,0 0 0 16,0 0 0-16,4 7 0 0,-4-7 0 0,0 0 0 16,0 0 0-16,0 0 0 0,3 8 0 0,-3-8 0 15,3 6 0-15,-3-6 0 0,0 0 0 0,0 0 0 16,0 0 0-16,0 0 0 0,0 0 0 0,4 7 0 16,0-1 0-16,-4-6 0 0,0 0 0 0,0 0 0 15,0 0 0-15,0 0 0 0,0 0 0 0,1 7 0 16,-1-7 0-16,1 7 0 15,-1-7-768-15,-1 10-208 0,-1-4-48 0,2-6-18432 0</inkml:trace>
  <inkml:trace contextRef="#ctx0" brushRef="#br0" timeOffset="15418.73">19800 6442 20271 0,'0'0'896'0,"0"0"192"0,0 0-880 0,0 0-208 0,0 0 0 0,0 0 0 15,0 0 864-15,0 0 128 16,0 0 32-16,0 0 0 0,0 0-832 0,3 9-192 0,-1 2 0 0,0-3 0 15,-2-8 0-15,6 5 0 0,-1 4 0 0,0-1 0 16,0-2 864-16,0 3 128 0,2 2 32 0,-1 5 0 16,1-3-832-16,0 1-192 0,-1 2 0 0,-1-2 0 15,2 4 0-15,1 2 0 0,-1-1 0 0,1 2 0 16,0-4 864-16,-1-1 128 0,0 3 32 0,3 2 0 16,-1-1-832-16,0 3-192 0,1-2 0 0,2-5 0 15,1-15 0-15,0 13 0 0,-1 18 0 0,-1 0 0 0,3-2 0 0,-3 0 0 16,1 0 0-16,-2-3 0 0,3 5 864 0,-2-5 128 15,-3-1 32-15,-2-2 0 0,1-6-832 0,-2 0-192 16,-1-3 0-16,-2-1 0 0,0 0 0 0,-1 3 0 16,0 3 0-16,1-11 0 0,-2-9 864 0,2 8 128 15,0 1 32-15,-1 1 0 0,-1-2-832 0,0 4-192 16,1-2 0-16,1 1 0 0,-2-11 0 0,0 0 0 16,0 0 0-16,0 0 0 0,0 0 0 0,0 9 0 15,0-9 0-15,0 6 0 0,0-6 0 0,-2 9 0 16,0 1 0-16,2-10 0 0,-2-7 0 0,1 2 0 15,1 5 0-15,0 0 0 16,0 0-3232-16,0 0-688 0,-9-12-144 0,9 12-32 0</inkml:trace>
  <inkml:trace contextRef="#ctx0" brushRef="#br0" timeOffset="15928.24">19854 7063 20271 0,'0'0'448'0,"-1"6"80"0,1 2 32 0,0-1 16 0,1 1-576 0,1-1 0 15,0 2 0-15,2 1 0 0,0-1 0 0,1-1 0 16,0 3 0-16,2 2 0 0,0 4 928 0,0-1 80 15,1 1 16-15,1 1 0 0,-1 2 0 0,1 1 0 16,2 3 0-16,2 4 0 0,-2-1-832 0,0-1-192 16,-1-1 0-16,1-3 0 0,-2-2 864 0,0-3 128 15,-1-2 32-15,0-3 0 0,-2-2 0 0,1-2 0 0,-1-3 0 16,-6-5 0-16,0 0-832 0,0 0-192 0,9-5 0 0,-1-3 0 16,-4-3 864-16,3-6 128 0,0-4 32 0,3-9 0 15,0-3 0-15,2-2 0 0,2-4 0 0,2 1 0 16,1 2-832-16,0 2-192 0,-1 0 0 0,1 1 0 15,0-2 0-15,2-3 0 0,-4 8 0 0,-2 5 0 32,-1 6-2416-32,-5 7-528 0,3-18-96 0,-10 30-32 0</inkml:trace>
  <inkml:trace contextRef="#ctx0" brushRef="#br0" timeOffset="18104.78">19866 7604 12895 0,'0'0'272'0,"0"0"64"0,3-3 16 0,1 2 32 0,-4 1-384 0,0 0 0 0,0 0 0 0,0 0 0 16,3-3 1712-16,1-1 272 0,3 1 48 0,-2 0 16 16,-1 0-1648-16,3 2-400 0,-7 1 0 0,7 0 0 15,2-1 896-15,1 1 112 0,-1-2 16 0,0 4 0 16,0-1-832-16,1 0-192 0,3 1 0 0,1-1 0 15,-1 2 0-15,1-1 0 0,0 1 0 0,1 1 0 16,-6 1 0-16,0-1 0 0,0-6 0 0,0 6 0 0,0 0 0 0,0-1 0 16,2-4 0-16,-1 2 0 0,1 4 0 0,0-1 0 15,0-3 0-15,-1 2 0 0,1 1 864 0,-1-2 128 16,2 4 32-16,-2-4 0 0,2-2-832 0,-2 7-192 16,0 7 0-16,-1-1 0 0,0-1 0 0,-3 0 0 15,0 3 0-15,-1 0 0 0,0-2 0 0,-1 2 0 16,0 5 0-16,-2-1 0 0,0 0 864 0,-1 2 128 15,-1 1 32-15,1 2 0 0,-2 0-832 0,0 2-192 16,-2-1 0-16,0 1 0 0,1 1 0 0,2-2 0 16,-1-8 0-16,-1 4 0 0,0-2 0 0,-1 0 0 15,0-5 0-15,1 3 0 0,-1 2 0 0,1-3 0 16,-1-4 0-16,0 0 0 0,-1 5 864 0,1-2 128 16,-1-2 32-16,1-1 0 0,-1-3-832 0,0 1-192 15,0 2 0-15,0-3 0 0,0-1 0 0,1 0 0 0,-1 1 0 16,0 2 0-16,0-4 0 0,1 5 0 0,-1-3 0 0,0 2 0 15,-1-1 0-15,0 1 0 0,-3-1 0 0,3 2 0 16,0-1 0-16,0 1 0 0,-2-1 0 0,0-1 0 16,1 2 864-16,-1-2 128 0,0 1 32 0,-1-4 0 15,-1 3-832-15,1-1-192 0,1-1 0 0,1 1 0 16,-2-3 864-16,3 1 128 0,0-3 32 0,-2 1 0 16,-1-1-832-16,0 0-192 0,2 0 0 0,-2-2 0 15,0 1 0-15,0 1 0 0,1-3 0 0,-1 0 0 16,-1 1 0-16,1-2 0 0,0-2 0 0,1 2 0 15,2 2 864-15,0-2 128 0,-3-2 32 0,2 0 0 16,-2 2-832-16,1-4-192 0,1 1 0 0,-1-1 0 0,-1-1 0 0,2-2 0 16,-1 0 0-16,1 0 0 0,-1 1 0 15,2-1 0-15,0 1 0 0,0-2 0 0,-2-1 0 16,-1-3 0-16,2-1 0 0,-1-1 0 16,0-2-768-16,0-2-208 0,1-2-48 0,-1-3 0 0,1 0 832 0,0 3 192 15,1 0 0-15,1-2 0 0,2-3 0 0,-1 3 0 16,2 1 0-16,-1 2 0 0,1-5 0 0,0 2 0 15,1 1 0-15,0-2 0 0,1 3 0 0,0-1 0 16,1 0 0-16,0-2 0 0,1-2 0 0,-1-1 0 16,1-3 0-16,1 2 0 0,0-6 0 0,0 3 0 15,0 2 0-15,0 3 0 0,0 3 0 0,-1 0 0 16,3 1 0-16,-2 2 0 0,-1 4 0 0,1-1 0 16,0-1 0-16,-1 3 0 0,1 2 0 0,0 2 0 15,0 2 0-15,0-3 0 0,-1-2 0 0,1 3 0 16,-1 3 0-16,1 2 0 0,-4 5 0 0,4-4 0 15,-4 4 0-15,5-5 0 0,0-1 0 0,0 0 0 0,1 2 0 0,1-1 0 16,0 1 0-16,0-1 0 0,-7 5 0 0,9-1 0 16,0-3 0-16,0 1 0 0,-1 3 0 0,0 0 0 15,-2 0 0-15,3 0 0 0,0-2 0 0,-1 2 0 16,-8 0 0-16,9 0 0 0,2-2 0 0,-2 1 0 16,-9 1 0-16,9 1 0 0,0-1 0 0,-9 0 0 15,0 0 0-15,9 0 0 0,-9 0 0 0,9 4 0 16,-1-2 0-16,-8-2 0 0,0 0 0 0,8 5 0 15,-1-3 0-15,-1 4 0 0,1 1 0 0,-1 1 0 16,1-2 0-16,-4 1 0 0,1 6 0 0,0-5 0 16,-4-8 0-16,7 8 0 0,-2 2 0 0,2 2 0 0,0 1 0 0,-1 0 0 15,-2 3 0-15,-1-3 0 0,3 1 0 0,-2 1 0 16,-2-1 0-16,-1 3 0 0,1 2 0 0,-1 0 0 16,-4-1 0-16,1 3 0 0,-1-3 0 0,1 3 0 15,-2-1 0-15,0 3 0 0,0 0 0 0,1 0 0 16,1-1 0-16,-1 0 0 0,-1 4 0 0,2-3 0 15,0-2 0-15,2-1 0 0,0-3 0 0,0 0 0 16,-1 1 0-16,1-4 0 0,0-14 0 0,0 13 0 16,0 8 0-16,0-2 0 0,0-6 0 0,0 0 0 15,-1 0 0-15,-1-2 0 16,1-2-864-16,0 2-128 0,-2-2-32 0,-1 1 0 16,2 1-1632-16,-2-1-336 0,0 2-64 0,-4-1-16 0</inkml:trace>
  <inkml:trace contextRef="#ctx0" brushRef="#br0" timeOffset="19351.21">19852 8479 20271 0,'0'0'448'0,"0"0"80"0,0 0 32 0,0 0 16 0,0 0-576 0,1-20 0 0,-1-16 0 0,1 19 0 15,-1 34 928-15,0 1 80 0,0-5 16 0,2-1 0 16,-2-1 0-16,0 1 0 0,0 1 0 0,0-2 0 16,-2 3 0-16,1-1 0 0,0 1 0 0,-1-1 0 15,0-1-832-15,-1 0-192 0,1 1 0 0,-1 1 0 16,0-1 864-16,1 0 128 0,-1 4 32 0,1-8 0 15,2-9-832-15,0 0-192 0,-4 6 0 0,1 4 0 16,-1 2 864-16,0 9 128 0,0 5 32 0,2-11 0 16,2-15-832-16,-4 8-192 0,0 10 0 0,0-7 0 15,4-11 0-15,0 0 0 0,-4 5 0 0,0 8 0 16,0 7 0-16,2-13 0 0,-1-17 0 0,3 10 0 0,-3 18 864 0,1-10 128 16,-1-18 32-16,3 10 0 0,-2 19-832 0,-1-14-192 15,-1-20 0-15,1 6 0 0,1 20 0 0,-1 6 0 16,-1 2 0-16,4-19 0 0,-2-17 0 0,-1-3 0 15,0 2 0-15,1 9 0 0,2 9 0 0,0 0 0 16,-4-2 0-16,4 2 0 0,0 0 0 0,0 0 0 16,-5 2 0-16,1-1 0 0,0-1 0 0,0 10 0 15,1 11 0-15,1-9 0 0,-2-16 0 0,0 15 0 16,1 20 0-16,1-1 0 0,-1-7 0 0,1-12 0 16,-1-18 0-16,3 7 0 0,-1 21 0 0,-1-9 0 15,1-17 0-15,0-1 0 0,1 6 0 0,0 0 0 16,0 0 0-16,-2-4 0 0,0-2 0 0,-1 3 0 15,3 3 0-15,0 7 0 0,0 12 0 0,-1-8 0 0,0-16 0 0,-1-2 0 16,1 3 0-16,1 4 0 0,0 0 0 0,0 0 0 16,0 0 0-16,0 0 0 0,0 0 0 0,0 0 0 15,0 0 0-15,-4 7 0 0,1-2 0 0,3-5 0 32,-2 4-1600-32,2-4-352 0,0 0-80 0,0 0-16 0</inkml:trace>
  <inkml:trace contextRef="#ctx0" brushRef="#br0" timeOffset="20716.98">19822 8704 20271 0,'0'33'448'0,"0"-33"80"0,2-17 32 0,1 3 16 0,-2 6-576 0,1 2 0 15,-2 6 0-15,0 0 0 0,1 12 928 0,-1-12 80 16,0 0 16-16,0 0 0 0,0 15 0 0,0-5 0 15,0-10 0-15,0 8 0 0,-1 9 0 0,-1-7 0 0,2-10 0 0,-2 9 0 16,-2 13-832-16,0-9-192 0,0-16 0 0,0-1 0 16,0 1 864-16,-1 6 128 0,0 7 32 0,-2 6 0 15,1 2-832-15,-1-2-192 0,-1-10 0 0,0 1 0 16,1-1 864-16,-1 7 128 0,-1 3 32 0,1 11 0 16,0 10-832-16,0-7-192 0,-1-9 0 0,0-3 0 15,-1-1 864-15,0-3 128 0,1-1 32 0,0 3 0 16,0 7-832-16,0-4-192 0,-4-6 0 0,1 1 0 15,2 4 0-15,-3-1 0 0,0-3 0 0,-2 1 0 16,4-6 0-16,-1 1 0 0,-4-1 0 0,1 6 0 16,-1 0 0-16,-1 0 0 0,0-7 0 0,1-1 0 15,1 0 0-15,-1 5 0 0,0 6 0 0,1-1 0 16,-1-5 864-16,0-3 128 0,2-4 32 0,0 3 0 16,1 0-832-16,1-1-192 0,-1-1 0 0,0 0 0 0,0 3 0 0,0 2 0 15,0 2 0-15,0 0 0 0,-2-3 0 0,1 1 0 16,0 0 0-16,1-1 0 0,0-3 0 0,0-3 0 15,-3-1 0-15,2 3 0 0,-1 4 0 0,1-3 0 16,-2 0 0-16,2-2 0 0,1 2 0 0,-1-3 0 16,2-4 0-16,-1 2 0 0,2 2 0 0,0 1 0 15,-2 2 0-15,0-1 0 0,0 0 0 0,0-3 0 16,-2 0 0-16,1-2 0 0,0 1 0 0,-1 0 0 16,0 3 0-16,0-2 0 0,0-3 0 0,-1 4 0 15,-1 0 0-15,1-2 0 0,-5-2 0 0,3 0 0 16,0-2 0-16,0 1 0 0,-1-1 0 0,1 4 0 15,1 1 0-15,0-3 0 0,0-5 0 0,0 0 0 16,0 0 0-16,2 1 0 0,-1 3 0 0,1-1 0 0,1 0 0 16,1-1 0-16,2 1 0 0,-1-1 0 0,-1 0 0 15,1 2 0-15,0-3 0 0,-1-1 0 0,2-3 0 0,-4-2 0 16,1 0 0-16,0 5 0 0,-1 4 0 0,1-9 0 16,1-9 0-16,0 6 0 0,0 8 0 0,0-3 0 15,0-5 0-15,0 1 0 0,0 2 0 0,1 0 0 16,2 0 0-16,-3 1 0 0,0-1 0 0,-1 2 0 15,1 5 0-15,0 0 0 0,0-4 0 0,0 4 0 16,0 3 0-16,-1-3 0 0,-2-9 0 0,1 4 0 16,-1 5 0-16,0-3 0 0,-3-9 0 0,1 6 0 15,-1 3 0-15,1-3 0 0,0-8 0 0,2 5 0 16,6 7 0-16,-2-2 0 0,-1-2 0 0,1-3 0 16,0-3 0-16,-1 4 0 0,-1 7 0 0,1-2 0 0,1-7 0 15,1 5 0-15,-2 7 0 0,-2-6 0 0,6-3 0 0,-1-2 0 16,-1 6 0-16,0-2 0 0,-3-1 0 0,1 1 0 15,0-3 0-15,0 2 0 0,2-1 0 0,-2 1 0 16,-2 5 0-16,1 1 0 0,0-2 0 0,-1-11 0 16,0-16 0-16,0 15 0 0,2 17 0 0,-1-11 0 15,-2-15 0-15,2 3 0 0,1 11 0 0,1 7 0 16,0 5 0-16,-2 1 0 0,0-2 0 0,2-11 0 16,4-9 0-16,0 11 0 0,2 14 0 0,-1-7 0 15,-1-10 0-15,1 7 0 0,-1 9 0 0,4-6 0 16,1-14 0-16,1 2 0 0,-2 5 0 0,1 3 0 15,3 7 0-15,-1-6 0 0,-2-3 0 0,1 0 0 16,-1-2 0-16,2 5 0 0,1 6 0 0,0 0 0 0,-4 14 0 16,1-9 0-16,2-13 0 0,0 2 0 0,1 6 0 15,0 0 0-15,0 13 0 0,0-13 0 0,-3-7 0 0,3 7 0 16,-1 11 0-16,-1-1 0 0,0-3 0 0,2-7 0 16,-2-12 0-16,1 3 0 0,-1 4 0 0,2 5 0 15,-2 7 0-15,2 1 0 0,0-8 0 0,-2 6 0 16,-1-1 0-16,3-5 0 0,0 0 0 0,-1-7 0 15,-1-7 0-15,1 9 0 0,0 11 0 0,1-6 0 16,-1-9 0-16,1 1 0 0,0-2 0 0,0 3 0 16,0 7 0-16,-2 7 0 0,2 5 0 0,0-12 0 15,-1-7 0-15,1 7 0 0,1 12 0 0,-1-3 0 16,-1-1 0-16,1-8 0 0,1-12 0 0,-1 12 0 16,2 9 0-16,-2-9 0 0,1-12 0 0,-1 12 0 15,1 17 0-15,3-6 0 0,0-15 0 0,-4 4 0 16,5 6 0-16,-1 15 0 0,0 17 0 0,-3-8 0 0,-1-12 0 0,2 2 0 15,2 10 0-15,-1-5 0 0,0-5 0 0,-2 1 0 16,1-4 0-16,-1-1 0 16,2 1-768-16,-1-4-208 0,-1-3-48 0,-1-1 0 0,0 2 832 0,0-3 192 15,0 2 0-15,2-2 0 16,-2-8-2496-16,0 0-464 0,0-7-96 0,0 7-16 0</inkml:trace>
  <inkml:trace contextRef="#ctx0" brushRef="#br0" timeOffset="20989">17436 8784 27647 0,'0'-12'608'0,"-1"4"128"0,-2 3 32 0,3 5 0 0,0 0-624 0,0 0-144 0,0 0 0 0,0 0 0 16,3 8 848-16,-3-8 144 0,0-8 32 0,0 8 0 16,0 0-832-16,0 0-192 0,0 0 0 0,0 0 0 15,0 0 0-15,0 0 0 0,9 12 0 0,2-3 0 16,1 0 0-16,3 0 0 0,0 0 0 0,3-2 0 15,-2-1 0-15,1-2 0 0,0 3 0 0,1-9 0 16,-3-7 0-16,-2 7 0 0,0 8 0 0,-2-3 0 16,1-8 0-16,-1 6 0 0,-2 9 0 0,0-1 0 15,-3-3 0-15,-6-6 0 0,6-10 0 0,-3 4 0 16,-3 6 0-16,4 3 0 0,-1 3 0 0,0 1 0 16,-3-7 864-16,0 0 128 0,1-13 32 0,1 7-10928 15,-2 15-2176-15</inkml:trace>
  <inkml:trace contextRef="#ctx0" brushRef="#br0" timeOffset="22264.36">19663 8728 20271 0,'0'0'448'0,"0"0"80"0,0 0 32 0,1-7 16 0,0-3-576 0,-1 10 0 0,0 0 0 0,0 0 0 16,0 0 928-16,0 0 80 0,-2 10 16 0,-1 3 0 16,2-2 0-16,-3-5 0 0,4-6 0 0,-5 8 0 15,-2 12-832-15,1-6-192 0,-1-13 0 0,1-2 0 16,-2-4 0-16,0 7 0 0,0 11 0 0,-1-1 0 15,1-7 864-15,-1 2 128 0,-1-5 32 0,-1 2 0 16,3-1 0-16,-1-1 0 0,-3 5 0 0,2 2 0 16,0 4 0-16,-2 11 0 0,-1 10 0 0,0-7 0 15,0-5-832-15,0-2-192 0,0-1 0 0,0-8 0 16,1-10 0-16,1-1 0 0,0 1 0 0,-1 6 0 16,-1 8 0-16,-1 0 0 0,2-5 0 0,0-10 0 15,-1-13 864-15,1 12 128 0,1 13 32 0,0 1 0 16,0-7-832-16,-1-7-192 0,0-10 0 0,-1 7 0 15,0 12 0-15,0-12 0 0,0-11 0 0,0 11 0 0,-1 12 0 0,-1-8 0 16,0-15 0-16,0 9 0 0,0 15 0 0,-1-12 0 16,-4-20 0-16,3 12 0 0,3 23 864 0,0-11 128 15,-2-16 32-15,-1 6 0 0,0 18-832 0,0-3-192 16,-1-4 0-16,1-4 0 0,0-4 0 0,1 2 0 16,1 4 0-16,-5-20 0 0,6-15 0 0,1 3 0 15,-1 8 0-15,0 16 0 0,1 17 0 0,0-7 0 16,0-17 0-16,2-4 0 0,-1-5 0 0,0 16 0 15,2 20 0-15,1 1 0 0,-1-5 0 0,1-3 0 16,0-3 0-16,0-4 0 0,-1-2 0 0,1-2 0 16,-1-1 0-16,3 2 0 0,0 3 0 0,-1-8 0 15,0-9 0-15,2 7 0 0,6 12 0 0,-5-3 0 16,-2-2 0-16,2 0 0 0,0 0 0 0,0-3 0 16,1-4 0-16,0 6 0 0,4 6 0 0,-4-4 0 0,-1-8 0 0,2 6 0 15,3 6 0-15,0 0 0 0,0 0 0 0,0 0 0 16,0 0 0-16,-4-4 0 0,-1-7 0 0,2 2 0 15,2 1 0-15,1 8 0 0,0 0 0 0,0 0 0 16,-3-9 0-16,1 3 0 0,2 6 0 0,0 0 0 16,-2 6 0-16,2-6 0 0,0 0 0 0,0 0 0 15,0 0 0-15,0 0 0 0,0 0 0 0,0 0 0 16,0 0 0-16,-1 7 0 0,1-7 0 0,0 0 0 16,0 0 0-16,0 0 0 0,0 0 0 0,0 0 0 15,0 0 0-15,0-7 0 0,0 7 0 0,0 0 0 16,0 0 0-16,0 0 0 0,0 0 0 0,1 12 0 15,1 4 0-15,-2-5 0 0,0-11 0 0,-2 12 0 0,1 8 0 0,0-1 0 16,-3 1 0-16,1-5 0 0,2 1 0 0,1-16 0 16,-3-18 0-16,3 18 0 0,-2 23 0 0,-1-10 0 15,1-24 0-15,2 11 0 16,-2 23-768-16,0 2-208 0,-2-2-48 0,1-3 0 0,3-5 832 0,-1-7 192 16,1-8 0-16,-4-13 0 15,4-4-2496-15,1-2-464 0,1 4-96 0,0 2-16 16,3 0-816-16,-5 13-160 0,8 17-48 0,0-15-2720 15,1-25-544-15</inkml:trace>
  <inkml:trace contextRef="#ctx0" brushRef="#br0" timeOffset="22504.18">18618 8734 20271 0,'-2'-35'896'0,"2"35"192"0,0 0-880 0,0 0-208 16,-2-8 0-16,2 8 0 0,0 7 1680 0,0-7 304 0,0 0 48 0,0 0 16 15,0 0-832-15,0 0-144 0,0 0-48 0,-2-6 0 16,2 0-816-16,0 6-208 0,0 0 0 0,0 0 0 15,2 12 0-15,2-3 0 0,2 0 0 0,0-3 0 16,5-2 0-16,3-5 0 0,0-8 0 0,2 4 0 16,1 1 0-16,0 3 0 0,1 1 0 0,0 5 0 15,1 5 0-15,-3-5 0 0,3-7 0 0,-2 4 0 16,-2 9 0-16,0-1 0 0,-4-2 0 0,2-3 0 16,-1-2 0-16,-1-1 0 0,-4 0 0 0,3-5 0 15,0-5-768-15,-2 3-208 16,-8 5-48-16,8-14 0 0</inkml:trace>
  <inkml:trace contextRef="#ctx0" brushRef="#br0" timeOffset="25401.39">18552 8745 16575 0,'0'0'736'0,"0"0"160"0,0 0-720 0,0 0-176 16,0 0 0-16,0 0 0 0,0 0 848 0,0 0 144 15,0 0 32-15,0 0 0 0,0 0 0 0,0 0 0 16,0 0 0-16,0 0 0 0,0 0-832 0,0 0-192 15,0 0 0-15,8 5 0 0,-3 0 0 0,1 2 0 16,4-1 0-16,-1 3 0 0,1-2 864 0,1 3 128 16,0 3 32-16,1-2 0 0,0 3-832 0,2 0-192 15,-2 3 0-15,0-1 0 0,1 1 0 0,1 0 0 16,-2 0 0-16,-1-2 0 0,2 0 0 0,-1-2 0 16,-1-1 0-16,-2-2 0 0,1-1 0 0,-3-2 0 15,-1-1 0-15,-1-1 0 0,-1-1 864 0,0 0 128 16,0 0 32-16,-4-4 0 0,0 0-832 0,0 0-192 0,0 0 0 15,0 0 0-15,0 0 0 0,0 0 0 0,0 0 0 0,0 0 0 16,0 0 864-16,-5-5 128 0,1 0 32 0,-2-3 0 16,-4-4-832-16,3 0-192 0,-1-1 0 15,-1 0 0-15,-1 0 0 0,1 0 0 0,-1 0 0 0,0 0 0 16,-1 0 0-16,-3-1 0 0,-1-2 0 0,1 3 0 16,4 3 0-16,-1 0 0 0,1 4 0 0,1 1 0 15,1-2 864-15,1 2 128 0,-1 1 32 0,2 1 0 16,1 2-832-16,0-1-192 0,5 2 0 0,0 0 0 15,0 0 0-15,-4-3 0 0,4 3 0 0,0 0 0 16,0 0 0-16,0 0 0 0,0 0 0 0,0 0 0 16,0 0 0-16,0 0 0 0,0 0 0 0,0 0 0 15,10 6 0-15,0 1 0 0,1 0 0 0,1 2 0 0,2 1 0 0,0 2 0 16,1 0 0-16,-1 1 0 0,2 0 0 0,-2 2 0 16,2-2 0-16,-2 0 0 0,-1 0 0 0,0 0 0 15,-1-1 0-15,0-1 0 0,-2-1 0 0,-2-2 0 16,0-2 0-16,-2 0 0 0,-6-6 0 0,0 0 0 15,5 2 0-15,-5-2 0 0,0 0 0 0,0 0 0 16,0 0 0-16,0 0 0 0,0 0 0 0,0 0 0 16,0 0 0-16,-1-8 0 0,-4-6 0 0,0 2 0 15,-2 1 0-15,-1-1 0 0,-1-1 0 0,0 0 0 16,-1-2 0-16,-2 2 0 0,0 0 0 0,-2-4 0 16,-2 2 0-16,2 2 0 0,-1 0 0 0,1 2 0 15,0-2 0-15,-1 3 0 0,4-1 0 0,0 2 0 16,1 0 0-16,1 1 0 0,0 0 0 0,1 3 0 0,0-1 0 0,1 2 0 15,3-1 0-15,1 1 0 0,-4 0 0 16,3 1 0-16,4 3 0 0,0 0 0 0,0 0 0 0,0 0 0 16,0 0 0-16,0 0 0 0,0 0 0 0,0 0 0 15,0 0 0-15,0 0 0 0,0 0 0 0,0 0 0 16,5 8 0-16,2 0 0 0,1 2 0 0,1-1 0 16,1 2 0-16,1 1 0 0,-1-1 0 0,1 2 0 15,0-1 0-15,1 1 0 0,-2 0 0 0,2 0 0 16,1 0 0-16,-1 0 0 0,-2 0 0 0,1 0 0 15,-1-1 0-15,2 0 0 0,-2 1 0 0,1-4 0 16,-2 1 0-16,1 1 0 0,1-5 0 0,-1 2 0 16,1 0 0-16,-1 0 0 0,-1-4 0 0,0 1 0 15,0-1 0-15,-1-2 0 0,1 2 0 0,2-2 0 0,-1 0 0 0,1 1 0 16,-3 1 0-16,1-2 0 0,1 0 0 0,3-1 0 16,-1-1 0-16,-2 1 0 0,-1 2 0 0,-2-2 0 15,1-1 0-15,0 0 0 0,1 3 0 0,0-3 0 16,-1 2 0-16,1 0 0 0,0-4 0 0,-1 0 0 15,0-2 0-15,-1 1 0 0,1 3 0 0,0 0 0 16,0-1 0-16,2-2 0 0,-1-1 864 0,1 1 128 16,-1-1 32-16,1 2 0 0,1 0-832 0,-2 2-192 15,0 0 0-15,1-2 0 0,-2 0 0 0,-1 2 0 16,-1-3 0-16,1 2 0 0,0 1 0 0,0 0 0 16,-2 0 0-16,2 0 0 0,0-1 0 15,-1-1 0-15,-1 0 0 0,0-1 0 0,0-1 0 16,1 0 0-16,0 2 0 0,-1-2 0 0,0 0 0 15,1 0 0-15,-1-1 0 0,0 1 0 0,0-3 0 0,3-2 0 0,-1 1 0 0,1 2 0 16,-1-1 0-16,1 1 0 0,1-2 0 16,-1 1 0-16,1 1 0 0,-1 1 0 0,-1 1 0 0,0-3 0 15,0 2 0-15,1-1 0 0,1 0 0 0,-1 1 0 16,-3 0 0-16,1 0 0 0,2 1 0 0,0-3 0 16,1 2 0-16,-1-2 0 0,-3 1 0 0,3 1 0 15,0-2 0-15,1 1 0 0,-1-1 0 0,0-1 0 16,-2 2 0-16,3-1 0 0,0 1 0 0,1-1 0 15,-1 1 0-15,-2-1 0 0,1 1 0 0,-1-1 0 16,-1 2 0-16,1 0 0 0,-1 2 0 0,1-2 0 16,-7 5 0-16,5-4 0 0,-5 4 0 0,4-4 0 15,-4 4 0-15,0 0 0 0,0 0 0 0,0 0 0 0,5-5 0 16,-1 0 0-16,-4 5 0 0,0 0 0 0,0 0 0 0,0 0 0 16,4-4 0-16,-4 4 0 0,0 0 0 0,5-5 0 15,-5 5 0-15,0 0 0 0,0 0 0 0,0 0 0 16,0 0 0-16,0 0 0 0,0 0 0 0,0 0 0 15,0 0 0-15,0 0 0 0,0 0 0 0,0 0 0 16,0 0 0-16,0 0 0 0,0 0 0 0,0 0 0 16,0 0 0-16,0 0 0 0,0 0 0 0,0 0 0 15,0 0 0-15,0 0 0 0,0 0 0 0,0 0 0 16,0 0 0-16,0 0 0 0,0 0 0 0,0 0 0 16,0 0 0-16,0 0 0 0,0 0 0 0,-8 4 0 15,2 1 0-15,-2-1 0 0,-2 2 0 0,1 1 0 16,-1-1 0-16,1 1 0 0,0-1 0 0,-1 1 0 15,-1 1 0-15,1 1 0 0,-1-1 0 0,1 1 0 16,0 1 0-16,-2 0 0 0,-1 2 0 0,-2-1 0 0,0 0 0 16,-1 1 0-16,3 1 0 0,-1 0 0 0,-2 0 0 15,3 0 0-15,1-2 0 0,3-1 0 0,-2-1 0 0,3-2 0 16,3-1 0-16,-2 0 0 0,7-6 0 16,-7 3 0-16,7-3 864 0,0 0 128 0,0 0 32 15,0 0 0-15,0 0-832 0,0 0-192 0,0 0 0 0,0 0 0 31,0 0-768-31,0 0-208 0,0 0-48 0,0 0 0 0,3-6 832 0,2-1 192 0,2 0 0 0,2-1 0 16,3 0 0-16,1 0 0 0,1 0 0 0,2-2 0 16,1 1 0-16,0 1 0 0,0-1 0 0,-2 2 0 15,-2-2 0-15,0 3 0 0,-2 0 0 0,-1 1 0 16,-1 0 0-16,0 1 0 0,-2 0 0 0,-1 0 0 0,1 0 0 16,-7 4 0-16,0 0 0 0,0 0 0 0,0 0 0 0,0 0 0 15,0 0 0-15,0 0 0 0,0 0 0 0,0 0 0 16,-4-2 0-16,4 2 0 0,-5-3 768 0,-2 3 208 15,-1 0 48-15,-1 3 0 0,-1-2-832 0,-3 4-192 16,-1-1 0-16,-1 3 0 0,1 0 0 0,0 1 0 16,-2 0 0-16,3 1 0 0,2 2 0 0,1 2 0 15,0-4 0-15,2 1 0 0,0-3 0 0,1-1 0 16,1 1 0-16,6-7 0 0,0 0 0 0,0 0 0 16,0 0 0-1,0 0 0-15,0 0-768 0,0 0-208 0,0 0-48 0,10 1 0 0,1-2 832 0,2-3 192 16,2-4 0-16,4-2 0 15,2-3-1680-15,2-3-304 0,4-2-48 0,6-3-14752 0</inkml:trace>
</inkml:ink>
</file>

<file path=ppt/ink/ink5.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09:06.470"/>
    </inkml:context>
    <inkml:brush xml:id="br0">
      <inkml:brushProperty name="width" value="0.05292" units="cm"/>
      <inkml:brushProperty name="height" value="0.05292" units="cm"/>
      <inkml:brushProperty name="color" value="#00B050"/>
    </inkml:brush>
  </inkml:definitions>
  <inkml:trace contextRef="#ctx0" brushRef="#br0">17750 3322 23951 0,'0'0'512'0,"0"0"128"0,0 0 0 0,0 0 64 0,0 0-576 0,0 0-128 0,0 0 0 0,0 0 0 16,0 0 848-16,0 0 144 0,0 0 32 0,0 0 0 16,0 0 0-16,-2 10 0 0,-2 1 0 0,0 2 0 15,-3 2 0-15,1 3 0 0,-1 2 0 0,2 3 0 16,0 4 0-16,1 5 0 0,-1 4 0 0,1 3 0 0,0 8-832 0,1 3-192 16,2 7 0-16,1 6 0 0,2 3 0 0,1 10 0 15,0 5 0-15,1 7 0 0,1 9 0 0,1 7 0 16,2 7 0-16,0-17 0 0,2 9 0 0,-2 4 0 15,0 2 0-15,1 6 0 0,0 6 0 0,0-5 0 16,-2-4 0-16,1 3 0 0,0 4 0 0,-2-10 0 16,-1-10 0-16,1-2 0 0,-1 0 0 0,1 34 0 15,-1-14 0-15,-1-26 0 0,-1-11 0 0,0-11 0 16,-2-2 0-16,0-7 0 0,2-3 0 0,-2-4 0 16,0-4 0-16,2-2 0 15,-2-15-768-15,1-5-208 0,-1-2-48 0,0-5 0 16,2-5-1632-16,-3-4-336 0,0-11-64 0,-13-5-16 0</inkml:trace>
  <inkml:trace contextRef="#ctx0" brushRef="#br0" timeOffset="900.94">17853 3212 23951 0,'0'0'512'0,"0"0"128"0,0 0 0 0,0 0 64 0,0 0-576 0,0 0-128 15,0 0 0-15,0 0 0 0,0 0 0 0,0 0 0 16,0 0 0-16,9 0 0 0,-1-2 848 0,4 2 144 15,2-1 32-15,4 1 0 0,5 1-832 0,3-1-192 16,5-1 0-16,3-2 0 0,4 0 864 0,5-5 128 16,2 0 32-16,4 0 0 0,3 2-832 0,27-4-192 0,-1 0 0 0,5 0 0 15,4-2 0-15,0 0 0 0,1 3 0 0,3 4 0 16,3 3-128-16,3 2 128 0,3 0 0 0,0 3 0 16,0 4-144-16,6-2 144 0,3-3 0 0,-4 1-144 15,-5 1 144-15,2-1 0 0,0 0-144 0,2-3 144 16,0-3 0-16,-5-1 128 0,-5 4 0 0,-3 0 0 15,-1-2 256-15,0 1 64 0,-1-6 0 0,-7 5 0 16,-9 2-192-16,-5 2-48 0,-3 1 0 0,-4 1 0 16,-3-1-656-16,-5 2-128 0,-3 1-16 0,-5 0-16 15,-2-3 1312-15,-6 1 256 0,-5 0 48 0,-12-2 16 16,0 0-832-16,-2 1-192 0,-1-1 0 0,5 1 0 0,-6-6 0 0,-5 2 0 16,-11 1 0-16,0 0 0 15,7 0-768-15,-7 0-208 0,0 0-48 0,0 0 0 0,0 0 832 0,0 0 192 16,0 0 0-16,0 0 0 0,0 0 0 0,0 0 0 15,0 0 0-15,0 0 0 0,0 0 768 0,0 0 208 16,0 0 48-16,0 0 0 0,0 0-832 0,0 0-192 16,0 0 0-16,0 0 0 0,0 0 0 0,0 0 0 15,0 0 0-15,0 0 0 0,0 0 0 0,0 0 0 16,0 0 0-16,0 0 0 0,0 0 0 0,6 5 0 16,-6-5 0-16,6 8 0 0,-1 3 0 0,0 2 0 15,0 4 0-15,2 0 0 0,-1 3 864 0,2 6 128 16,0 6 32-16,0 4 0 0,-1 6-832 0,3 7-192 15,-1 6 0-15,0 9 0 0,1 3 0 0,1 8 0 16,0 7 0-16,-3-13 0 0,-1 8 0 0,1 6 0 0,1 5 0 16,-1 5 0-16,-2 1 0 0,1 5 0 0,-2 4 0 15,1 1 0-15,1 2 0 0,-2-10 0 0,0-9 0 0,0 10 0 16,-1 14 0-16,0-8 0 0,0-13 0 0,0-15 0 16,-3-10 0-16,2-6 0 0,2-4 0 0,-2 9 0 15,-2 13 864-15,0 5 128 0,1-3 32 0,-1-11 0 31,0-17-1648-31,-1 0-320 0,-2 2-64 0,-1-7-16 16,1-2 0-16,-2-7 0 0,-3-2 0 0,-2-9-15152 0</inkml:trace>
  <inkml:trace contextRef="#ctx0" brushRef="#br0" timeOffset="1411.05">17978 6531 22111 0,'16'5'1968'0,"0"-1"-1584"0,4-7-384 0,-3 6 0 15,8-2 496-15,6 5 16 0,6-3 0 0,5 4 0 16,5-1 400-16,6 1 96 0,10 0 16 0,7-5 0 15,6 2-832-15,4 0-192 0,5 0 0 0,6-3 0 16,97-2 496-16,-103 0 48 0,4 1 16 0,6-4 0 16,9 1-400-16,3-3-160 0,0-4 128 0,5 1-128 15,7 0 128-15,107-10-128 0,-38 0 128 0,-99 9-128 16,5-4 352-16,5 1-16 0,5-4 0 0,-1 2 0 16,-1 1-64-16,-1 0-16 0,2-2 0 0,80-9 0 15,-44 10 128-15,-24 4 0 0,-18 3 16 0,-18 0 0 0,-12-1-16 0,-7 1-16 16,-6 3 0-16,-5-3 0 0,-8-2-144 0,-7 5-32 15,-6 5 0-15,-5 0 0 16,-5-3-1120-16,-3 1-224 0,-5-1-64 0,-10 3 0 0</inkml:trace>
  <inkml:trace contextRef="#ctx0" brushRef="#br0" timeOffset="2117.11">17841 4462 12895 0,'-10'8'576'0,"10"-8"112"0,-7 5-560 0,7-5-128 16,0 0 0-16,-5 4 0 0,0 0 1664 0,5-4 320 15,0 0 48-15,0 0 16 0,0 0-1648 0,0 0-400 16,0 0 0-16,9 1 0 0,4 0 896 0,3-1 112 16,2 0 16-16,8-1 0 0,7-2 0 0,5 0 0 15,5 0 0-15,5-1 0 0,1 1 0 0,5-2 0 0,2 1 0 16,9 0 0-16,5-1-832 0,9 1-192 0,3 0 0 0,36-1 0 16,-5 1 288-16,-4 0 16 0,1 0 0 0,-1 0 0 15,-1 3-304-15,4 0 0 0,3-6 0 0,2 1 0 16,2-2 0-16,0-1 0 0,-5-2 0 0,3 4 0 15,1 0 0-15,-6 2 0 0,-5-4 128 0,-1 1-128 16,-2 0 0-16,-1 0 128 0,0 3-128 0,-6 0 0 16,-8-4 896-16,1 2 80 0,2 1 16 0,-31 2 0 15,5 0-256-15,-2-1-48 0,-1-2-16 0,-6 1 0 16,-3-1 288-16,-7 2 48 0,-7 1 16 0,-5 0 0 16,-6 0-832-16,-7 2-192 0,-6 0 0 0,-1 0 0 15,-4 0 0-15,-11 2 0 0,0 0 0 0,-11-4-18800 16</inkml:trace>
  <inkml:trace contextRef="#ctx0" brushRef="#br0" timeOffset="2567.84">17775 5363 19343 0,'0'0'1728'0,"14"4"-1392"0,1-2-336 0,7 2 0 15,6 0 1088-15,9 0 160 0,6 0 32 0,-5 0 0 16,10 1 608-16,8-1 128 0,4-1 32 0,35 2 0 16,-2-1-1536-16,7-2-320 0,10-2-48 0,4 0-16 15,5 2 144-15,2-4 32 0,2 0 0 0,-1-7 0 16,-3-4-176-16,7 0-128 0,5-1 144 0,-5 0-144 16,-4-2 0-16,3 2-160 0,2 1 0 0,-1-3 0 15,-4-3 160-15,-5 1 0 0,-8-1 0 0,-4 2 0 16,0-1 176-16,-9 5 112 0,-11 4 32 0,-6 0 0 15,-3-2 352-15,-6 2 80 0,-4 2 16 0,-25 3 0 0,0 1-128 0,-4 0 0 16,-3 2-16-16,-4-3 0 0,-6 2-496 0,-5 2-128 16,-4-3 0-16,-4 2 0 15,-4 1-1616-15,-7 0-352 0,0 0-64 0,-30-15-16 0</inkml:trace>
  <inkml:trace contextRef="#ctx0" brushRef="#br0" timeOffset="3127.78">19076 3218 23951 0,'0'0'512'0,"0"0"128"0,0 0 0 0,0 0 64 0,0 0-576 0,0 0-128 0,0 0 0 0,0 0 0 16,0 0 1664-16,0 0 320 0,0 0 48 0,0 0 16 0,0 0-832 0,0 0-144 16,0 0-48-16,0 0 0 0,0 11-816 0,1 2-208 15,2 4 0-15,0 2 0 0,-2 6 0 0,3 4 0 16,1 3 0-16,0 9 0 0,-2 6 0 0,1 9 0 16,0 7 0-16,-1-12 0 0,1 13 0 0,2 9 0 15,-2 9 0-15,2 10 0 0,-2 3 0 0,0 5 0 16,0 6 0-16,0 6 0 0,0 1 0 0,-2 6 0 15,2 3 0-15,-3-2 0 0,-1 3 0 0,0 0 0 16,-1-2 0-16,0-27 0 0,0-2 0 0,-1 3 0 16,0 2 0-16,0-6 0 0,2-7 0 0,2-6 0 15,-1-4 0-15,2 0 0 0,-1-3 0 0,1-1 0 16,-1-3 0-16,2 8 0 0,0-12 0 0,1-11 0 16,1-9 0-16,-2-9 0 0,-2-7 0 0,1-6 0 15,1-5 0-15,1-6 0 16,-1-2-1600-16,0-3-352 0,-4-5-80 0,0 0-7120 0,4-10-1408 0</inkml:trace>
  <inkml:trace contextRef="#ctx0" brushRef="#br0" timeOffset="3768.61">20227 3116 16575 0,'0'0'736'0,"0"0"160"0,0 0-720 0,0 0-176 0,0 0 0 0,0 0 0 16,0 0 1664-16,0 0 320 0,0 0 48 0,0 0 16 15,0 0 0-15,0 0 0 0,0 0 0 0,0 0 0 16,0 0-832-16,0 0-144 16,0 0-48-16,4 11 0 0,-1-1 0 0,-2-1 0 0,-2 2 0 0,1 2 0 15,1 3 0-15,-1 3 0 0,0 5 0 0,1 6 0 16,1 6-816-16,-2 4-208 0,-2 7 0 0,0 7 0 16,-2 5 0-16,1 7 0 0,1 10 0 0,-1 3 0 15,-1 7 0-15,0 3 0 0,-1 0 0 0,1 3 0 16,0 3 0-16,0 0 0 0,3-1 0 0,-2 0 0 15,1-3 0-15,2 2 0 0,2-3 0 0,1 0 0 16,-1 0 0-16,1-16 0 0,0 4 0 0,-1 1 0 0,2-5 0 0,0 2 0 16,0 2 0-16,-1 3 0 0,-1 2 0 0,1 2 0 15,-1-3 0-15,1-5 0 0,0-7 0 0,-2-1 0 16,-1-5 0-16,1 1 0 0,2 15 0 0,0-11 0 16,-1-5 0-16,1-8 0 0,1-6 0 0,-2-10 0 15,1-7 0-15,-2-6 0 0,-1-2 0 0,0-7 0 16,0-5 0-16,-1-4 0 15,-3-2-2416-15,4-7-528 0,-7-8-96 0,-2-7-32 0</inkml:trace>
  <inkml:trace contextRef="#ctx0" brushRef="#br0" timeOffset="4653.74">19038 4472 23951 0,'0'0'512'0,"0"0"128"0,0 0 0 0,0 0 64 0,0 0-576 0,0 0-128 15,0 0 0-15,0 0 0 0,0 0 848 0,0 0 144 0,0-6 32 0,-1-2 0 16,1-1-832-16,1 0-192 0,2 1 0 0,1-3 0 16,0 4 0-16,2 0 0 0,3 2 0 0,6-2 0 15,-2-2 0-15,-4 7 0 0,1 0 0 0,2 2 0 16,1 2 0-16,-1 0 0 0,-2 1 0 0,-1 1 0 16,-1 0 0-16,0 0 0 0,-8-4 0 0,6 6 0 15,0 2 0-15,-2 0 0 0,-3 1 0 0,-1-4 0 16,0-5 864-16,-3 8 128 0,-3 0 32 0,-2-2 0 15,-1 0 0-15,0-1 0 0,-2 0 0 0,-1-4 0 16,-1 1-832-16,0-4-192 0,-1 1 0 0,-2-3 0 16,1 1 864-16,0-3 128 0,4-1 32 0,-1 0 0 15,0-3-832-15,3 4-192 0,1-3 0 0,2 2 0 0,-1 1 0 0,3 1 0 16,4 5 0-16,0 0 0 16,0-7-768-16,3 1-208 0,2 0-48 0,3 2 0 0,2 0 832 0,5 1 192 15,0 0 0-15,4 2 0 0,2 1 0 0,-2 2 0 16,-1 0 0-16,-1-1 0 0,-1 0 0 0,0 2 0 15,-2-1 0-15,-2 1 0 0,-2 1 0 0,-1-1 0 16,-1 2 0-16,0 1 0 0,-3 1 0 0,-1 2 0 16,0-3 0-16,0 4 0 0,-3-1 0 0,-1 2 0 15,-1-1 0-15,-2 0 0 0,1 0 0 0,-4 1 0 16,0-2 0-16,-1-1 0 0,-1-2 0 0,1-1 0 16,-2-1 0-16,-4 0 0 0,2-4 768 0,3 0 208 15,-1 0 48-15,-1-2 0 0,-1-4 0 0,1 1 0 16,-2-1 0-16,3-2 0 0,1-3-832 0,2 1-192 15,-2 1 0-15,1-3 0 16,5 4-1600-16,-1-5-352 0,3 3-80 0,0 10-14752 0</inkml:trace>
  <inkml:trace contextRef="#ctx0" brushRef="#br0" timeOffset="5210.01">19011 5373 20271 0,'-5'-69'896'0,"5"65"192"0,1 16-880 0,0 0-208 15,-1-12 0-15,0 0 0 0,3-7 864 0,1-8 128 16,0-12 32-16,1 13 0 0,1 19-832 0,3 2-192 16,2-2 0-16,-1-1 0 0,-1-1 0 0,2 2 0 15,1 3 0-15,1 3 0 0,-3 1 0 0,-2 0 0 16,0 1 0-16,1 1 0 0,-1 2 0 0,-2-1 0 15,-2 0 0-15,0-1 0 0,-1-2 864 0,-2 0 128 16,-1-1 32-16,-1 0 0 0,-2-1 0 0,0-3 0 0,-2-1 0 16,-1 1 0-16,-1-6 0 0,-3 0 0 0,-2-1 0 0,2-2 0 15,-1-7-832-15,-1-2-192 0,-2-1 0 0,4-3 0 16,-1-10 0-16,-1 7 0 0,3 9 0 0,0-3 0 16,0-6 0-16,3-3 0 0,0 5 0 0,2-2 0 15,1-4 0-15,0 5 0 0,0 5 0 0,5 2 0 16,2-1 0-16,1 1 0 0,1 2 0 0,3 3 0 31,3 5-768-31,1 1-208 0,3 2-48 0,-2-1 0 0,1 1 832 0,-1-1 192 0,-1 1 0 0,3 4 0 16,-3 3 0-16,-2 3 0 0,-3 3 0 0,-3 1 0 15,-1-4 0-15,-2-2 0 0,-4-1 0 0,1 0 0 16,-4 2 0-16,0-2 0 0,-2-3 0 0,-1-1 0 0</inkml:trace>
  <inkml:trace contextRef="#ctx0" brushRef="#br0" timeOffset="5854.7">20189 4216 20271 0,'0'0'448'0,"0"0"80"0,0 0 32 0,0 0 16 16,8-2-576-16,0 1 0 0,0 1 0 0,0 1 0 16,-2 1 0-16,1 1 0 0,1 4 0 0,1 3 0 0,-4 2 0 0,-3 0 0 15,1 1 0-15,-2 1 0 0,2 4 928 0,-3 1 80 16,0 0 16-16,-1 0 0 0,-3-1-832 0,0-3-192 15,0 0 0-15,-1-2 0 0,0-1 864 0,-2-2 128 16,0 0 32-16,0-3 0 0,-1-3 816 0,-1 0 160 16,-2-2 48-16,1 1 0 0,-1-3-1648 0,1-3-400 15,-2-1 0-15,3 1 0 0,1-3 896 0,0 0 112 16,1-3 16-16,1 0 0 0,5-1-832 0,1-3-192 16,1 2 0-16,1-1 0 0,3-2 0 0,3 1 0 15,1-1 0-15,3 1 0 0,2 0 0 0,2 2 0 16,2 0 0-16,-1 5 0 0,0 2 0 0,-2 1 0 15,0 2 0-15,-2 1 0 16,-4 1-768-16,0 3-208 0,-1 1-48 0,-3 2 0 0,-2-1 832 0,-2 2 192 0,0 1 0 0,-2 0 0 16,-3-1 768-16,-2 1 208 0,-2-2 48 0,-1 2 0 15,-3 0-832-15,0-1-192 16,-2 0 0-16,1-2 0 0,0 0 0 0,-2-3 0 0,0 0 0 0,3 0 0 31,3-1-1600-31,1 1-352 0,2-3-80 0,6 0-16 0</inkml:trace>
  <inkml:trace contextRef="#ctx0" brushRef="#br0" timeOffset="6862.76">20142 5248 16575 0,'0'0'736'0,"0"0"160"0,0 0-720 0,0 0-176 16,0 0 0-16,0 0 0 0,0 0 1664 0,0 0 320 15,0 0 48-15,0 0 16 0,0 0-832 0,0 0-144 0,6-4-48 0,-1-1 0 16,-5 5-816-16,5-3-208 0,2 1 0 0,-1-1 0 16,1 2 0-16,-1-1 0 15,1 0 0-15,-1 1 0 0,-6 1 0 0,7 3 0 0,-2 5 0 0,-1 0 0 16,-4-8 0-16,4 8 0 0,-3 0 0 0,-1 2 0 15,-3 5 864-15,1-4 128 0,-2-3 32 0,-1 0 0 16,-1 0 0-16,1-2 0 0,-1 1 0 0,1-2 0 16,-2-2-832-16,2-1-192 0,0 1 0 0,-1-1 0 15,0-2 864-15,6 0 128 0,-5-2 32 0,5 2 0 16,-4-4-832-16,4 4-192 0,-2-5 0 0,2-2 0 16,-1-2 0-16,4 1 0 0,2 0 0 0,3 1 0 15,0-1 0-15,1-7 0 0,0-8 0 0,1 11 0 16,1 16-768-16,-1 3-208 0,-2-6-48 0,0 2 0 0,0-1 832 0,-2 2 192 15,-6-4 0-15,0 0 0 0,0 0 0 0,5 4 0 16,-5-4 0-16,0 0 0 0,0 0 0 0,0 0 0 16,0 0 0-16,-2 7 0 0,-2 3 768 0,0-1 208 15,-1-2 48-15,-1-1 0 0,-3-1-832 0,0-1-192 16,0-1 0-16,-3-1 0 0,1 0 0 0,-1-1 0 16,1-1 0-16,2 0 0 15,2 0-768-15,3 0-208 0,4 0-48 0,-3-4 0 0</inkml:trace>
  <inkml:trace contextRef="#ctx0" brushRef="#br0" timeOffset="7733.66">20464 3157 23951 0,'0'0'512'0,"0"0"128"0,0 0 0 0,0 0 64 0,0 0-576 0,0 0-128 16,0 0 0-16,11-1 0 0,-18 11 848 0,0 3 144 15,-3-1 32-15,1 3 0 0,0 5-832 0,-1 1-192 16,-2 2 0-16,0 2 0 0,1 0 0 0,-3 1 0 15,1-1 0-15,-1 2 0 0,0 2 864 0,-1-1 128 16,0 1 32-16,-1-3 0 0,-1 2 0 0,-6 11 0 16,2-5 0-16,8-14 0 0,0 0-832 0,-2 0-192 15,2-1 0-15,3-1 0 0,1-1 0 0,0-2 0 16,-2-2 0-16,2-4 0 0,4 1 0 0,0-2 0 0,0-3 0 16,5-5 0-1,0 0-2416-15,1-6-528 0,3-5-96 0,4-4-32 0</inkml:trace>
  <inkml:trace contextRef="#ctx0" brushRef="#br0" timeOffset="7956.82">20625 3199 27647 0,'0'0'608'0,"0"0"128"0,0 0 32 0,0 0 0 0,0 0-624 0,0 0-144 0,0 0 0 0,-1 10 0 16,-2-1 1664-16,-4 4 320 0,-2 3 48 0,-2 2 16 15,-3 3-1648-15,-1 1-400 0,-3 2 0 0,-1 2 0 16,0 2 896-16,-1 4 112 0,1-1 16 0,-1 4 0 15,-1-4-832-15,-1 5-192 0,0 0 0 0,0 2 0 0,-2 1 0 0,1 1 0 16,-1 0 0-16,2-3 0 0,0 0 0 0,0-3 0 16,4-2 0-16,-1 0 0 0,2-6 0 0,4-3 0 15,3-3 0-15,3-5 0 16,2-4-2416-16,5-11-528 0,0 0-96 0,0 0-11088 16</inkml:trace>
  <inkml:trace contextRef="#ctx0" brushRef="#br0" timeOffset="8214.64">20884 3235 23951 0,'0'0'1056'0,"0"0"224"0,0 0-1024 0,0 0-256 15,0 0 0-15,-2 8 0 0,-4 1 1696 0,0 3 288 16,-3 1 48-16,-2 2 16 0,-3 4-832 0,-3 3-144 16,-4 3-48-16,-1 3 0 0,-1 4 0 0,-1 0 0 15,-1 3 0-15,1 2 0 0,0 2-816 0,-12 20-208 0,2-5 0 0,12-17 0 16,-1 5 0-16,1-2 0 0,-1 2 0 0,-1 0 0 15,1 1 0-15,-1-2 0 0,1-2 0 0,1-1 0 16,1-3 0-16,3-1 0 0,1-5 0 0,2-4 0 16,2-4 0-16,4-3 0 0,3-4 0 0,3-3 0 31,3-11-1600-31,0 0-352 0,7 1-80 0,3-6-16 0,4-6 0 0,5-6 0 16,1-11 0-16,5-6 0 0</inkml:trace>
  <inkml:trace contextRef="#ctx0" brushRef="#br0" timeOffset="8422.32">20987 3429 27647 0,'0'0'608'0,"0"0"128"0,0 0 32 0,0 0 0 0,0 0-624 0,0 0-144 16,0 0 0-16,0 0 0 0,0 0 2496 0,0 0 448 15,0 0 112-15,-8 7 16 0,-1 1-1648 0,0 2-320 16,-3 4-64-16,-1 3-16 0,-4 4-816 0,0 3-208 16,-3 3 0-16,-3 3 0 0,-1 3 0 0,-2 2 0 15,-3 3 0-15,3 2 0 0,0 2 0 0,1 1 0 16,0-1 0-16,2 1 0 15,-2-2-768-15,2 1-208 0,-1 0-48 0,3-6 0 0,2-1 832 0,2-3 192 16,1-4 0-16,3 0 0 16,0-6-3328-16,4-1-608 0,-5 10-128 0,8-18-32 0</inkml:trace>
  <inkml:trace contextRef="#ctx0" brushRef="#br0" timeOffset="8663.64">21256 3322 27647 0,'0'0'1216'0,"0"0"256"0,0 0-1168 0,0 0-304 0,0 0 0 0,0 0 0 16,-9 10 1696-16,-2-3 288 0,0 4 48 0,-4 2 16 15,-3 3-832-15,-2 3-144 0,0 3-48 0,-3 6 0 16,0 2-816-16,-1 2-208 0,0 6 0 0,0 2 0 16,-1 1 0-16,2 1 0 0,-1 1 0 0,0 2 0 15,-1 0 0-15,-1-1 0 0,-2 1 0 0,1 0 0 16,1-1 0-16,0-2 0 0,-1-2 0 0,3-6 0 15,5-3 0-15,3-3 0 0,4-7 0 0,2-3 0 16,2-5-2416-16,1-3-528 0,2-2-96 0,5-8-32 0</inkml:trace>
  <inkml:trace contextRef="#ctx0" brushRef="#br0" timeOffset="8888.32">21468 3309 35007 0,'0'0'768'0,"0"0"176"0,0 0 16 0,0 0 16 0,0 0-784 0,-6 10-192 16,-3-1 0-16,-3 4 0 0,-2 4 864 0,-5 5 128 16,-4 3 32-16,-3 6 0 0,-4 4-832 0,-1 5-192 15,-3 6 0-15,1-3 0 0,-1 4 0 0,2 1 0 16,2 2 0-16,1 1 0 0,0-6 0 0,3 2 0 16,1-4 0-16,2 0 0 0,1-2 0 0,2-3 0 0,3-3 0 0,3-5 0 15,1-4 0-15,2-7 0 0,2-3 0 0,4-4 0 31,1-3-1600-31,4-9-352 0,0 0-80 0,5-5-8208 0,4-7-1632 0</inkml:trace>
  <inkml:trace contextRef="#ctx0" brushRef="#br0" timeOffset="9068.69">21519 3493 31327 0,'0'0'688'0,"0"0"144"0,0 0 16 0,0 0 48 0,0 0-720 0,-5 9-176 0,-3 3 0 0,-2 1 0 16,-3 3 1664-16,-3 5 320 0,-2 0 48 0,-2 7 16 15,-2 3-1648-15,-1 6-400 0,-4 2 0 0,1 2 0 16,0 0 896-16,-1 2 112 0,-2 0 16 0,3-2 0 16,3-1-1648-16,1-2-320 0,1-3-64 0,4-2-16 15,2-3 0-15,5-4 0 0,2-4 0 0,4-4-15152 16</inkml:trace>
  <inkml:trace contextRef="#ctx0" brushRef="#br0" timeOffset="9250.64">21586 3729 31327 0,'0'0'1392'0,"0"0"272"0,0 0-1328 0,0 0-336 16,0 0 0-16,0 0 0 0,0 0 3344 0,0 0 608 16,-9 5 112-16,-1 2 32 0,1 1-2464 0,-1 2-480 15,-3 2-112-15,0 2-16 0,1 3-816 0,-1 3-208 16,-1 3 0-16,1 1 0 0,0 0 0 0,1 4 0 16,0 1 0-16,0 2 0 15,2 1-768-15,1 1-208 0,1-2-48 0,3-3 0 16,1-1-1632-16,3-2-336 0,1-3-64 0,1-1-16 0</inkml:trace>
  <inkml:trace contextRef="#ctx0" brushRef="#br0" timeOffset="25825.79">19884 4438 16575 0,'0'0'736'0,"0"0"160"0,-2-6-720 0,2 6-176 16,-6-12 0-16,4 6 0 0,1-1 848 0,-1 1 144 0,0 0 32 0,-1-3 0 15,0-1 0-15,3-1 0 0,0 1 0 0,0 10 0 16,0 0-832-16,-1-8-192 0,1 0 0 0,0-2 0 15,-1 2 864-15,1 3 128 0,1-2 32 0,-1-4 0 16,0 0-832-16,1 3-192 0,1-2 0 0,0-2 0 16,1-2 0-16,0 2 0 0,-2 2 0 0,1-2 0 15,4-2 864-15,-1 1 128 0,-1 0 32 0,1 2 0 16,2 3-832-16,-7 8-192 0,5-10 0 0,1 3 0 16,-6 7 0-16,9-5 0 0,-9 5 0 0,10-6 0 15,-3-1 0-15,1 2 0 0,-8 5 0 0,11-7 0 16,-2 2 0-16,-9 5 0 0,0 0 0 0,13-4 0 15,-1-1 0-15,-2 0 0 0,-1 0 0 0,0 1 0 0,-9 4 0 0,15-4 0 16,-2 1 0-16,0 1 0 0,-3 0 0 0,2-2 0 16,1 3 0-16,0 2 0 0,0 3 0 0,-1-4 0 15,-12 0 0-15,14 3 0 0,2 1 0 0,-3-2 0 16,-3 2 0-16,0-2 0 0,4 3 864 0,-5-3 128 16,-9-2 32-16,11 3 0 0,1 2-832 0,-1 0-192 15,-11-5 0-15,11 4 0 0,1-4 0 0,-2 4 0 16,-2-1 0-16,-8-3 0 0,11 4 0 0,-2-3 0 15,0 2 0-15,-1 1 0 0,-8-4 0 0,8 7 0 16,-8-7 0-16,7 8 0 0,0-1 0 0,-1-1 0 16,-6-6 0-16,10 8 0 0,-10-8 0 0,7 8 0 15,0 0 0-15,-2-2 0 0,-5-6 864 0,7 7 128 16,-7-7 32-16,7 8 0 0,3-1-832 0,-10-7-192 0,0 0 0 0,0 0 0 16,7 10 0-16,-1-4 0 0,-2 2 0 0,2 2 0 15,-6-10 0-15,4 9 0 0,-1 2 0 0,-1-1 0 16,0-1 864-16,0 3 128 15,1-1 32-15,-2 0 0 0,0 2-832 0,2 0-192 0,0-2 0 0,-2-1 0 16,-1-10 0-16,1 9 0 0,2 1 0 0,-1 0 0 16,-2-10 0-16,0 0 0 0,0 0 0 0,3 12 0 15,0-1 0-15,-2-3 0 0,-1 1 0 0,0 2 0 16,0-11 0-16,-1 10 0 0,1-10 0 0,0 12 0 16,0 1 0-16,0-5 0 0,-2 0 0 0,1-1 0 15,0 1 0-15,-1 4 0 0,1 0 0 0,1-12 0 16,-3 9 0-16,3-9 0 0,-2 6 0 0,-1 4 0 15,3-10 864-15,-2 7 128 0,0 1 32 0,1 0 0 16,1-8-832-16,0 0-192 0,0 0 0 0,-3 8 0 16,1-2 0-16,2-6 0 0,0 0 0 0,-4 13 0 0,1 0 0 0,1-6 0 15,-1-1 0-15,3-6 0 0,0 0 0 0,-6 8 0 16,6-8 0-16,-7 8 0 0,7-8 0 0,-6 11 0 16,-1-1 0-16,7-10 0 0,0 0 0 0,0 0 0 15,-7 4 0-15,0 1 0 0,7-5 0 0,-7 7 0 16,-1-1 0-16,8-6 0 0,0 0 0 0,-6 8 0 15,-1 0 0-15,-2 1 0 0,0-6 0 0,9-3 0 16,-6 0 0-16,6 0 0 0,-12 6 0 0,3 1 0 16,0-4 0-16,9-3 0 0,-7 7 0 0,0-4 0 15,7-3 0-15,-10 4 0 0,0-4 0 0,4 0 0 16,6 0 0-16,-7 0 0 0,-1 1 0 0,-1 0 0 16,1-1 0-16,-1 1 0 0,0 3 0 0,-2-1 0 0,-1 0 0 0,-1-3 0 15,3-2 0-15,0 2 0 16,-2 0 0-16,1 0 0 0,2-1 0 0,-3 0 0 0,-1-1 0 0,3 2 0 15,2-1 0-15,3 2 0 0,-2 3 0 0,-6-2 0 16,2-6 0-16,4 1 0 0,1 0 0 0,-1 1 0 16,-1 1 0-16,0 1 0 0,-1-4 0 0,-2-2 0 15,-2-1 0-15,2 1 0 0,2 2 0 0,4 2 0 16,-2-2 0-16,-2 0 0 0,1-3 0 0,1 1 0 16,-1 1 0-16,8 5 0 0,-7-4 0 0,2-3 0 15,-2 0 0-15,2-4 0 0,0 2 0 0,-1-3 0 16,-1 2 0-16,3 3 0 0,-1 1 0 0,0-3 0 15,-1-2 0-15,0-6 0 0,1 2 0 0,-1 2 0 16,3 1 0-16,-1 1 0 0,0 1 0 0,1 3 0 0,1 1 0 16,-2-7 0-16,1 1 0 0,0 0 0 0,0-5 0 0,1 7 0 15,2-2 0-15,2-6 0 0,-2 0 0 0,0 0 0 16,0 2 0-16,1 4 0 0,-1 2 0 0,1 1 0 16,0-1 0-16,2-3 0 0,0 0 0 0,-2 4 0 15,0 0 0-15,2 1 0 0,-1 2 0 0,-2 6 0 16,0 0 0-16,6-11 0 0,-1 1 0 0,0 1 0 15,0-2 0-15,2 2 0 0,-1 0 0 0,1 1 0 16,-2-2 0-16,2 1 0 0,-1-2 0 0,1 2 0 16,-7 9 0-16,7-9 0 0,0 0 0 0,1 2 0 15,-8 7 0-15,6-9 0 0,-2-1 0 0,0 2 0 16,-4 8 0-16,0 0 0 0,0 0 0 0,0 0 0 16,9-6 0-16,-9 6 0 0,0 0 0 0,7-8 0 15,-3 1 0-15,-4 7 0 0,0 0 0 0,0 0 0 0,0 0 0 0,6-6 0 16,-6 6 0-16,0 0 0 0,0 0 0 0,0 0 0 15,8-7 0-15,-8 7 0 0,0 0 0 0,0 0 0 16,0 0 0-16,9-6 0 0,-9 6 0 0,0 0 0 16,0 0 0-16,0 0 0 0,0 0 0 0,0 0 0 31,12 0-768-31,-2 2-208 0,-10-2-48 0,13 2-12016 0,-1 0-2400 0</inkml:trace>
  <inkml:trace contextRef="#ctx0" brushRef="#br0" timeOffset="33562.83">19103 5397 14447 0,'-9'-4'640'0,"4"1"128"0,0-2-608 0,1 0-160 16,1-2 0-16,3 7 0 0,-5-5 1296 0,0 1 240 16,1-2 32-16,1-1 16 0,-1 2-688 0,4 5-128 15,0 0-16-15,0 0-16 0,0 0-336 0,-1-5-64 16,0-3-16-16,1 8 0 0,0 0-320 0,0 0 128 15,0 0-128-15,0 0 0 0,2-7 0 0,-2 7 0 16,0 0 0-16,0 0-192 0,0 0-64 0,0 0-32 16,0 0 0-16,0 0 0 15,12 4-592-15,-12-4-112 0,0 0-32 0,0 0 0 16,0 0-128-16,4 13-16 0,-4-13-16 0,-1 12 0 0,1-12 1184 0,0 0 128 16,-9 5 64-16,0 2 32 0,-3-5 928 0,3 0 192 15,9-2 48-15,-9-2 0 0,-2 0-48 0,3 2-16 16,8 0 0-16,-5-7 0 0,1-2-624 0,2 1-112 0,2 8-16 0,-2-9-16 15,1 0-352-15,1 9-64 0,0 0-16 0,0 0 0 16,3-8-128-16,-3 8 0 0,0 0-160 0,0 0 160 16,7-10-192-16,1 3 48 0,-8 7 16 0,0 0 0 15,11 0-16-15,-1 3 0 0,0 1 0 0,-10-4 0 16,11 4-96-16,-11-4-16 0,13 4 0 0,-3 1 0 16,-10-5 80-16,8 10 16 0,0-2 0 0,-8-8 0 15,0 0 160-15,0 0 0 0,0 0 0 0,0 0-128 16,5 10 128-16,-5-10 0 0,4 12 0 0,-4-12 0 15,0 0 128-15,-1 11-128 0,0 0 160 0,-1 0-160 16,2-11 128-16,-4 10-128 0,4-10 0 0,-2 13 0 16,2-13 0-16,-2 12 0 0,2 0 0 0,0-12 0 15,7 6-1152-15,1 2-320 0</inkml:trace>
  <inkml:trace contextRef="#ctx0" brushRef="#br0" timeOffset="34341.94">19219 5406 17391 0,'0'0'768'0,"0"0"160"0,0 0-736 16,0 0-192-16,0 0 0 0,0 0 0 0,0 0 752 0,0 0 112 15,0 0 32-15,0 0 0 0,0 0-656 0,0 0-240 16,0 0 176-16,0 0-176 0,0 0 0 0,0 0 0 15,0 0 0-15,0 0-160 0,0 0 160 0,0 0-128 16,0 0 128-16,0 0-128 0,13 0 128 0,-2 0 0 16,-11 0 0-16,10 0 0 0,-10 0 128 0,13-2-128 15,-1 1 160-15,0-3-160 0,0 2 240 0,-1-2-48 16,1-1-16-16,1-1 0 0,1 0 144 0,1 1 48 16,-1 1 0-16,3-2 0 0,0 0-64 0,3-1-16 15,0 0 0-15,0 3 0 0,-2-2-160 0,2 5-128 16,1-3 144-16,1 3-144 0,0 0 128 0,0-3-128 15,2 1 0-15,-1 3 0 0,-1 3 128 0,-1-2-128 0,-1 2 0 0,-2-2 0 16,-3 0 0-16,1-1 128 0,-2-1-128 0,1 2 0 16,-2 3 128-16,0 0-128 0,-3-1 176 0,1-3-176 15,-1 0 256-15,-1 0-48 16,-9 0-16-16,12 2 0 0,-2 2 32 0,0 1 0 0,-10-5 0 0,10 6 0 16,-1-5-32-16,-9-1-16 0,11 0 0 0,-11 0 0 15,11 5 16-15,-11-5 0 0,11 4 0 0,-11-4 0 16,11 0 128-16,-11 0 16 0,0 0 16 0,11 0 0 15,-11 0 48-15,10 3 16 0,-10-3 0 0,0 0 0 16,0 0-128-16,11-3-32 0,-11 3 0 0,0 0 0 16,0 0-256-16,0 0 128 0,10 3-128 0,-10-3 0 15,0 0 0-15,0 0 0 0,0 0 0 0,0 0 0 16,0 0 0-16,0 0-256 0,11 0 32 0,-11 0 0 16,11 2-2352-16,-11-2-480 0</inkml:trace>
  <inkml:trace contextRef="#ctx0" brushRef="#br0" timeOffset="34807.8">19860 5023 21359 0,'0'0'944'0,"0"0"208"0,0 0-928 0,0 0-224 16,0 0 0-16,0 0 0 0,0 0 704 0,0 0 80 0,0 0 32 0,0 0 0 15,0 0-816-15,9 6 0 0,0 2 0 0,0-2-144 16,-9-6 144-16,12 12 0 0,-3-5 0 0,2-1 0 16,3 2 160-16,-1 1-32 0,-2-1-128 0,1 1 192 15,1 1-64-15,1 2-128 0,1 0 176 0,0 0-176 16,4-1 0-16,-4 2 0 0,0 0 0 0,-1-1 0 15,0-1 0-15,1 2 0 0,-2-4 0 0,0-1 0 16,-2-2 128-16,0-3-128 0,-11-3 0 0,12 6 0 16,-5 2 128-16,-7-8-128 0,0 0 192 0,0 0-192 15,0 0 512-15,0 0-16 0,0 0 0 0,0 0 0 16,0 0 272-16,0 0 48 0,0 0 16 0,0 11 0 0,0-11-128 16,-3 10-32-16,-3-1 0 0,-1 2 0 0,0 2-320 15,-3 0-64-15,-3 1-16 0,1 0 0 0,1-1-144 0,0 0-128 16,-2 2 144-16,0-2-144 0,0 1 144 0,-1 2-144 15,1 1 128-15,2-3-128 0,-2-1 0 0,1-1 0 16,0-2 0-16,2 3 0 0,-1-2 0 0,2-1 0 16,0-2 0-16,1 0 0 15,0-2-1200-15,2 1-320 0,-2-1-64 0</inkml:trace>
  <inkml:trace contextRef="#ctx0" brushRef="#br0" timeOffset="35462.28">19275 4423 6447 0,'0'0'576'0,"0"0"-576"16,0 0 0-16,0 0 0 0,0 0 1408 0,0 0 192 15,0 0 16-15,-7 2 16 0,7-2-736 0,-8-6-128 16,1 1-48-16,7 5 0 0,0 0-144 0,-9 0-48 16,0 0 0-16,9 0 0 0,0 0 208 0,0 0 32 0,-10-3 16 0,10 3 0 15,0 0 64-15,0 0 16 0,0 0 0 0,-10 4 0 16,10-4-160-16,0 0-48 0,-9 0 0 0,9 0 0 16,0 0-320-16,-6 8-64 0,6-8-16 0,-5 9 0 15,5-9-256-15,-6 8 0 0,0-2 0 0,1 3 0 16,-1 1 0-16,1 0 0 0,-1 0 0 0,-1 1 0 15,-1-2 0-15,2-1 0 0,-1 0 0 0,1 2 0 16,-2 2 256-16,-1-1-16 0,-3 0 0 0,3-2 0 16,3-2 144-16,-1 0 16 0,0 2 16 0,7-9 0 15,-6 6-224-15,6-6-32 0,0 0-16 0,0 0 0 16,0 0-144-16,0 0-192 0,0 0 32 0,0 0-8320 16,0 0-1664-16</inkml:trace>
  <inkml:trace contextRef="#ctx0" brushRef="#br0" timeOffset="35768.78">19210 4407 11055 0,'0'0'976'0,"0"0"-784"16,0 0-192-16,0 0 0 0,0 0 2880 0,0 0 544 16,0 0 96-16,0 0 32 0,0 0-2432 0,0 12-480 15,0-12-112-15,0 0-16 0,0 0-512 0,3 9 0 16,-3-9-160-16,5 13 160 0,0-1-160 0,1 0 160 15,-1-2 0-15,1-1-144 0,1-1 144 0,-1 1 0 16,1 1 0-16,1 0 0 0,1-1 0 0,0 2 0 16,-1 2 0-16,2-2 0 0,1-2 0 0,-2 1 0 15,-1 0 0-15,1 0 0 0,0 0 224 0,1 0-32 0,-1 1 0 0,-1 0 0 16,-8-11 208-16,9 8 48 0,-9-8 0 0,7 10 0 16,-7-10-16-16,0 0 0 0,0 0 0 0,0 0 0 15,0 0-80-15,4 10-16 0,-4 1 0 0,0-11 0 16,0 0-80-16,0 0 0 0,0 0-16 0,0 0 0 31,0 0-1024-31,-8 6-208 0,8-6-32 0</inkml:trace>
  <inkml:trace contextRef="#ctx0" brushRef="#br0" timeOffset="36455.06">18951 4498 17503 0,'0'0'1552'0,"0"0"-1232"0,0 0-320 0,0 0 0 0,0 0 1904 0,0 0 320 15,0 0 64-15,0 0 16 0,0 0-976 0,0 0-192 16,0 0-48-16,0 0 0 0,0 0-768 0,0 0-176 16,0 0-16-16,0 0-128 0,0 0-176 0,0 0-144 15,0 0-16-15,0 0-16 16,10 2-288-16,-10-2-48 0,0 0-16 0,0 0 0 16,0 0 48-16,0 0 0 0,0 0 0 0,0 0 0 0,0 0 384 0,7 9 80 0,-7-9 0 0,0 0 16 15,0 0 176-15,0 10 192 0,-2 1-32 0,2-11-16 16,-5 11 144-16,5-11 32 0,-5 7 0 0,0 3 0 15,-2 2-128-15,2 0 0 0,2 0-16 0,0-3 0 16,-4-3-176-16,7-6 160 0,-8 8-160 0,3 2 160 16,0 4-160-16,1-4 0 0,4-10 144 0,-7 10-144 15,2 3 192-15,0 0-48 0,1 0 0 0,4-13 0 16,0 0-16-16,0 0-128 0,0 0 192 0,-6 7-64 16,2 2-128-16,4-9 0 0,0 0 0 0,0 0 128 15,0 0-128-15,0 0 0 0,0 0 0 0,0 0 0 16,0 0 0-16,0 0 0 0,0 0 0 0,0 0 0 15,0 0 0-15,0 0 0 0,4-9 0 0,-1-3 0 0,1-3 0 0,2-1 0 16,1 0 0-16,0 2 0 0,-2 1 0 0,2-1 0 16,-1 2 0-16,1 1 0 0,-2 0 0 0,-1-1 0 15,-2 0 0-15,1 4 0 0,-3 8 0 0,0 0 0 16,4-11 0-16,-4 11 0 0,0 0 0 0,0 0 0 16,0 0 0-16,0 0 0 0,6-8 0 0,-6 8 0 15,0 0 0-15,0 0 0 0,0 0 192 0,0 0-32 16,0 0-16-16,0 0 0 0,0 0 112 0,0 0 0 15,0 0 16-15,0 0 0 0,0 0-112 0,0 0-32 16,0 0 0-16,0 0 0 0,0 0-128 0,0 0 0 16,0 0 0-16,0 0 0 15,0 0-448-15,0 0-64 0,13-3 0 0,1 1-16 16,-3-4-704-16,4 0-144 0,3-5-32 0,1 0-5792 16,0-4-1168-16</inkml:trace>
  <inkml:trace contextRef="#ctx0" brushRef="#br0" timeOffset="68239.37">18341 9678 35007 0,'8'-48'768'0,"-8"48"176"0,0 0 16 0,0 0 16 0,0 0-784 0,0 0-192 0,0 0 0 0,0 0 0 16,0 0 1680-16,-6 2 304 0,0 5 48 0,2 1 16 16,3-2-1648-16,-2 7-400 0,-1 10 0 0,1 0 0 15,3 6 0-15,0 5 0 0,2 3 0 0,0 10 0 16,1 8 0-16,1-12 0 0,1-22 0 0,2 5 0 16,0 8 0-16,3 1 0 0,-1 2 0 0,0-6 0 15,1-1 0-15,2-1 0 0,-4-3 0 0,2-3 0 16,-1-6 0-16,-2-3 0 0,-2 1 0 0,0-5 0 0,-5-10 0 0,0 0 0 15,7 4 0-15,1-5 0 0,-1-7 896 0,0 1 112 16,1 2 16-16,1-3 0 0,1-7-832 0,3-6-192 16,3-4 0-16,1-21 0 0,0-24 0 0,2 17 0 15,2 27 0-15,0 2 0 0,-1-5 0 0,-2 2 0 16,-1-3 0-16,0 4 0 16,-1-1-768-16,-3 1-208 0,-6 2-48 0,3 7 0 15,-4 8-1632-15,-1 0-336 0,-1-5-64 0,1 3-16 0</inkml:trace>
  <inkml:trace contextRef="#ctx0" brushRef="#br0" timeOffset="68491.82">18994 9764 27647 0,'0'0'1216'0,"0"0"256"0,0 0-1168 0,0 0-304 0,0 0 0 0,0 0 0 16,0 0 880-16,0 0 112 0,0 0 32 0,0 0 0 15,0 0 0-15,0 0 0 0,2 16 0 0,-2 2 0 16,-1-9-832-16,0 8-192 0,0 8 0 0,-1 4 0 16,1-3 0-16,1-19 0 0,0-22 0 0,0 27 0 15,-1 44 0-15,1 0 0 0,0-12 0 0,1-4 0 16,0-3 0-16,1-5 0 0,-1-3 0 0,1 4 0 16,1-6 0-16,-3-11 0 0,0-16 0 0,0 0 0 15,0 0-1600-15,0 0-352 0,0-7-80 0,-1-2-11472 16</inkml:trace>
  <inkml:trace contextRef="#ctx0" brushRef="#br0" timeOffset="68611.67">19003 9443 27647 0,'0'-27'608'0,"0"27"128"0,0 0 32 0,0 0 0 0,0 0-624 0,0 0-144 16,0 0 0-16,0 0 0 15,0 0-1600-15,0 0-368 0,0 0-64 0,10 13-16 0</inkml:trace>
  <inkml:trace contextRef="#ctx0" brushRef="#br0" timeOffset="68972.86">19402 9588 31327 0,'0'0'1392'0,"0"11"272"0,-4 0-1328 0,4-11-336 0,-1-5 0 0,1 5 0 15,-7 9 1712-15,-1-5 272 0,1-8 48 0,-3 4 16 16,1 7-1648-16,-4-2-400 0,0-5 0 0,-1 6 0 15,1 9 0-15,-2-3 0 0,1-2 0 0,1 3 0 16,0 3 0-16,1 1 0 0,2-2 0 0,3 0 0 16,1-2 0-16,2 1 0 0,1 0 0 0,2 5 0 15,2-6 0-15,5 1 0 0,3 3 0 0,2-1 0 16,4-6 0-16,0-4 0 0,4-8 0 0,-1 7 0 16,0 7 0-16,3-4 0 0,-3-10 0 0,-1 8 0 15,-1 4 0-15,2-4 0 0,0-9 0 0,1 5 0 16,-4 10 0-16,0 4 0 0,-4-1 0 0,1-11 0 0,-1-17 0 0,-4 0 0 15,-3 5 0-15,-5 20 0 0,-2 23 896 0,-2 6 112 16,-4-6 16-16,-1-1 0 0,-3-4 0 16,-2-4 0-16,-2-2 0 0,-5 5 0 0,1-8-832 0,3 1-192 15,-2 3 0-15,1-5 0 0,1-10 0 0,2-5 0 16,2-5 0-16,1 0 0 16,0 7-768-16,2-2-208 0,3 0-48 0,2-9-18432 15</inkml:trace>
  <inkml:trace contextRef="#ctx0" brushRef="#br0" timeOffset="70716.03">19737 9236 23951 0,'0'0'512'0,"0"0"128"0,6 5 0 0,2 2 64 0,3-1-576 0,2 0-128 16,1 0 0-16,2 2 0 0,-1 2 848 0,4-3 144 0,0-5 32 0,2 2 0 15,-1 2-832-15,-1-2-192 0,3-3 0 0,10-4 0 16,-4-5 0-16,-2 8 0 0,-5 10 0 0,-5-8 0 16</inkml:trace>
  <inkml:trace contextRef="#ctx0" brushRef="#br0" timeOffset="70985.1">19893 9280 35007 0,'-6'15'768'0,"3"-10"176"0,3-5 16 0,-5 9 16 0,0-1-784 0,1 2-192 16,1 0 0-16,1 8 0 0,-2 9 864 16,0 1 128-16,1-4 32 0,2 0 0 0,-3 6 0 15,0 1 0-15,2 0 0 0,-1 2 0 0,0 0-832 0,1 0-192 16,-2 1 0-16,0 3 0 0,0-1 0 0,1 6 0 15,1 2 0-15,1 2 0 0,1-2 0 16,0 2 0-16,0 3 0 0,1-3 0 0,1-5 0 0,1-5 0 16,0-2 0-16,1-1 0 0,-1-2 0 0,3-4 0 15,-1-3 0-15,1-6 0 0,1-4 0 0,1-2 0 16,1-3 0-16,4 0 0 0,0-2 0 0,3-5 0 16,1-4 0-16,5-7 0 15,4-8-3232-15,1 1-688 0,28-11-144 0,-9 7-32 0</inkml:trace>
  <inkml:trace contextRef="#ctx0" brushRef="#br0" timeOffset="71283.99">20251 9630 27647 0,'-8'-13'608'0,"5"8"128"0,-1 2 32 0,4 3 0 0,0 0-624 0,-2-7-144 0,0-3 0 0,1 5 0 15,1 5 848-15,0 0 144 0,0 0 32 16,0 0 0-16,0 0-832 0,5 4-192 0,1 2 0 0,3 1 0 15,0-2 0-15,1-1 0 0,-2 2 0 0,0 1 0 16,1-3 864-16,0 0 128 0,0-2 32 0,2 5 0 16,2 3-832-16,-2 2-192 0,1 1 0 0,1-1 0 15,0-3 0-15,0 0 0 0,0 3 0 0,2 1 0 0,-1 2 864 0,0 6 128 16,1 5 32-16,-2-3 0 0,0-9-832 0,0 3-192 16,-1 5 0-16,-1 8 0 0,-2 10 0 0,-1 1 0 15,0-5 0-15,-3-2 0 0,-3-1 864 0,-1-2 128 16,1-1 32-16,0-1 0 15,-4-3-1648-15,1-4-320 0,-1-5-64 0,0-7-16 16,2-10-1632-16,0 0-336 0,0 0-64 0,0 0-16 0</inkml:trace>
  <inkml:trace contextRef="#ctx0" brushRef="#br0" timeOffset="71464.13">20620 9586 35007 0,'0'0'1552'0,"0"0"320"0,0 0-1488 0,-7 2-384 0,-1-1 0 0,-1 2 0 16,-1 4 1712-16,-1 3 272 15,3 0 48-15,-1 3 16 0,-1 0-832 0,-3 2-144 16,-1 3-48-16,-1 3 0 0,0 0-816 0,-1 4-208 0,0 3 0 0,1-3 0 16,-1-12 0-16,0 8 0 0,1 12 0 0,-2 10 0 31,1-7-768-31,2 2-208 0,1-2-48 0,6-10 0 16,1-1-2448-16,0-3-496 0,-5 29-112 0,9-25-16 0</inkml:trace>
  <inkml:trace contextRef="#ctx0" brushRef="#br0" timeOffset="71975.75">20715 9193 23951 0,'1'25'1056'0,"-1"-25"224"0,0 0-1024 0,7 1-256 15,-2-1 0-15,3 4 0 0,1 4 0 0,2-2 0 0,4-2 0 0,-1 3 0 16,2 2 880-16,-1-3 112 0,2-2 32 0,3 3 0 16,0 3 0-16,-4-1 0 0,0 2 0 0,-3 1 0 15,-1-1-832-15,-2 6-192 0,-1 7 0 0,-1 2 0 16,0-3 864-16,-1 0 128 0,-2 5 32 0,-1 3 0 15,0 3 0-15,0 0 0 0,-1 3 0 0,1 1 0 16,0 2-832-16,0-2-192 0,0-3 0 0,-1 4 0 16,-2 4 0-16,0 13 0 0,1 2 0 0,-1-12 0 15,-1-16 0-15,0 3 0 0,0 2 0 0,-1-3 0 16,-1-9-768-16,0 2-208 0,-2 1-48 0,0-5 0 16,1-7-816-16,-2 2-160 0,-1 2-48 0,-5-1-11456 15</inkml:trace>
  <inkml:trace contextRef="#ctx0" brushRef="#br0" timeOffset="72125.28">20694 10164 23951 0,'0'0'512'0,"0"0"128"0,0 0 0 0,0 0 64 0,0 0-576 0,0 0-128 15,5 4 0-15,3 0 0 0,0-1 848 0,3-2 144 16,4 2 32-16,0-3 0 0,2-2-832 0,2 4-192 16,0 3 0-16,3-4 0 0,4-3 0 0,1-2 0 15,-1 5 0-15,2-4 0 16,4-4-768-16,0-3-208 0,32-8-48 0,-10 4 0 0</inkml:trace>
  <inkml:trace contextRef="#ctx0" brushRef="#br0" timeOffset="72306.67">21150 9146 31327 0,'0'0'1392'0,"0"0"272"0,0 0-1328 0,0 0-336 0,0 0 0 0,0 0 0 15,8 5 896-15,0-1 96 0,0 0 32 0,2 0 0 16,3 1-832-16,3-2-192 0,2 1 0 0,2-4 0 16,6 0 0-16,-2 0 0 0,0 0 0 0,10 0-10336 15,-8 0-2112-15</inkml:trace>
  <inkml:trace contextRef="#ctx0" brushRef="#br0" timeOffset="72532.71">21468 9231 35007 0,'-5'6'768'0,"-1"5"176"0,-4 1 16 0,0 2 16 0,0-2-784 0,0-1-192 15,-1-4 0-15,-1 5 0 0,0 6 1680 0,1 3 304 16,-3 1 48-16,3 4 16 0,-1 3-1648 0,2 5-400 16,0 6 0-16,3 3 0 0,-1 1 0 0,0 2 0 15,0 0 0-15,0 1 0 0,-1 16 0 0,4-13 0 16,2-24 0-16,2 14 0 0,1 18 0 0,1-2 0 16,3-8 0-16,2-7 0 0,-1-2 0 0,3-8 0 15,1-1 0-15,0-5 0 0,1-10 0 0,5 2 0 16,-1-4 0-16,2-6 0 0,2-7 0 0,-1-1 0 15,-2-1 0-15,4-6 0 16,2-9-736-16,3-6-224 0,-3-7-64 0,1-7-16784 0</inkml:trace>
  <inkml:trace contextRef="#ctx0" brushRef="#br0" timeOffset="73010.78">21743 9539 35007 0,'0'0'1552'0,"-6"1"320"0,-2 0-1488 0,0 3-384 0,-1 1 0 0,0 1 0 16,-1-1 1712-16,0 3 272 0,1-1 48 0,0 5 16 15,0 2-832-15,0 5-144 0,1-1-48 0,2 3 0 16,-1 1-816-16,2 1-208 0,1 2 0 0,1 1 0 16,1 10 0-16,2-7 0 0,2 1 0 0,4 0 0 15,-4-3 0-15,5-1 0 0,2-3 0 0,0 7 0 16,-1 3 0-16,1-10 0 0,1-16 0 0,2-2 0 0,1 1 0 0,1-6 0 16,5-6 0-16,-1-5 0 15,1-2-768-15,2-2-208 0,0-4-48 0,0-4 0 0,-1-4 832 0,0-5 192 16,0 1 0-16,-2-2 0 15,-1-2-864-15,3-13-128 0,-8 12-32 0,-1-1 0 0,0 3 832 0,-4 2 192 16,0 0 0-16,-2 5 0 0,-1 5 0 0,1 3 0 16,-2 1 0-16,-2 0 0 0,-1 1 768 0,0 0 208 15,0 17 48-15,0 0 0 0,0 0 0 0,0 0 0 16,0 0 0-16,-6 9 0 0,-1 3-832 0,2 1-192 16,0 5 0-16,2 7 0 0,1 0 0 0,-1 2 0 15,2-1 0-15,-1 5 0 0,4 2 0 0,-2 1 0 16,1 0 0-16,0 5 0 0,2 17 0 0,1 5 0 15,1 7 0-15,0-22 0 0,3-5 0 0,-3 5 0 16,-1 1 0-16,1-4 0 0,1-6 0 0,-2 2 0 16,-1 5 0-16,0-2 0 15,0-4-768-15,-1-1-208 0,-2-1-48 0,0-4 0 0,-1-3 1648 0,-2-4 320 0,-1-3 64 0,-1-3 16 16,-1 0-832-16,-1-4-192 0,-1-2 0 0,-2 0 0 16,-3 2 0-16,-3-6 0 0,-1-5 0 0,-4-2 0 15,-3-2 0-15,-2-2 0 0,-4-6 0 0,-7-5 0 31,3-7-1600-31,4-1-352 0,3-3-80 0,3-5-16400 0</inkml:trace>
  <inkml:trace contextRef="#ctx0" brushRef="#br0" timeOffset="73446.73">22102 9218 27647 0,'0'0'608'0,"5"-4"128"0,3 1 32 0,2-1 0 0,2 3-624 0,4 1-144 16,2 0 0-16,2 1 0 0,-1 1 848 0,10 0 144 0,1 1 32 0,-3 1 0 15,-1 0 0-15,0 0 0 0,0 1 0 0,-3 0 0 16,-3 2 0-16,-1 0 0 0,-2 3 0 0,-3-3 0 16,-1 0-832-16,0 5-192 15,-5 5 0-15,-2 1 0 0,2-4 864 0,-3 3 128 0,-1 3 32 0,0 1 0 16,-2-1-832-16,-1 1-192 0,-1 1 0 0,0-2 0 15,1 3 0-15,-1 4 0 0,0 0 0 0,0 0 0 16,0-1 0-16,0 0 0 0,1-5 0 0,-1 1 0 16,0 2 0-16,0 5 0 0,0 6 0 0,0-5 0 15,0-9-1600-15,0 3-352 0,-1 6-80 16,0-11-9296-16,1-19-1856 0</inkml:trace>
  <inkml:trace contextRef="#ctx0" brushRef="#br0" timeOffset="73658.72">22238 10016 31327 0,'-15'-9'1392'0,"10"7"272"0,-2-2-1328 0,2 8-336 15,-1 8 0-15,0-12 0 0,1-17 1712 0,1 5 272 16,4 12 48-16,-2 6 16 0,-1 1-832 0,2 4-144 16,1-2-48-16,2 0 0 0,5-5-816 0,2 0-208 15,2-1 0-15,4 3 0 0,6 1 0 0,5-13 0 16,4-12 0-16,3 15 0 0,-7 24 0 0,2-12 0 15,0-16 0-15,0 5 0 0,0 15 0 0,-2-6 0 16,0-14 0-16,0 3-12512 16,-4 8-2544-16</inkml:trace>
  <inkml:trace contextRef="#ctx0" brushRef="#br0" timeOffset="74502.28">22850 9142 27647 0,'0'-19'608'0,"0"19"128"0,0 0 32 0,0 0 0 0,0 0-624 0,13-6-144 16,-1 1 0-16,0 4 0 0,3 2 848 0,4 1 144 0,0-1 32 0,11-2 0 16,-4-6-832-16,-9 6-192 0,-1 2 0 0,7 2 0 15,-3-3 0-15,-8 0 0 0,-1 1 0 0,0 2-9232 31,-1 2-1904-31</inkml:trace>
  <inkml:trace contextRef="#ctx0" brushRef="#br0" timeOffset="74800.22">23013 9205 35007 0,'0'0'768'0,"0"0"176"0,0 0 16 0,0 0 16 15,0 0-784-15,0 0-192 0,-5-7 0 0,5 7 0 16,0 0 1680-16,0 0 304 0,0 0 48 0,-4 7 16 15,0-1-1648-15,-2 10-400 0,-2 2 0 0,3 0 0 0,-1 10 0 0,1 4 0 16,-3 9 0-16,1-1 0 0,-1 3 0 0,1 6 0 16,1 1 0-16,0 1 0 0,3 1 0 0,0 1 0 15,2 0 0-15,-1-1 0 0,2 3 0 0,0-9 0 16,0-2 0-16,0 0 0 0,2-2 0 0,-1-6 0 16,0-7 0-16,2-2 0 0,1 3 0 0,0-1 0 15,-2-7 0-15,1-1 0 0,1-5 0 0,1-2 0 16,-1-5 0-16,0-2 0 0,-4-7 0 0,8 2 0 15,0 1 0-15,5 0 0 0,-2-2 0 0,2 2 0 16,2-1 0-16,3-2 0 16,0-4-1552-16,3-2-400 0,2-1-80 0,2-2-14752 0</inkml:trace>
  <inkml:trace contextRef="#ctx0" brushRef="#br0" timeOffset="75427.03">23646 9656 35007 0,'0'0'768'0,"0"0"176"0,0 0 16 0,1-8 16 0,-4-1-784 16,2-1-192-16,-2 2 0 0,1 1 0 0,-2 2 864 0,-1-2 128 15,-1 1 32-15,0-1 0 0,-3 4 0 0,-2 3 0 16,-2 3 0-16,0 0 0 0,-5 1-832 15,-2 2-192-15,0 8 0 0,0 2 0 0,2 1 0 0,-1 4 0 16,3 4 0-16,0 2 0 0,0 3 0 0,6 2 0 16,3-1 0-16,5-5 0 0,-1 4 0 0,3-1 0 15,1 2 0-15,5-2 0 16,3-5-768-16,2-3-208 0,2-5-48 0,2-3 0 16,2-3 0-16,0-6 0 0,0-6 0 0,6-6 0 0,-1-3 832 0,0-5 192 15,-1-8 0-15,0-6 0 0,-3-6 0 0,1-6 0 0,0-2 0 0,7-29 0 16,-6-3 0-16,-8 29 0 0,-1-1 0 0,0-1 0 15,-5 3 0-15,1 1 0 0,-2 5 0 0,-1 3 0 16,-3 3 768-16,-1 6 208 16,-2 3 48-16,0 4 0 0,1 3 0 0,-2 4 0 0,0 2 0 0,0 3 0 15,0 3 0-15,3 6 0 0,0 0 0 0,-6 4 0 16,1-1-832-16,-1 3-192 0,0 4 0 0,2 3 0 16,-1 5 0-16,1 7 0 0,0 6 0 0,1 5 0 15,-1 5 0-15,0 5 0 0,1 4 0 0,-3 46 0 16,2-16 0-16,4-31 0 0,3-1 0 0,1 25 0 15,-1-5 0-15,-1-34 0 16,2 1 0-16,1 0 0 0,2 0-768 0,-1-5-208 0,1 0-48 0,-1-5 0 16,2 0-3264-16,0-10-672 0,12 6-128 0,-11-4-32 0</inkml:trace>
  <inkml:trace contextRef="#ctx0" brushRef="#br0" timeOffset="75595.31">23955 9630 35007 0,'0'0'768'0,"0"0"176"0,0 0 16 0,0 9 16 0,0 3-784 0,0 2-192 16,-2 3 0-16,1 1 0 0,0 3 0 0,-1 3 0 16,1 2 0-16,0 1 0 0,-2-2 0 0,0 1 0 15,0 3 0-15,-1-5 0 0,-2 1 0 0,1 0 0 16,-3-2 0-16,4-2 0 16,3-3-768-16,0-2-208 0,-2-8-48 0,3-8-8736 0,0 0-1760 0</inkml:trace>
  <inkml:trace contextRef="#ctx0" brushRef="#br0" timeOffset="75728.33">23971 9273 31327 0,'0'0'688'0,"0"0"144"0,0 0 16 0,6 5 48 0,-1 8-720 0,0 1-176 0,-1 2 0 0,1-2 0 16,2 1 0-16,-1 0 0 0,-2 1 0 0,1-1-13888 15</inkml:trace>
  <inkml:trace contextRef="#ctx0" brushRef="#br0" timeOffset="75982.84">24107 9610 27647 0,'0'0'608'0,"0"0"128"0,3 8 32 0,-1 6 0 0,0-3-624 0,-1-3-144 15,1 0 0-15,1 3 0 0,0 5 1664 0,-1 1 320 16,1 0 48-16,0 1 16 0,-2 2-1648 0,0 2-400 16,-1 0 0-16,0 1 0 0,0 2 0 0,-1 3 0 15,0 2 0-15,-2-3 0 0,0-2 896 0,2-4 112 16,-2-6 16-16,2-4 0 0,1-11-832 0,0 0-192 15,0 9 0-15,0-9 0 0,0 0 864 0,0 0 128 16,0 0 32-16,1-8 0 0,1-5-832 0,0-5-192 16,1-5 0-16,2-1 0 0,2-5 0 0,4-14 0 15,2 4 0-15,-2 13 0 0,1-3 0 0,2 2 0 16,-1-1 0-16,1 4 0 0,-1 3 0 0,2 2 0 16,-2 0 0-16,-4 11 0 15,-3 7-2416-15,2-2-528 0,1-2-96 0,-1 2-12720 0</inkml:trace>
  <inkml:trace contextRef="#ctx0" brushRef="#br0" timeOffset="76328.95">24334 9857 23951 0,'0'0'512'0,"0"0"128"0,0 0 0 0,8-2 64 0,2 4-576 0,2-2-128 0,0-2 0 0,1 1 0 15,0-3 848-15,1-1 144 0,2-2 32 0,1 4 0 16,1-4-832-16,-1 0-192 0,0 0 0 0,-3-1 0 15,-1 0 0-15,-1-1 0 0,-4 0 0 0,2-6 0 16,-3 1 1680-16,-5 5 304 0,1 0 48 0,-2 1 16 0,-1-4-832 0,-2 1-144 16,-2-2-48-16,-2-1 0 0,-1 3 0 0,-3 0 0 15,0 1 0-15,0 2 0 0,-2 5 0 0,1-2 0 16,1 1 0-16,0 0 0 0,-1 2-816 0,1 3-208 16,-1 4 0-16,0 4 0 0,-2 4 0 0,-2 3 0 15,3 2 0-15,1 2 0 0,-1 2 0 0,2 2 0 16,-1-1 0-16,3 3 0 0,2 0 0 0,1 2 0 15,-1-2 0-15,4 1 0 0,2 0 0 0,1 2 0 16,-1-4 0-16,3-3 0 0,1 1 0 0,2 0 0 16,3-5 0-16,2-4 0 0,0-5 0 0,2 0 0 15,0 1 0-15,3-4 0 16,1-5-1600-16,3-1-352 0,3 2-80 0,3-7-16400 0</inkml:trace>
  <inkml:trace contextRef="#ctx0" brushRef="#br0" timeOffset="76721.62">24876 9669 35007 0,'0'0'768'0,"0"0"176"0,8-4 16 0,-3 0 16 0,-5 4-784 0,0 0-192 15,0 0 0-15,0 0 0 0,0 0 864 0,0 0 128 16,0 0 32-16,0 0 0 0,-8 4 0 0,-2 1 0 16,-2 4 0-16,-2 3 0 0,-3 4 0 0,-8 10 0 15,3 3 0-15,9-11 0 0,-1 4-832 0,-7 8-192 16,3-5 0-16,3-1 0 15,5 3-768-15,6-7-208 0,0 10-48 0,3-6 0 16,1-3 1648-16,1-4 320 0,2-3 64 0,3 2 16 16,2 2-1648-16,1-2-320 0,1-6-64 0,5-1-16 0,6-5 832 0,11-1 192 15,-13-3 0-15,1-10 0 0,4-4 0 0,-1-3 0 16,1 0 0-16,-1-2 0 16,1-2-3328-16,-1-3-608 0,-1 0-128 0,4-8-32 0</inkml:trace>
  <inkml:trace contextRef="#ctx0" brushRef="#br0" timeOffset="76884.61">24953 9699 35007 0,'0'0'768'0,"0"0"176"0,0 0 16 0,0 0 16 0,0 0-784 0,0 0-192 0,9 3 0 0,0-1 0 16,2 1 864-16,2-1 128 0,3 2 32 0,3-2 0 16,1-2-832-16,0-2-192 0,3 1 0 0,-1-2 0 15,-1-1 0-15,1-1 0 0,-1-1 0 0,7-3 0 16,-2-1-768-16,-5 0-208 0,-4 1-48 0,-2 2-15152 15</inkml:trace>
  <inkml:trace contextRef="#ctx0" brushRef="#br0" timeOffset="77080.07">25244 9542 38703 0,'0'0'848'0,"-7"-1"176"0,0 0 48 0,-3 3 16 0,4 4-880 0,1 0-208 16,-2 3 0-16,1 2 0 0,-1 1 864 0,2 2 128 15,0 3 32-15,1 5 0 0,0 0 0 0,0 6 0 16,1 1 0-16,-1 16 0 0,1-7-832 0,0-2-192 15,0-1 0-15,3-7 0 0,0 4 0 0,2-3 0 16,-1 1 0-16,0-1 0 0,1-1 0 0,0-2 0 16,1-3 0-16,1-4 0 0,0-1 0 0,1-3 0 15,0-4 0-15,2-1 0 16,3-3-3232-16,2-5-688 0,-3-6-144 0,1-7-12320 0</inkml:trace>
  <inkml:trace contextRef="#ctx0" brushRef="#br0" timeOffset="77246.28">25432 9764 38703 0,'0'0'848'0,"-10"16"176"0,10-16 48 0,0 9 16 0,-2 0-880 0,-1 3-208 0,-1 1 0 0,2 2 0 16,-1 4 0-16,2 2 0 0,-3-2 0 0,1 5 0 15,3-1 0-15,0-1 0 0,0-4 0 0,0-1 0 32,3-4-768-32,1 0-208 0,-4-13-48 0,0 0 0 15,5 7 0-15,4-4 0 0,0-10 0 0,-2 2 0 16,-5-2 0-16,1-6 0 0,-2-8 0 0,2-2-11872 0</inkml:trace>
  <inkml:trace contextRef="#ctx0" brushRef="#br0" timeOffset="77380.78">25447 9533 27647 0,'0'0'1216'0,"0"0"256"15,0 0-1168-15,0 0-304 0,0 0 0 0,0 11 0 0,-1 1 1696 0,2 4 288 16,-1 0 48-16,2-5 16 16,1 2-832-16,1 2-144 0,0 1-48 0,3-3 0 0,-2 0-816 0,-1-3-208 15,0 3 0-15,1 3 0 16,2-3-2416-16,-1-4-528 0,3 0-96 0,0 0-6576 15,-2-1-1328-15</inkml:trace>
  <inkml:trace contextRef="#ctx0" brushRef="#br0" timeOffset="77634.35">25595 9884 27647 0,'2'8'608'0,"-1"1"128"0,1 1 32 0,2 3 0 0,1-1-624 0,1-3-144 16,-6-9 0-16,6 9 0 0,0 2 0 0,2 1 0 16,-3-1 0-16,2 1 0 0,1-7 0 0,-2 2 0 15,1-2 0-15,0-1 0 0,0-1 0 0,3-7 0 16,-2-3 0-16,-3 2 0 0,1-2 0 0,0-3 0 15,-2-4 0-15,0-2 0 0,0 2 848 0,0-2 144 16,-3 0 32-16,-1-8 0 0,-1-2 0 0,-1 11 0 0,0 9 0 0,-1-1 0 16,1-1 0-16,-4 0 0 0,1 1 0 0,-3-2 0 15,1-3 0-15,1 8 0 0,0 3 0 0,6 1 0 16,-5-3-832-16,5 3-192 0,-7 0 0 0,2 1 0 16,0 5 0-16,-2-3 0 0,2 4 0 0,1 1 0 31,1-2-768-31,2 2-208 0,-1 0-48 0,0 1 0 0,2-1-2448 15,0-8-496-15,0 0-112 0,11 10-16 0</inkml:trace>
  <inkml:trace contextRef="#ctx0" brushRef="#br0" timeOffset="77964.67">25789 9785 27647 0,'0'0'1216'0,"0"0"256"0,0 0-1168 0,0 0-304 16,0 0 0-16,2 7 0 0,-2-7 880 0,4 7 112 15,-1 2 32-15,0 1 0 0,-1 0-832 0,1-2-192 16,-1 1 0-16,1 5 0 0,0 5 864 0,1 3 128 16,1-8 32-16,-3-5 0 0,0 2-832 0,-1-1-192 15,-1-10 0-15,0 0 0 0,0 0 0 0,0 0 0 16,0 0 0-16,0 0 0 0,6-10 864 0,-2 3 128 16,0 1 32-16,0-7 0 0,1-3-832 0,1-1-192 15,-1-1 0-15,1-1 0 0,2 2 864 0,1 2 128 16,-1 1 32-16,0-2 0 0,0 2-832 0,0 2-192 15,-2 4 0-15,1 3 0 0,-3 1 0 0,-4 4 0 0,7 0 0 0,1 2 0 16,-8-2 0-16,7 7 0 0,-1 1 0 0,3 4 0 16,-1-1 0-16,-3-2 0 0,1 3 0 0,-1 1 0 15,-3 0 0-15,2 2 0 0,2-5 0 0,-1 6 0 32,-1-3-2416-32,-4-13-528 0,5 10-96 0,-5-10-32 0</inkml:trace>
  <inkml:trace contextRef="#ctx0" brushRef="#br0" timeOffset="78763.2">26064 9102 20271 0,'0'0'896'0,"-5"0"192"0,5 0-880 0,0 0-208 0,0 0 0 0,0 0 0 16,-8-4 1680-16,8 4 304 0,0 0 48 0,0 0 16 16,0 0-832-16,0 0-144 0,0 0-48 0,0 0 0 15,0-9 0-15,2 2 0 0,4-2 0 0,2 0 0 16,-1 1-816-16,1 4-208 0,4 2 0 0,1-2 0 0,1-3 864 0,5 3 128 16,1 4 32-16,4-2 0 0,-3-2-832 0,1 1-192 15,1 2 0-15,6 4 0 0,-6 2 0 0,-9-1 0 16,-1 1 0-16,1 1 0 0,-2 2 0 0,-1 1 0 15,2 2 0-15,-1 3 0 0,-1 2 864 0,-2 5 128 16,1-1 32-16,-1 4 0 0,2 1-832 0,-3 3-192 16,-2 2 0-16,2 3 0 0,-2 2 0 0,0 7 0 15,-4 7 0-15,-1-12 0 0,1-1 864 0,0 4 128 16,0 3 32-16,-2-2 0 16,0-2-1648-16,1 1-320 0,0-1-64 0,2 8-16 0,-4-4 1648 0,1-6 320 15,0-3 64-15,0-2 16 0,1-6-832 0,0 1-192 16,1-5 0-16,-1-2 0 0,-1-6 0 0,1-1 0 15,-1-1 0-15,0 0 0 0,1-5 0 0,1 3 0 16,-2-4 0-16,0-6 0 0,0 7 0 0,0-7 0 0,0 0 0 0,0 0 0 16,0 7 0-16,0 0 0 0,0-7 0 0,-3 5 0 15,3-5 864-15,-6 5 128 0,-1 2 32 0,-2-1 0 16,-3 0-832-16,2 0-192 0,-3-2 0 0,-2 1 0 16,0-1 864-16,-2 3 128 0,1-1 32 0,-2-1 0 31,-6-2-1648-31,-3 0-320 0,-5-3-64 0,-4 0-16 15,-3 0-1632-15,-6 0-336 0,-82-16-64 0,31-1-15984 0</inkml:trace>
</inkml:ink>
</file>

<file path=ppt/ink/ink6.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11:23.61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B0F0"/>
    </inkml:brush>
  </inkml:definitions>
  <inkml:trace contextRef="#ctx0" brushRef="#br0">23277 6702 27647 0,'0'0'608'0,"0"0"128"0,0 0 32 0,0 0 0 0,0 0-624 0,0 0-144 16,0 0 0-16,0 0 0 0,0 0 848 0,0 0 144 15,0 0 32-15,0 0 0 0,0 0 0 0,0 0 0 16,0 0 0-16,0 0 0 0,7 8-832 0,-9 5-192 16,-1 1 0-16,-1 5 0 0,-2 10 0 0,2 1 0 0,-1 7 0 0,-1 6 0 15,0 6 0-15,1 3 0 0,-1 6 0 0,1 8 0 16,0 8 0-16,1 9 0 0,2 7 0 0,-1 9 0 15,0 9 0-15,5-23 0 0,-2 14 0 0,1 5 0 16,0 3 0-16,1 5 0 0,-1 4 0 0,0-4 0 16,-1-2 0-16,-1 37 0 0,1-52 0 0,1-4 0 15,0 1 0-15,1-4 0 0,0-2 0 0,1 0 0 16,0 3 0-16,-1-4 0 0,-1-6 0 0,2 11 0 16,0-10 864-16,1-5 128 0,-1-5 32 0,0-13 0 15,0-8-832-15,-1-3-192 0,0-4 0 0,0-7 0 16,0-4 0-16,-1-6 0 0,-2-11 0 0,1-1 0 15,1-1-768-15,-1-3-208 0,0-9-48 0,0 0-15152 16</inkml:trace>
  <inkml:trace contextRef="#ctx0" brushRef="#br0" timeOffset="1173.48">23114 6633 23951 0,'0'0'1056'0,"0"0"224"0,0 0-1024 0,0 0-256 15,0 0 0-15,0 0 0 0,0 0 880 0,0 0 112 16,0 0 32-16,0 0 0 0,0 0-832 0,0 0-192 16,7 0 0-16,3 1 0 0,-1 0 0 0,1 1 0 15,2-2 0-15,2 0 0 0,3-2 864 0,4 1 128 16,1 0 32-16,4 1 0 0,3-3-832 0,5 0-192 15,4 2 0-15,5-2 0 0,2 2 864 0,2 0 128 16,0 0 32-16,5 1 0 0,2-3-832 0,-1 2-192 16,2 1 0-16,34-2 0 15,-3 1-768-15,-3-2-208 0,-6 2-48 0,-24 1 0 0,7-2 1648 0,4-1 320 16,4 0 64-16,34 1 16 0,-8 0-832 0,-12 2-192 16,-7 0 0-16,-22 2 0 0,5-1 0 0,7 2 0 15,5 1 0-15,32 3 0 0,-13 0 864 0,-7-1 128 16,-3 0 32-16,-3-2 0 0,0 1-624 0,0-1-112 0,1 0-32 0,-6-3 0 15,-3-1-400-15,-1-1-96 0,-1-1-16 0,-6 0 0 16,-5-4 576-16,1 3 96 0,0-1 32 0,-1-3 0 16,-1-2-272-16,-4 2-48 0,-6 1-128 0,-1 1 192 15,-4-1-192-15,-1 3 128 0,-3-3-128 0,-1 2 0 16,-1 1 128-16,-2-1-128 0,-5-2 0 0,-4 4 0 16,-1 0 128-16,-1 1-128 0,-2 1 0 0,0-1 0 15,1 0 128-15,-4-1-128 0,0 0 0 0,-1 0 0 16,-2 2 0-16,-1 0 128 0,-1-1-128 0,-3 2 0 15,-7-1 0-15,0 0 0 0,11 2 0 0,-11-2 0 16,0 0-144-16,0 0 144 0,0 0-208 0,0 0 80 0,0 0 128 16,0 0 0-16,0 0 0 0,0 0 0 15,0 0 288-15,0 0 144 0,0 0 16 0,0 0 16 0,0 0-464 16,0 0 0-16,0 0 0 0,0 0 0 0,0 0 0 0,0 0 0 16,0 0 0-16,0 0 0 0,0 0 0 0,0 0 0 15,0 0 0-15,0 0 0 0,0 0 0 0,0 0 0 16,0 0 0-16,0 0 0 0,0 0 0 0,0 0 0 15,0 0 0-15,0 0 0 0,0 0 0 0,0 0 0 16,0 0 0-16,0 0 0 0,0 0 0 0,0 0 0 16,0 0 0-16,4 7 0 0,-4-7 0 0,0 0 0 15,0 0 0-15,2 14 0 0,1-4 0 0,-2 0 0 16,-1-10 0-16,-1 16 0 0,0-3 192 0,1 0-64 16,-2 4-128-16,2-1 192 0,2 2-48 0,-2 4-16 15,-2 2 0-15,2 4 0 0,0 4-128 0,0 4 0 0,-1 3 0 0,2 7 0 16,5 6 0-16,-4 4 0 0,-1 4 0 0,1 6 0 15,0 7 0-15,1 8 0 0,-2 5 128 0,3 4-128 16,-3-1 0-16,-1 4 0 0,-1 3 144 0,0 6-144 16,2 5 0-16,-1 1 128 0,-2-3-128 0,0 8 0 15,1 1 128-15,-2 1-128 0,-1 0 128 0,1 1-128 16,-1 2 128-16,1-2-128 0,-1-5 160 0,1-30-160 16,0 6 512-16,0-15 16 0,0 10 0 0,1-2 0 15,-1-6-528-15,1 0 0 0,-2-1 0 0,1 0 0 16,0 0 0-16,1 23 0 0,-2-19 0 0,-1-8 0 15,1-8 0-15,0-4 0 0,0-9 0 0,0-6 0 16,0-5 0-16,0-7 0 0,2-7 0 0,-1-2 0 16,-1-4 0-16,1-4 0 0,1-5 0 0,2-2 0 15,-4 2-1536-15,1-3-400 0,3-5-96 0,-5-5-16400 16</inkml:trace>
  <inkml:trace contextRef="#ctx0" brushRef="#br0" timeOffset="2425.73">23231 7661 23951 0,'0'0'512'0,"0"0"128"0,0 0 0 0,0 0 64 0,0 0-576 0,0 0-128 0,0 0 0 0,0 0 0 16,0 0 0-16,0 0 0 0,8 0 0 0,1 3 0 15,1-1 0-15,5 2 0 0,3 0 0 0,3 0 0 16,4 1 848-16,5-1 144 0,3 3 32 0,5-2 0 15,3 0-832-15,3 2-192 0,-1-1 0 0,4 1 0 16,5-1 0-16,4 1 0 0,5-2 0 0,6-1 0 16,6 0 0-16,0-4 0 0,0 0 0 0,4 0 0 15,8 0 864-15,1-4 128 0,2 1 32 0,0-2 0 16,-1-1-832-16,30-2-192 0,-11 0 0 0,-34 3 0 16,5-2 864-16,-3 1 128 0,-2-1 32 0,-1 2 0 0,0 2-832 0,26-3-192 15,-8 2 0-15,-8 1 0 0,-5-3 0 0,-7 2 0 16,-4 0 0-16,-7 0 0 0,-3 1 864 0,-5 1 128 15,-2-5 32-15,-4 3 0 0,-2-1-832 0,-2 1-192 16,1 0 0-16,-2 1 0 0,-4-4 0 0,-2 0 0 16,-3 1 0-16,-3 3 0 0,-2 1 128 0,-3-1-128 15,-5 1 176-15,-1-1-176 16,-1 0-2656-16,-2 5-640 0</inkml:trace>
  <inkml:trace contextRef="#ctx0" brushRef="#br0" timeOffset="3108.95">23194 8747 23951 0,'0'0'512'0,"0"0"128"0,0 0 0 0,0 0 64 0,0 0-576 0,0 0-128 0,0 0 0 0,13 8 0 15,-13-8 0-15,11 7 0 0,2-2 0 0,5 0 0 16,4 0 0-16,4 2 0 0,2-3 0 0,7 1 0 16,7 0 848-16,3 0 144 0,5-1 32 0,5 3 0 15,3-1-832-15,8-2-192 0,4-1 0 0,9-1 0 16,9 1 0-16,7-2 0 0,5-1 0 0,7-1 0 15,5-2 864-15,2 2 128 0,-5 0 32 0,1-6 0 16,1-2-832-16,-4 0-192 0,-2 1 0 0,-2 2 0 16,-5-1 864-16,36-2 128 0,-15-1 32 0,-62 6 0 15,6 0 0-15,-1 1 0 0,2-1 0 0,1 2 0 16,-2-1-832-16,0 2-192 0,0-3 0 0,0 2 0 16,0 2 864-16,-6-1 128 0,-2-1 32 0,-3 0 0 15,-3 0-832-15,36-1-192 0,-20-3 0 0,-13-1 0 16,-7-1-1408-16,-24 2-320 0,-4 0-64 0,1 0-15232 15</inkml:trace>
  <inkml:trace contextRef="#ctx0" brushRef="#br0" timeOffset="4669.54">23243 9576 20271 0,'0'0'448'0,"0"0"80"0,0 0 32 0,0 0 16 0,5 10-576 0,-5-10 0 0,0 0 0 0,2 7 0 16,-3 2 0-16,1-2 0 0,0-7 0 0,1 8 0 16,1 1 928-16,-1 4 80 0,2 1 16 0,-2 5 0 15,0 0 0-15,1 5 0 0,-1 3 0 0,3 2 0 16,1 2-832-16,-1 2-192 0,-1 0 0 0,2 10 0 16,-1 10 0-16,0-1 0 0,-2-1 0 0,1-4 0 15,-2-2 0-15,2-1 0 0,-1-2 0 0,1-1 0 16,-2-4 864-16,2 0 128 0,1-2 32 0,0-2 0 15,-3-2-832-15,0 0-192 0,2 1 0 0,0-2 0 16,-1-2 0-16,1-4 0 0,-2-2 0 0,2-4 0 0,1-2 0 0,-2-4 0 16,-2 1 0-16,1-2 0 0,2-2 0 0,-2-1 0 15,-1-8 0-15,0 0-13888 16</inkml:trace>
  <inkml:trace contextRef="#ctx0" brushRef="#br0" timeOffset="5181.5">23447 9669 27647 0,'-15'6'608'0,"8"-2"128"0,-1 3 32 0,1-1 0 0,0 0-624 0,3-2-144 0,4-4 0 0,-4 5 0 16,-2 0 848-16,3-2 144 0,2 2 32 0,1-5 0 15,0 0-832-15,0 0-192 0,0 0 0 0,0 0 0 16,0 0 0-16,0 0 0 0,0 0 0 0,0 0 0 16,9 2 0-16,4 1 0 0,1 0 0 0,6-2 0 15,3-2 0-15,5-1 0 0,2 1 0 0,2 4 0 16,3-1 864-16,3 2 128 0,3-1 32 0,3 1 0 15,2 0-832-15,4-1-192 0,7 1 0 0,3 0 0 0,2-1 0 16,1 0 0-16,-1 0 0 0,3 0 0 0,5 0 864 16,1-2 128-16,5-1 32 0,-1 0 0 0,2-3-832 0,-1 2-192 15,2-3 0-15,-2 2 0 0,5 2 864 0,6-4 128 16,-1-2 32-16,0 0 0 0,-1-1-832 0,1 2-192 16,1 1 0-16,32-1 0 0,-12 1 384 0,-55 3 16 15,4 1 16-15,5-2 0 0,3 0-416 0,3-1 128 16,2 2-128-16,0-3 0 0,1 0 208 0,58-1-32 15,-25 0-16-15,-16 2 0 0,-10 1 240 0,-9-1 48 16,-5 0 16-16,-9 2 0 0,-7-2-288 0,-6 1-176 16,-5 0 192-16,-4-1-192 0,-6 1 128 0,-4 1-128 15,-4-2 0-15,-4 1 0 16,-2-3-800-16,-4-1-224 0,-2 1-32 0,-2-4-12128 16,-4-8-2416-16</inkml:trace>
  <inkml:trace contextRef="#ctx0" brushRef="#br0" timeOffset="5857.85">24314 6793 23951 0,'0'0'512'0,"0"0"128"0,0 0 0 0,0 0 64 0,0 0-576 0,0 0-128 16,0 0 0-16,0 0 0 0,-5 5 848 0,-1 0 144 0,-1 2 32 0,1-1 0 15,-2 1 0-15,1-1 0 0,1 2 0 0,-1 0 0 16,2 0-832-16,1 1-192 0,-2 3 0 0,0 3 0 15,2 5 0-15,0 3 0 16,1 4 0-16,0 3 0 0,0 5 0 0,3 3 0 0,0 5 0 0,0 6 0 16,0 10 0-16,3 9 0 0,0 7 0 0,0 7 0 15,3 4 0-15,-1 6 0 0,1 7 0 0,1 4 0 16,-1 1 0-16,1-1 0 0,-2-5 0 0,0 7 0 16,-2 10 0-16,1-7 0 0,-1-3 0 0,-1 0 0 15,1-1 0-15,1 1 0 0,-2-2 0 0,1-5 0 16,1-1 864-16,0 0 128 0,-2-1 32 0,0-2 0 15,0-4-832-15,1-3-192 0,-2-1 0 0,-1-3 0 16,0 0 0-16,-1-3 0 0,-3-5 0 0,0-4 0 16,0-8 864-16,0-4 128 0,-1-5 32 0,1-5 0 0,0-6 0 0,2-5 0 15,-1-4 0-15,2-5 0 0,-2-6-832 0,2 0-192 16,1 0 0-16,0-13 0 0,0-10 0 0,0 7 0 16,0 3 0-16,0 2 0 0,0-8 0 0,0 1 0 15,-2 3 0-15,2 0 0 16,0-8-1600-16,0 0-352 0,2-11-80 0,-1-7-9296 15,0-6-1856-15</inkml:trace>
  <inkml:trace contextRef="#ctx0" brushRef="#br0" timeOffset="6577.33">25001 6799 20271 0,'0'0'448'0,"0"0"80"0,0 0 32 0,0 0 16 0,0 0-576 0,0 0 0 16,0 0 0-16,0 0 0 0,0 0 928 0,0 0 80 16,0 0 16-16,0 0 0 0,0 0-832 0,0 0-192 15,0 0 0-15,0 0 0 0,0 0 864 0,0 0 128 16,0 0 32-16,0 0 0 0,0 0-832 0,0 0-192 15,0 0 0-15,0 0 0 0,0 0 0 0,0 0 0 16,0 0 0-16,4 10 0 0,-1-4 864 0,0 7 128 16,-1-4 32-16,-2-9 0 0,3 9-832 0,-1 3-192 15,1 0 0-15,1 13 0 0,0 2 864 0,0 2 128 16,-2-2 32-16,1-6 0 0,-1 4-832 0,1 2-192 16,-3 6 0-16,0 1 0 0,3 3 864 0,-1 4 128 15,1 2 32-15,-2-5 0 0,2 7-832 0,-1 1-192 16,1 3 0-16,1 4 0 0,2 1 0 0,0 5 0 0,-1 6 0 0,3 25 0 15,0-4 0-15,1-4 0 0,-3-3 0 0,-1-1 0 16,1-3 0-16,-2 8 0 0,1 6 0 0,-1 3 0 16,-3-14 0-16,-1 0 0 0,-1 4 0 0,1 3 0 15,-4 5 0-15,1-5 0 0,-1 0 0 0,-1 4 0 16,-1-1 864-16,-2-7 128 0,-3 5 32 0,1 5 0 16,-1-2-832-16,2-6-192 0,-2-5 0 0,3-9 0 15,1-3 864-15,-1 8 128 0,1 7 32 0,-1-11 0 16,1-7-832-16,2 3-192 0,0-2 0 0,1-11 0 15,-1-8 0-15,2 8 0 0,2 12 0 0,-2-15 0 16,1-15 0-16,-2 4 0 0,-2 8 0 0,4-14 0 16,3-12 0-16,0 1 0 0,-1 1 0 0,0-2 0 0,0-5 0 15,0-2 0-15,4-1 0 0,-2-1 0 0,-4-4 0 0,2-2 0 16,-1 1 0-16,1-7 0 16,0 0-768-16,0 0-208 0,0 0-48 0,0 0-12016 15,0-9-2400-15</inkml:trace>
  <inkml:trace contextRef="#ctx0" brushRef="#br0" timeOffset="7418.47">25784 6578 27647 0,'0'0'608'0,"0"0"128"0,0 0 32 0,0 0 0 0,0 0-624 0,0 0-144 0,0 0 0 0,0 0 0 15,0 0 848-15,0 0 144 0,0 0 32 0,1 12 0 16,0-3-832-16,-1 5-192 0,0 6 0 0,0 3 0 16,0 2 864-16,2 5 128 0,-4 2 32 0,2 6 0 15,2 4 0-15,1 4 0 0,1 2 0 0,2 3 0 16,-1 2-832-16,0 6-192 0,2 3 0 0,2 9 0 15,-2 8 0-15,1 5 0 0,0 4 0 0,-1 5 0 16,-1 2 0-16,1 3 0 0,-1 4 0 0,-2-2 0 16,-3-4 0-16,1-20 0 0,-2 5 0 0,0 4 0 15,-2 1 0-15,1-3 0 0,1-2 0 0,0 6 0 0,-3 8 864 0,2 1 128 16,0-3 32-16,0 22 0 0,-2-9-832 0,0-3-192 16,1-1 0-16,-2 4 0 0,1-12 864 0,2-4 128 15,-2-4 32-15,1-1 0 0,-1 1-832 0,-1-4-192 16,-1-9 0-16,0-6 0 0,-2-9 0 0,1-3 0 15,-1-12 0-15,2-4 0 0,1-5 0 0,0-5 0 16,2-4 0-16,-1-5 0 0,-1-1 0 0,1-6 0 16,2-3 0-16,0-2 0 0,0-1 0 0,-1-1 0 15,1 1 0-15,1-7-13616 16,0 0-2768-16</inkml:trace>
  <inkml:trace contextRef="#ctx0" brushRef="#br0" timeOffset="8362.4">23266 10532 20271 0,'0'0'448'0,"0"0"80"0,0 0 32 0,0 0 16 0,0 0-576 0,0 0 0 16,0 0 0-16,0 0 0 0,0 0 928 0,0 0 80 16,9 0 16-16,-9 0 0 0,8 0-832 0,0 1-192 15,-2 1 0-15,1-2 0 0,-1-2 0 0,1 2 0 16,0 2 0-16,-2 0 0 0,4 0 0 0,1 0 0 15,1-2 0-15,-1 0 0 0,1 0 864 0,0 3 128 0,4-3 32 0,0 0 0 16,4 0-832-16,1 0-192 0,3 1 0 0,0 0 0 16,3-1 864-16,0-1 128 0,2 0 32 0,0 1 0 15,1 0-832-15,1 0-192 0,1 1 0 0,0 0 0 16,1-1 0-16,-2 0 0 0,0-1 0 0,0 1 0 16,0 5 0-16,1-2 0 0,0-1 0 0,2 1 0 15,1-2 0-15,-3 1 0 0,-1-1 0 0,1 0 0 16,2 1 0-16,-2-1 0 0,3-1 0 0,0 0 0 15,1 0 864-15,-1 0 128 0,-1-1 32 0,1-1 0 16,1 2-832-16,3 0-192 0,-1 2 0 0,17-1 0 16,-7-1 0-16,-4 0 0 0,-4 0 0 0,-12 1 0 15,1 1 0-15,2 3 0 0,2 1 0 0,2-6 0 16,3-5 0-16,0 1 0 0,1 3 0 0,1 0 0 16,2-3 1680-16,-1 1 304 0,-5 2 48 0,12-3 16 0,-6-1-1808 0,-22 3-240 15,1 2-288-15,2-2 64 0,2 0 224 0,0 1 0 16,1 0 0-16,1 1 160 0,2-3-160 0,-1 3 0 15,-2 0-192-15,1 3 192 0,0-3-128 0,0 1 128 16,0 2 0-16,0-1 0 0,0 0 0 0,20-1 0 16,-7-1 0-16,-4 0 0 0,-2 0 0 0,-1 0 0 15,-2-1 0-15,0-1 0 0,0 2 0 0,-1-2 160 16,1-1-32-16,-4 2-128 0,-3 1 128 0,2 0-128 16,0 0 0-16,-3 0 0 0,-4 0 0 0,1 0 0 15,0 0 0-15,1-3 0 0,-1 2 0 0,2 0 0 16,0-1 0-16,1 2 0 0,0-4 0 0,-1 2 0 15,1-1 0-15,-2 0 0 0,-1 2 0 0,2-1 128 0,-2-1-128 0,-1 2 0 16,-3 2 128-16,4 2-128 0,-1-3 0 0,-1 2 0 16,-1 1 0-16,-2-1 0 0,0 0 0 0,1 0 0 15,0 2 128-15,1 0-128 0,-2 1 0 0,3-1 0 16,1 0 128-16,-1-1-128 0,-4-2 0 0,2 2 0 16,-1-1 0-16,0 1 0 0,2 0 128 0,-2-2-128 15,2-1 0-15,-2 0 128 0,1-1-128 0,-1 1 0 16,-2 1 0-16,1-1-320 0,0 0 32 0,1-4-18448 15</inkml:trace>
  <inkml:trace contextRef="#ctx0" brushRef="#br1" timeOffset="15794.39">23597 7136 20271 0,'0'0'896'0,"0"0"192"0,0 0-880 0,0 0-208 15,0 0 0-15,0 0 0 0,0 0 864 0,0 0 128 0,0 0 32 0,0 0 0 16,-5-5 0-16,5 5 0 0,0 0 0 0,0 0 0 16,0 0-832-16,0 0-192 0,0 0 0 0,0 0 0 15,0-7 0-15,0 7 0 16,0 0 0-16,7-3 0 0,-2 0 0 0,1-1 0 0,2-2 0 0,1 4 0 15,0 1 0-15,1 1 0 0,-1 0 0 0,1 0 0 16,1 1 0-16,-2 1 0 0,-2 1 0 0,1 1 0 16,0 0 0-16,-8-4 0 0,8 5 0 0,-2 2 0 15,1-1 0-15,-3 2 0 0,0-2 0 0,0 2 0 16,0 0 0-16,-2 1 0 0,0 2 0 0,-2-1 0 16,-2 2 0-16,-2-2 0 0,0 1 0 0,0-1 0 15,-1 1 864-15,0-1 128 0,0 0 32 0,-2 0 0 16,-1-3 0-16,-1 1 0 0,2-1 0 0,-4-2 0 15,1-1 0-15,-2-4 0 0,0-1 0 0,0-2 0 0,1-1 0 0,-1-1 0 16,3-2 0-16,1 1 0 0,0-3-832 0,2 1-192 16,2-1 0-16,3-2 0 15,1-4-1600-15,3 0-352 0,4-4-80 0,5-2-14752 16</inkml:trace>
  <inkml:trace contextRef="#ctx0" brushRef="#br1" timeOffset="16530.54">26258 6969 9215 0,'0'0'400'0,"0"0"96"0,8-5-496 0,0 0 0 0,-2 1 0 0,1 0 0 15,1 1 912-15,-1 0 96 0,-7 3 16 0,8-1 0 16,1 1 0-16,-1 1 0 0,-1 1 0 0,-7-2 0 15,8 2 0-15,-1 2 0 0,1 0 0 0,0 1 0 16,-3 1-832-16,2 0-192 0,-2 1 0 0,0 2 0 16,0 1 864-16,-1 2 128 0,0 1 32 0,-1 0 0 15,-2 0-832-15,-1 1-192 0,-1 2 0 0,-2 0 0 16,1-7 0-16,-1 1 0 0,0 1 0 0,1-2 0 16,-1-1 1680-16,-1-2 304 0,-1-1 48 0,0 1 16 15,5-6-832-15,-7 4-144 0,0-3-48 0,-1-1 0 16,0 0 832-16,-1-1 144 0,-2-3 48 0,1 0 0 15,-1-3-1648-15,0 1-400 0,-1-2 0 0,2-1 0 16,-1-4-736-16,1 0-224 0,1-2-64 0,2 1 0 16,2 0-2448-16,1-1-496 0,3-15-112 0,5 9-16 0</inkml:trace>
  <inkml:trace contextRef="#ctx0" brushRef="#br1" timeOffset="17311.68">23677 10137 20271 0,'0'0'896'0,"0"0"192"0,0 0-880 0,0 0-208 16,0 0 0-16,0 0 0 0,0 0 864 0,0 0 128 0,0 0 32 0,0 0 0 15,4-5 0-15,-2 0 0 0,-2 5 0 0,3-6 0 16,2 1-832-16,0 0-192 0,-5 5 0 0,7-4 0 16,1 1 0-16,-2 2 0 0,1-2 0 0,1 3 0 15,-1 3 0-15,3-2 0 0,-1 5 0 0,-2-2 0 16,1 2 0-16,0 1 0 0,0-2 0 0,0 3 0 16,-2 5 864-16,1-7 128 0,-7-6 32 0,5 7 0 15,0 3-832-15,-2-2-192 0,-3-8 0 0,1 6 0 16,0 4 0-16,-2-3 0 0,-1-1 0 0,-2-4 0 15,4-2 864-15,-7 2 128 0,-2 4 32 0,-1-1 0 16,-2-6 0-16,-1 4 0 0,0 6 0 0,0-7 0 0,0-4-832 16,0 4-192-16,-2 7 0 0,4-5 0 0,0-8 0 15,2 3 0-15,0 5 0 0,2 1 0 0,1-1 0 0,1-1 0 16,1-8 0-16,1-2-11424 16,2-1-2336-16</inkml:trace>
  <inkml:trace contextRef="#ctx0" brushRef="#br1" timeOffset="18047.5">26149 10011 16575 0,'0'0'368'0,"0"0"80"0,0 0 0 0,0 0 16 0,15 1-464 0,-15-1 0 16,0 0 0-16,9 4 0 0,2-4 912 0,-2 0 96 15,-2 0 16-15,2-2 0 0,2 1-832 0,0 1-192 16,-2 0 0-16,0 1 0 0,0 2 0 0,2 1 0 0,-1 0 0 0,-1 4 0 15,-2 5 0-15,-1-2 0 0,2-1 0 0,-1-1 0 16,-1 0 0-16,1 0 0 0,-1 0 0 0,1-2 0 16,-3 0 864-16,-1 0 128 0,-3-7 32 0,4 6 0 15,-1 0-832-15,0 0-192 0,-2 2 0 0,1-3 0 16,-2-5 864-16,-1 8 128 0,-1 2 32 0,-1 1 0 16,-2 1 0-16,0-3 0 0,-1 3 0 0,-2-2 0 15,-1-2 0-15,0 0 0 0,0-2 0 0,-1 1 0 16,1-1 0-16,-1-3 0 0,1-2 0 0,-1 2 0 15,-1-2 0-15,1 0 0 0,0-1 0 0,0 0 0 16,1 0 0-16,2-1 0 0,0-3 0 0,0 1 0 16,-2 2-1648-16,3-1-320 0,1-4-64 0,-1-1-16 15,1-5-1632-15,1-3-336 0,-1-16-64 0,10 2-16 0</inkml:trace>
  <inkml:trace contextRef="#ctx0" brushRef="#br1" timeOffset="18919.59">26147 10095 9215 0,'-2'-14'400'0,"2"14"96"16,1 8-496-16,-1-8 0 0,0 0 0 0,0 0 0 15,0 0 912-15,0 0 96 0,0 0 16 0,0 0 0 0,0 0 816 0,0 0 160 16,0 0 48-16,0 0 0 0,0 0 0 0,0 0 0 16,0 0 0-16,0 0 0 0,0 0-832 0,0 0-144 15,0 0-48-15,0 0 0 0,0 0 832 0,0 0 144 16,0 0 48-16,0 0 0 0,-3 6-1648 0,3-6-400 15,0 0 0-15,-3 8 0 0,1 0 896 0,1 0 112 16,-4-3 16-16,2 0 0 0,2 0-832 0,-1 2-192 16,1 2 0-16,0 0 0 15,1-1-1600-15,1 0-352 0,0 1-80 0,2 0-16 0</inkml:trace>
  <inkml:trace contextRef="#ctx0" brushRef="#br1" timeOffset="20224.39">23582 10197 20271 0,'0'0'896'0,"0"0"192"0,0 0-880 0,0 0-208 0,0 0 0 0,0 0 0 15,0 0 864-15,0 0 128 0,0 0 32 0,0 0 0 16,0 0-832-16,0 0-192 0,0 0 0 0,0 0 0 16,0 0 0-16,0 0 0 0,0 0 0 0,0 0 0 15,0-5 0-15,0 5 0 0,0 0 0 0,0 0 0 16,0 0 0-16,0 0 0 0,4-7 0 0,-1 1 0 15,3-2 864-15,0 0 128 0,-1 2 32 0,1 2 0 16,-6 4-832-16,6 0-192 0,1-4 0 0,-1 1 0 16,1-2 0-16,-1 1 0 0,1 1 0 0,-2-1 0 15,1-1 0-15,1 3 0 0,-7 2 0 0,8 0 0 16,0-2 0-16,-1 2 0 0,-7 0 0 0,6 3 0 16,1 0 0-16,0 0 0 0,-2 4 0 0,0-2 0 0,-5-5 0 0,6 4 0 15,-2 3 0-15,-4-7 0 0,5 6 0 0,-5-6 0 16,5 3 0-16,0 1 0 0,-1 1 0 0,-4-5 0 15,0 0 0-15,0 0 0 0,5 9 0 0,-2-4 0 16,-3-5 0-16,4 7 0 0,-2 1 864 0,-2-8 128 16,0 0 32-16,2 6 0 0,-2 2-832 0,-2 1-192 15,0 0 0-15,1-2 0 0,-1-1 0 0,1 1 0 16,-2-3 0-16,3-4 0 0,0 0 864 0,-4 6 128 16,-1 5 32-16,1-4 0 0,4-7-832 0,-4 4-192 15,-1 3 0-15,5-7 0 0,0 0 0 0,0 0 0 16,-5 5 0-16,5-5 0 0,0 0 864 0,0 0 128 15,0 0 32-15,-5 4 0 0,0 4-832 0,1-3-192 16,4-5 0-16,-6 1 0 0,0 1 0 0,6-2 0 16,-5-4 0-16,-1 1 0 0,1 7 0 0,5-4 0 15,0 0 0-15,-5-1 0 0,-1 1 0 0,0 0 0 0,2-3 0 0,0 0 0 16,4 3 0-16,-3-1 0 0,-1-4 0 0,1 1 0 31,2-1-768-31,1 5-208 0,0 0-48 0,-3-4 0 16,3-5 0-16,0 1 0 0,0 1 0 0,0-2-8736 0,1-5-1760 0</inkml:trace>
  <inkml:trace contextRef="#ctx0" brushRef="#br1" timeOffset="23526.32">23148 6616 23951 0,'0'0'512'0,"0"0"128"0,0 0 0 0,0 0 64 0,0 0-576 0,0 0-128 16,0 0 0-16,0 0 0 0,0 0 848 0,0 0 144 0,0 0 32 0,0 0 0 15,0 0 0-15,0 0 0 0,0 0 0 0,0 0 0 16,0 0 0-16,3 4 0 0,-8 3 0 0,1 1 0 16,2 0-832-16,2 5-192 0,0 0 0 0,1 3 0 15,0 5 0-15,-1 6 0 0,0 3 0 0,0 3 0 16,-1 2 0-16,1 4 0 0,-3 1 0 0,1-1 0 16,-1 2 0-16,1 1 0 0,-1-3 0 0,0-2 0 15,1 0 0-15,0 2 0 0,1 1 0 0,1 2 0 16,0-4 864-16,0 4 128 0,1 2 32 0,1 4 0 15,-1-1-832-15,2 1-192 0,-1 1 0 0,1-1 0 16,1 1 0-16,0 4 0 0,-2 0 0 0,1-1 0 16,0-2 0-16,-1-2 0 0,1-1 0 0,-2-1 0 0,0-3 0 15,1-2 0-15,-1-2 0 0,0 1 0 0,1-4 864 0,-1-3 128 16,-1-1 32-16,0-2 0 0,0-2-832 0,0-9-192 16,0-2 0-16,1 3 0 0,0 3 0 0,-1-5 0 15,0-2 0-15,-1 0 0 0,0-3 0 0,0 1 0 16,-1-1 0-16,2-2 0 0,-1-5 0 0,1-6 0 15,0 0 0-15,0 0 0 0,0 0 0 0,0 0 0 16,0 0 0-16,0 0 0 16,0 0-2416-16,0 0-528 0,-7-17-96 0,4-18-32 0</inkml:trace>
  <inkml:trace contextRef="#ctx0" brushRef="#br1" timeOffset="24757.67">23116 6453 16575 0,'0'0'368'0,"0"0"80"0,0 0 0 0,0 0 16 0,0 0-464 0,0 0 0 16,-4 4 0-16,4-4 0 0,0 0 912 0,-5 4 96 16,5-4 16-16,0 0 0 0,0 0 0 0,0 0 0 15,0 0 0-15,0 0 0 0,0 0-832 0,0 0-192 16,0 0 0-16,4 7 0 0,3 0 864 0,0-1 128 15,2 0 32-15,2-1 0 0,2 0 0 0,1-2 0 0,2 1 0 0,1-1 0 16,0 0-832-16,2 1-192 0,6 0 0 0,0-2 0 16,-2 2 0-16,2-1 0 0,0-2 0 0,2 1 0 15,3 2 0-15,-1-2 0 0,-2 2 0 0,1-3 0 16,-1-2 0-16,2 1 0 0,-2-3 0 0,1 2 0 16,-1-1 0-16,2 2 0 0,-1-4 0 0,2 1 0 15,3 0 0-15,12 1 0 0,-4 0 0 0,-2 2 0 16,0 0 0-16,-13 2 0 0,2-1 0 0,12 3 0 15,-1 0 864-15,-4 0 128 0,-2-4 32 0,-2 5 0 16,0-4-832-16,1 5-192 0,0-5 0 0,-8 0 0 16,2 0 0-16,14-1 0 0,-1-1 0 0,-2 1 0 15,-3 4 864-15,-2-3 128 0,1 2 32 0,-4-2 0 16,-5-1-832-16,-1 2-192 0,-3-1 0 0,-1 1 0 0,-4 1 0 0,0 0 0 16,-4-1 0-16,2 1 0 0,-2 0 0 0,-11-3 0 15,9 1 0-15,0 1 0 0,0 1 0 0,-9-3 0 16,0 0 0-16,11 3 0 0,-1 1 0 0,-10-4 0 15,0 0 0-15,7 1 0 0,-1 0 0 0,-6-1 0 16,0 0 0-16,8 1 0 0,0 2 0 0,2 1 0 16,-10-4 0-16,12 3 0 0,-12-3 0 0,14 0 0 15,-1 1 0-15,0 0 0 0,0-1 0 0,3 2 0 16,4-1 0-16,-1 0 0 0,-1-1 0 0,-1 1 0 16,-1 2 0-16,-6-3 0 0,0 0 0 0,3 0 0 15,0 0 0-15,-2 0 0 0,-11 0 0 0,0 0 0 16,0 0 0-16,7 0 0 0,-7 0 0 0,0 0 0 15,0 0 0-15,0 0 0 0,10 0 0 0,-10 0 0 0,0 0 0 0,0 0 0 16,0 0 0-16,0 0 0 0,0 0 0 0,0 0 0 16,0 0 0-16,0 0 0 0,0 0 0 0,0 0 0 15,0 0 0-15,0 0 0 0,0 0 0 0,0 0 0 16,0 0 0-16,0 0 0 0,0 0 0 0,0 0 0 16,7 9 0-16,-7-9 0 0,4 7 0 0,0 3 0 15,-2 1 0-15,-2-11 0 0,2 13 0 0,-1 0 0 16,2 4 864-16,-2-4 128 0,-1 2 32 0,1 10 0 15,2-3-832-15,-1 3-192 0,1 0 0 0,-2-6 0 16,1 5 0-16,1 1 0 0,1 2 0 0,3 12 0 16,-1-4 0-16,-2-10 0 0,0 2 0 0,1 2 0 15,1 2 0-15,0 16 0 0,1-2 0 0,-3-15 0 16,0 1 0-16,-1 18 0 0,1 0 0 0,-2-2 0 16,-2-3 0-16,0-14 0 0,0 2 0 0,0 5 0 0,-2-1 864 0,0 22 128 15,-1-9 32-15,1 4 0 0,-5-1-832 0,4-21-192 16,0 5 0-16,-1 4 0 0,-2-1 0 0,1 0 0 15,-1-3 0-15,0 3 0 0,1 2 0 0,-3 7 0 16,2-5 0-16,1 1 0 0,-1 5 0 0,1-9 0 16,-1-3 0-16,-1-1 0 0,5 3 0 0,-1-5 0 15,-1-7 0-15,1-2 0 0,2-3 864 0,0-1 128 16,-3-2 32-16,3-3 0 0,-1-4-832 0,1 0-192 16,-2 2 0-16,1-1 0 0,1 2 0 0,-2-5 0 15,-1 1 0-15,-1-2 0 0,0 4 0 0,1-5 0 16,1-2 0-16,2 1 0 15,-3 0-768-15,1 2-208 0,-2-3-48 0,5-6 0 16,0 0-1632-16,-4-3-336 0,-1-1-64 0,-3-8-16 0</inkml:trace>
  <inkml:trace contextRef="#ctx0" brushRef="#br1" timeOffset="25208.47">23086 8870 20271 0,'0'0'448'0,"0"0"80"0,0 0 32 0,0 0 16 0,0 0-576 0,15 6 0 16,-4-7 0-16,2 1 0 0,2 1 0 0,0 2 0 16,4 1 0-16,3 0 0 0,5-4 928 0,6 0 80 15,3 0 16-15,5-3 0 0,2 2 0 0,14-2 0 16,-1 1 0-16,0 0 0 0,1 1-832 0,5-2-192 16,0-1 0-16,4 1 0 0,1 1 864 0,0 0 128 15,-2 2 32-15,-1 2 0 0,-2 1 0 0,28 3 0 16,-9 4 0-16,-27-4 0 0,3 2 816 0,27 5 160 15,-14 1 48-15,-6-1 0 0,-7-5-1584 0,-2 1-304 16,0 0-160-16,-1 3 160 0,-4 2 624 0,-14-6 128 16,6-1 32-16,14-1 0 0,-6-4-752 0,-7 3-192 0,-5-1 0 0,-4-2 0 15,-3-6 0-15,-5 2 0 0,-5-5 0 0,-3 1 0 16,-2-2 0-16,-6 1 0 0,-10 7 0 0,4-6 0 31,0 1-2432-31,-4 5-512 0,0-8-96 0,-3-6-32 0</inkml:trace>
  <inkml:trace contextRef="#ctx0" brushRef="#br1" timeOffset="26289.48">25262 6540 16575 0,'0'0'736'0,"0"0"160"0,0 0-720 0,0 0-176 15,-6 7 0-15,6-7 0 0,0 0 1664 0,0 0 320 16,-6 0 48-16,6 0 16 0,-5 3-832 0,5-3-144 16,0 0-48-16,-4 6 0 0,4-6-816 0,0 0-208 0,-4 6 0 15,2 1 0-15,-1 1 864 0,2-2 128 0,-2 2 32 0,2 1 0 16,0 0-832-16,-1 3-192 0,0 1 0 0,0 0 0 16,1 3 864-16,0-2 128 0,-2 4 32 0,1 6 0 15,0 2-832-15,0 1-192 0,-1 3 0 0,0 1 0 16,1 1 0-16,1 2 0 0,-1 2 0 0,2 3 0 15,0-1 0-15,0 4 0 0,0 1 0 0,0 0 0 16,2 0 0-16,1 1 0 0,0 2 0 0,-2-11 0 16,1 3 864-16,-1 1 128 0,2 0 32 0,-1-3 0 15,1-2-832-15,-1-1-192 0,1 2 0 0,0 13 0 16,-2-5 0-16,0 2 0 0,1-2 0 0,-1-4 0 16,0-1 864-16,2 2 128 0,-2 1 32 0,2-2 0 15,-1-2-832-15,1-3-192 0,-2-2 0 0,0-4 0 0,1 1 0 0,-1 0 0 16,-1-2 0-16,0-3 0 0,0-1 0 0,0-2 0 15,0-3 0-15,0 0 0 0,0 2 0 0,-1-1 0 16,-1 1 0-16,1 3 0 0,1 1 0 0,-1-7 0 16,0-9 0-16,-1 2 0 0,2 7 0 0,0-4 0 15,-1-5 0-15,1 4 0 0,0 2 0 0,0 0 0 16,0-3 0-16,0-1 0 0,-1 1 0 0,1-5 0 16,0 2 0-16,1 1 0 0,0-2 0 0,1 6 0 15,-2 2 0-15,1-3 0 0,-1-12 0 0,0 0 0 16,1 9 0-16,-2 0 0 0,1 0 0 0,0-1 0 15,0 0 0-15,0-8 0 0,0 7 0 0,0-7 0 16,0 0 0-16,0 0 0 0,0 6 0 0,0-6 0 16,0 7 0-16,0-7 0 15,0 0-3232-15,1-10-688 0,2-4-144 0,1-11-32 0</inkml:trace>
  <inkml:trace contextRef="#ctx0" brushRef="#br1" timeOffset="27176.46">25338 6733 23951 0,'0'0'1056'0,"-7"3"224"0,2 1-1024 0,-2-2-256 16,7-2 0-16,0 0 0 0,0 0 880 0,0 0 112 15,-7 1 32-15,7-1 0 0,0 0 0 0,0 0 0 16,0 0 0-16,0 0 0 0,0 0-832 0,0 0-192 16,7 0 0-16,5-1 0 0,3 1 0 0,3-2 0 15,4-1 0-15,14-2 0 0,2-2 0 0,4 1 0 16,4-1 0-16,-12 1 0 0,3-1 0 0,4-2 0 15,3 0 0-15,19-3 0 0,-7-1 0 0,-4 3 0 16,-3 1 0-16,-15 2 0 0,3 0 0 0,1 1 0 16,-2-1 0-16,1 2 0 0,0 1 0 0,-1 2 0 15,-2-2 0-15,-2 0 0 0,1 3 0 0,10-3 0 0,-9 2 0 0,-4 2 0 16,-4 0 0-16,-9 0 0 16,0 0 0-16,3 0 0 0,-4 3 0 0,-5 0 0 0,-1-3 0 0,3 2 0 15,-3-1 0-15,-10-1 0 0,8 0 0 0,4 0 0 16,-12 0 864-16,10 4 128 0,-10-4 32 0,0 0 0 15,0 0-832-15,0 0-192 0,8 2 0 0,5 0 0 16,-1 1 0-16,-12-3 0 0,0 0 0 0,16 4 0 16,2 1 0-16,-8-2 0 0,-1 1 0 0,5-2 0 15,0 2 0-15,-1-3 0 0,-13-1 0 0,9 3 0 16,0 0 0-16,4 1 0 0,-1-2 0 0,-6-1 0 16,1 1 0-16,3 0 0 0,-10-2 0 0,12 3 0 15,0-2 0-15,-4-1 0 0,-2-1 0 0,5 1 0 16,0 1 0-16,0 2 0 0,-1 2 0 0,-3-5 0 0,-1 0 0 15,5 0 0-15,-11 0 0 0,10 3 0 0,-1 1 0 0,-9-4 0 16,8 6 0-16,-8-6 0 0,0 0 0 0,9 4 0 16,-9-4 0-16,0 0 0 0,7 4 864 0,-7-4 128 15,5 10 32-15,-5-10 0 0,5 6-832 0,-5-6-192 16,1 7 0-16,2 6 0 0,1-2 864 0,-3-2 128 16,1 1 32-16,-2 9 0 0,0-1-832 0,1 3-192 15,1 4 0-15,0 1 0 0,-5 2 0 0,2 5 0 16,1 2 0-16,0 2 0 0,-3 2 0 0,1-1 0 15,-1 3 0-15,2 0 0 0,-2 2 0 0,2 1 0 16,0 0 0-16,1-16 0 0,0 6 0 0,-2 2 0 16,1 2 0-16,0 2 0 0,1 3 864 0,-2-2 128 15,0-2 32-15,-1 29 0 0,3-8-832 0,0-25-192 16,-1-1 0-16,-1 5 0 0,1 4 0 0,0 0 0 16,-2-1 0-16,1-2 0 0,-1 2 0 0,0-1 0 0,1-1 0 0,-3 0 0 15,1 3 0-15,0-4 0 0,0-4 0 0,0 8 0 16,0 12 0-16,0-11 0 0,0-12 0 0,2 2 0 15,-2 3 0-15,1-1 0 0,1-14 0 0,0-1 0 16,-2 1 0-16,3-1 0 0,0-7 0 0,-1-4 0 31,2-10-768-31,0 0-208 0,-1 10-48 0,1-10 0 0,0 0-816 16,0 0-160-16,-4 6-48 0,4-6-9280 0,-6-14-1856 0</inkml:trace>
  <inkml:trace contextRef="#ctx0" brushRef="#br1" timeOffset="27550.38">25580 8570 27647 0,'0'0'608'0,"0"0"128"0,0 0 32 0,2 6 0 0,-1 4-624 0,-1-10-144 16,0 0 0-16,0 0 0 0,6 7 0 0,2-3 0 16,1-5 0-16,2 1 0 0,0 3 848 0,4 1 144 15,2-1 32-15,4-3 0 0,3-6-832 0,4 1-192 16,0 3 0-16,5 2 0 0,2 0 864 0,4 2 128 0,6-1 32 0,0-1 0 16,1-1-832-16,2-2-192 0,4 0 0 0,0 2 0 15,2 1 0-15,-5 1 0 0,-3 6 0 0,1-2 0 16,-1-2 864-16,-3-2 128 0,-4-1 32 0,-4 4 0 15,-1 5-832-15,0-2-192 0,-3-7 0 0,-4 1 0 16,-3 7 864-16,-2-4 128 0,-2-7 32 0,-2 3 0 16,-4 5-832-16,-1-2-192 0,-1-3 0 0,-3 0 0 31,0 1-1600-31,-1-1-352 0,-1-4-80 0,-1 0-9296 0,-1 0-1856 0</inkml:trace>
  <inkml:trace contextRef="#ctx0" brushRef="#br1" timeOffset="28314.94">23383 9028 23951 0,'0'0'1056'0,"0"0"224"0,0 0-1024 0,0 0-256 15,0 0 0-15,-3 1 0 0,3-1 1696 0,0 0 288 16,0 0 48-16,-6 2 16 0,0 1-832 0,1 1-144 16,5-4-48-16,-6 5 0 0,6-5-816 0,-5 5-208 15,5-5 0-15,-4 8 0 0,2 1 864 0,-1 0 128 16,-1 1 32-16,3-3 0 0,0 4-832 0,-2-1-192 15,2 5 0-15,-1 2 0 0,1 2 864 0,0 3 128 16,-1 4 32-16,1 11 0 0,2-6-832 0,1 3-192 16,-4 4 0-16,1 11 0 0,0 9 0 0,1 4 0 15,1 1 0-15,-1-1 0 0,-1 0 0 0,2-1 0 16,3-6 0-16,-3 2 0 0,-2 7 0 0,0-7 0 16,-1-3 0-16,1-5 0 0,-1 0 0 0,0-6 0 15,2-4 0-15,0-3 0 0,2-2 0 0,-2-1 0 0,0-1 0 0,1 0 0 16,1-2 0-16,0-3 0 0,-2 0 0 0,0 1 0 15,1-1 0-15,0-3 0 0,1-5 0 0,-1-1 0 16,-1-2 0-16,0-2 0 0,0-1 0 0,1-2 0 16,1-3 0-16,-2-8 0 15,0 0 0-15,0 6 0 0,0-6 0 0,0 0 0 0,0 0 0 0,0 0 0 16,0 0-3232 0,0 0-688-16,1-10-144 0,3-15-32 0</inkml:trace>
  <inkml:trace contextRef="#ctx0" brushRef="#br1" timeOffset="29023.36">23604 8992 27647 0,'-3'13'1216'0,"3"-13"256"0,0 0-1168 0,0 0-304 16,0 0 0-16,0 0 0 0,0 0 880 0,0 0 112 16,0 0 32-16,0 0 0 0,0 0-832 0,0 0-192 15,0 0 0-15,0 0 0 0,8 4 0 0,1-2 0 16,2 0 0-16,2 1 0 0,1-3 0 0,4 0 0 16,3 0 0-16,3 1 0 0,3 2 0 0,16 1 0 15,0 0 0-15,-18-2 0 0,5 2 0 0,4 0 0 0,3-1 0 0,4-1 0 16,1 1 0-16,1-3 0 0,1 0 0 15,41-3 0-15,-12-1 864 0,-28 3 128 0,1 1 32 0,19-5 0 16,-9-6-832-16,-6 5-192 0,-6-1 0 0,-6 2 0 16,-4 1 864-16,-13-1 128 0,-1-3 32 0,4 4 0 15,-1 7-832-15,0-2-192 0,-4-3 0 0,1 3 0 16,-2 4 0-16,8 0 0 0,-4-3 0 0,-9-4 0 16,-1-3 864-16,5 5 128 0,0 9 32 0,-11-2 0 15,-6-7-832-15,7 9-192 0,-7-9 0 0,5 6 0 16,-5-6 0-16,7 4 0 0,-1 3 0 0,1-2 0 15,-7-5 0-15,7 5 0 0,0 0 0 0,1-1 0 16,0-4 0-16,-1 2 0 0,1 3 0 0,3 1 0 16,-4 1 0-16,-1-3 0 0,2 2 0 0,1-2 0 15,-2 1 0-15,-1 1 0 0,-1-1 0 0,1 1 0 0,1 0 0 0,-2-1 0 16,-5-5 0-16,7 6 0 0,-2 1 0 0,0-1 0 16,-5-6 0-16,5 7 0 0,-1-1 0 0,-1 2 0 15,-1 1 0-15,1-1 0 0,1 3 864 0,1 0 128 16,-4-2 32-16,2 3 0 0,0 3-832 0,-2 0-192 15,-1 2 0-15,0 8 0 0,0 5 0 0,-1 1 0 16,-2-2 0-16,0 9 0 0,1 7 0 0,-1 7 0 16,-1 7 0-16,0-2 0 0,-1-7 0 0,0-2 0 15,1 10 0-15,-2-5 0 0,-2-10 0 0,0 4 0 16,0 16 0-16,3-5 0 0,1-7 0 0,-1-5 0 16,-2 2 0-16,2-2 0 0,1-7 0 0,0-3 0 15,-1-2 0-15,1-1 0 0,1-6 0 0,1 0 0 16,-2 0 0-16,1 1 0 0,2 2 0 0,0-4 0 0,-2-6 0 0,1-3 0 31,0 0-768-31,1-4-208 0,0-4-48 0,1-3 0 16,-2 1-816-16,2-7-160 0,0 0-48 0,0 0-9280 0,0 0-1856 0</inkml:trace>
  <inkml:trace contextRef="#ctx0" brushRef="#br1" timeOffset="29396.59">23416 10679 23951 0,'0'0'1056'0,"0"0"224"0,0 0-1024 0,9 2-256 15,3 0 0-15,5 2 0 0,5-1 0 0,4-2 0 16,3-1 0-16,2 1 0 0,4 3 0 0,8-4 0 16,4-6 0-16,5 2 0 0,3 0 880 0,4 0 112 15,1-1 32-15,1 0 0 0,0-1-832 0,1 1-192 16,1-3 0-16,3 2 0 0,-2 1 864 0,-4 1 128 16,1 0 32-16,-1 1 0 0,-4 1-832 0,-5 0-192 15,-6 2 0-15,-4 0 0 0,-3 0 0 0,-5 3 0 16,-3 1 0-16,-2-2 0 0,-2 1 864 0,-3 1 128 0,-3 1 32 0,-2-1 0 15,0-1-832-15,-2-1-192 0,-6 0 0 0,1-1 0 32,-1-1-1600-32,1-3-352 0,6-18-80 0,-3-6-16 0</inkml:trace>
  <inkml:trace contextRef="#ctx0" brushRef="#br1" timeOffset="30117.68">25246 8868 23951 0,'0'0'512'0,"-3"6"128"0,-1 0 0 0,4-6 64 0,0 0-576 0,0 0-128 0,-3 7 0 0,3-7 0 16,0 0 848-16,-4 6 144 0,0 1 32 0,2-1 0 15,2-6-832-15,0 0-192 0,-4 7 0 0,1-1 0 16,2 2 864-16,0 1 128 0,-1 0 32 0,2 1 0 16,0-3-832-16,0 5-192 0,0 4 0 0,0 1 0 15,0 0 864-15,-1 2 128 0,1 5 32 0,0 2 0 16,0 4 0-16,0 0 0 0,1-3 0 0,1 4 0 0,-1 1-832 0,-1 3-192 16,-1-1 0-16,1-3 0 0,0-6 0 0,0 9 0 15,0 10 0-15,1 3 0 0,-1-4 0 0,0 0 0 16,0 4 0-16,0-1 0 0,0-2 864 0,0-1 128 15,0 3 32-15,0-2 0 0,0 1-832 0,0 2-192 16,0 3 0-16,0 0 0 0,0-6 0 0,0-2 0 16,1-5 0-16,-1-3 0 0,-1-5 0 0,1-4 0 15,0-2 0-15,0-3 0 0,0-2 0 0,1-2 0 16,0-2 0-16,1-2 0 0,-2-1 0 0,0-1 0 16,0-1 0-16,0-3 0 0,0-6 0 0,0 0 0 15,0 0 0-15,0 0 0 16,0 0-768-16,0 0-208 0,0 0-48 0,0 0 0 15,6-6-2448-15,1-9-496 0,-1-4-112 0,1-7-16 0</inkml:trace>
  <inkml:trace contextRef="#ctx0" brushRef="#br1" timeOffset="30764.31">25369 8844 27647 0,'0'0'608'0,"-3"6"128"0,-2-3 32 0,1 1 0 16,4-4-624-16,0 0-144 0,0 0 0 0,0 0 0 16,-2 6 848-16,2-6 144 0,0 0 32 0,0 0 0 0,0 0-832 0,5 5-192 15,1 1 0-15,5-1 0 0,5 0 0 0,3-2 0 16,3-2 0-16,4 0 0 0,3 1 0 0,5-2 0 15,2 0 0-15,6-3 0 0,2-2 0 0,-1 1 0 16,2 1 0-16,4-2 0 0,1-3 0 0,-1-1 0 16,4 5 0-16,4-5 0 0,3-3 0 0,-4 3 0 15,-4 3 0-15,0-1 0 0,-2 2 0 0,-1-2 0 16,0 0 0-16,-5 3 0 0,-4 0 0 0,-1 1 0 16,-3-3 0-16,-4 3 0 0,2 6 0 0,-3-3 0 15,-3-4 0-15,-2 4 0 0,-1 1 864 0,-3-2 128 16,-1-4 32-16,-1 2 0 0,-3 4-832 0,0-1-192 15,2-2 0-15,-4-1 0 0,0 0 0 0,-1 1 0 16,-2 1 0-16,-2-1 0 0,-2 2 0 0,0 0 0 16,-8 0 0-16,8 2 0 0,1-1 864 0,-3 1 128 0,-6-2 32 0,7 6 0 15,-7-6-832-15,6 5-192 0,-1 3 0 0,-5-8 0 16,8 6 864-16,-2-2 128 0,-6-4 32 0,2 11 0 16,-1 4-832-16,-1-4-192 0,0-11 0 0,3 11 0 15,-2 6 0-15,1 0 0 0,0-6 0 0,0 8 0 16,-2 6 0-16,1 5 0 0,3 1 0 0,-3 2 0 15,-2 7 0-15,1 1 0 0,0-2 0 0,0 0 0 16,-2 3 0-16,1 5 0 0,0 3 0 0,0 6 0 16,1 6 0-16,-2 0 0 0,-2 1 0 0,2-3 0 15,0-3 0-15,1-1 0 0,-3 0 0 0,3 0 0 16,1 2 0-16,1-3 0 0,-2 1 0 0,1-2 0 16,0-3 0-16,0-6 0 0,-3-6 0 0,2-7 0 0,1-6 0 0,0 0 0 15,1-1 0-15,-1-7 0 0,0 1 0 0,0-5 0 16,2-1 0-16,-2-3 0 15,-3-2-768-15,2 0-208 0,2 0-48 0,-1-8 0 16,0 0-2448-16,0 0-496 0,-5 14-112 0,-8-6-16 0</inkml:trace>
  <inkml:trace contextRef="#ctx0" brushRef="#br1" timeOffset="31155.79">25295 10429 27647 0,'0'0'608'0,"0"0"128"0,0 0 32 0,0 0 0 0,0 0-624 0,0 8-144 0,0-8 0 0,0 0 0 15,0 0 848-15,0 0 144 0,0 0 32 0,8 5 0 16,-1-1-832-16,4-1-192 0,2-2 0 0,5 0 0 16,6 0 0-16,3 1 0 0,3-2 0 0,4 1 0 15,4 2 0-15,5-3 0 0,4 0 0 0,5 2 0 16,1 2 0-16,2-1 0 0,0-2 0 0,2 2 0 16,2-1 0-16,1 1 0 0,-3 1 0 0,0-2 0 0,-2-2 0 0,-1 3 0 15,-6 1 0-15,-4 1 0 0,-1-3 0 0,-2 3 0 16,-1 1 0-16,-5 1 0 0,-2-3 864 0,-1 2 128 15,-2 1 32-15,-1-1 0 0,-2-3-832 0,0 1-192 16,-4-2 0-16,-2 2 0 0,0 0 0 0,-4 0 0 16,-2-3 0-16,0-1-10336 15,-1-2-2112-15</inkml:trace>
  <inkml:trace contextRef="#ctx0" brushRef="#br1" timeOffset="63734.79">19566 5588 31327 0,'0'0'1392'0,"0"0"272"0,0 0-1328 0,0 0-336 0,0 0 0 0,0 0 0 16,0 0 896-16,0 0 96 0,0 0 32 0,-2 8 0 16,2 5-832-16,0 4-192 0,1 5 0 0,-1 3 0 15,0 4 0-15,1 5 0 0,2 3 0 0,-1 4 0 16,1 1 0-16,-2-1 0 0,1 1 0 0,-2 1 0 16,-3 1 864-16,2 2 128 0,-1-2 32 0,1-1 0 0,-2-1-832 0,1-3-192 15,-1-5 0-15,2-4 0 16,-2-4-1600-16,2-5-352 0,1-4-80 0,1-4-13120 15</inkml:trace>
  <inkml:trace contextRef="#ctx0" brushRef="#br1" timeOffset="64063.55">20125 5325 35007 0,'0'0'768'0,"-3"5"176"0,-1 2 16 0,-2 1 16 0,0-1-784 0,-2 4-192 16,-1 2 0-16,-3 8 0 0,-3 5 864 0,-2 6 128 15,-2 6 32-15,0 5 0 0,1 7-832 0,-2 6-192 16,0 4 0-16,2 2 0 0,3 5 0 0,-1-2 0 0,2 3 0 0,1 1 0 16,2-1 0-16,5-1 0 0,-1 0 0 15,4-7 0 1,3-7-768-16,3-4-208 0,1-9-48 0,4-3 0 0,1-10 832 0,0-5 192 0,2-5 0 0,0-7 0 31,4-4-864-31,2-6-128 0,-1-6-32 0,5-8 0 0,3-8 832 0,1-7 192 0,1-6 0 0,0-5 0 16,0-6 0-16,-3 0 0 0,-2 1 0 0,-3 2 0 15,-5 5 768-15,-2 1 208 0,-3 6 48 0,-4 2 0 16,-4 5 0-16,-4 2 0 0,-4 2 0 0,-1 4 0 16,-3 6 0-16,-2-2 0 0,-6 3 0 0,1 4 0 15,-1 5-832-15,-2 2-192 0,-3 5 0 0,2 3 0 16,-1 1-768-16,1 4-208 0,-1 6-48 16,2 1-16784-16</inkml:trace>
  <inkml:trace contextRef="#ctx0" brushRef="#br1" timeOffset="69753.97">17510 8998 16575 0,'0'0'736'0,"0"-8"160"0,0-16-720 0,2 3-176 15,-1 12 0-15,0 3 0 0,-1-3 848 0,0 3 144 16,0 6 32-16,0 0 0 0,0 0-832 0,0 0-192 15,7 6 0-15,0-1 0 0,4 0 864 0,3 0 128 16,3 2 32-16,3 1 0 0,2 1 0 0,1 1 0 0,7 2 0 0,2 0 0 16,-1-2-832-16,0 2-192 0,-1 0 0 0,2-1 0 15,-1 0 864-15,-1-2 128 0,-2 0 32 0,1-1 0 16,0-2-832-16,-2 1-192 16,-2-5 0-16,-3 2 0 0,-1-4 864 0,-1 2 128 0,-5-2 32 0,0 0 0 15,-4-2 0-15,0 2 0 0,-2 0 0 0,-9 0 0 16,0 0-832-16,0 0-192 0,0 0 0 0,0 0 0 31,0 0-768-31,0 0-208 0,0 0-48 0,0 0-15152 0</inkml:trace>
  <inkml:trace contextRef="#ctx0" brushRef="#br1" timeOffset="70083.53">18501 9102 27647 0,'0'0'608'0,"0"0"128"0,0 0 32 0,0 0 0 0,0 0-624 0,0 0-144 15,0 0 0-15,8 0 0 0,2 0 0 0,1 0 0 16,-1 0 0-16,2 0 0 0,1 0 848 15,1 0 144-15,2 0 32 0,1-3 0 0,2 2 0 16,1 0 0-16,1-1 0 0,0 2 0 0,1-2-832 16,1 0-192-16,-1 2 0 0,2 0 0 0,-1 0 864 0,1 0 128 0,-1-1 32 15,1 1 0-15,-1 0-832 0,-2 1-192 16,-3 1 0-16,-1 0 0 0,-1-2 0 0,-2 0 0 0,2 3 0 0,-2-2 0 16,-1-1 0-16,-1 3 0 0,-4-3 0 15,0 1-17152-15</inkml:trace>
  <inkml:trace contextRef="#ctx0" brushRef="#br1" timeOffset="70594">19372 9007 20271 0,'0'0'1792'0,"0"0"-1424"0,0 0-368 0,0 0 0 16,0 0 1712-16,0 0 272 0,0 0 48 0,0 0 16 15,0 0-832-15,10 2-144 16,-3 5-48-16,3-3 0 0,6 0-816 0,2 1-208 0,2 0 0 0,2 0 0 15,1 2 864-15,5-3 128 0,0 0 32 0,4-2 0 16,0 1 0-16,4-3 0 0,-10-3 0 0,0 3 0 16,0 0-832-16,1 0-192 0,-1-1 0 0,-1 1 0 15,-4 1 0-15,-2 2 0 0,1-3 0 0,-3 0 0 16,-3 1 864-16,-1 2 128 0,-1-2 32 0,-2 0 0 16,-2 1-832-16,-1-1-192 0,-2 0 0 0,0-1 0 15,0-1-2416-15,-5 1-528 0,0 0-96 0,0 0-32 0</inkml:trace>
  <inkml:trace contextRef="#ctx0" brushRef="#br1" timeOffset="71073.78">20301 9031 27647 0,'0'0'608'0,"0"0"128"0,0 0 32 0,0 0 0 0,0 0-624 0,0 0-144 0,0 0 0 0,0 0 0 16,0 0 848-16,10 3 144 0,1-2 32 15,1 1 0-15,1-1 0 0,3 0 0 0,2-1 0 0,3 0 0 16,-3 0 0-16,2 2 0 0,1-1 0 0,-1 0 0 0,5 2-832 0,0-3-192 15,-2 2 0-15,3 2 0 0,2-4 864 0,-1 3 128 16,-2 1 32-16,0-3 0 0,0 0-832 0,-2 2-192 16,-2-2 0-16,0 2 0 0,-3 1 0 0,0 0 0 15,0-2 0-15,-2 2 0 0,1 3 0 0,-3-1 0 16,-1-3 0-16,0 3 0 16,-6 1-1600-16,1-1-352 0,0-2-80 0,-2 2-14752 15</inkml:trace>
  <inkml:trace contextRef="#ctx0" brushRef="#br1" timeOffset="76719.55">17406 8191 27647 0,'-12'0'1216'0,"12"0"256"0,0 0-1168 0,-8-3-304 15,-1 0 0-15,0 3 0 0,0 0 880 0,0 2 112 16,0 2 32-16,0-4 0 0,-1 1 0 0,1 1 0 15,2 2 0-15,-1 0 0 0,-1 1-832 0,1 1-192 16,1 2 0-16,2-2 0 0,0 4 0 0,2 4 0 16,2 1 0-16,1 6 0 0,1 5 0 0,2 4 0 15,3 4 0-15,2 2 0 0,0 1 0 0,2-2 0 0,1-1 0 0,1-1 0 16,-1-6 0-16,1-2 0 16,0-4 0-16,-2-6 0 0,-2 0 0 0,0-2 0 0,0-5 0 0,0-2 0 15,1-3 0-15,0-3 0 0,-1-4 0 0,1-4 0 31,0-4-768-31,0-5-208 0,0-2-48 0,0-7 0 0,-1-2 1648 0,0 2 320 0,-2-1 64 0,1-1 16 16,-2 1-832-16,0 1-192 0,-1 1 0 0,-2 3 0 16,-2 4 0-16,-3 2 0 0,-1 3 0 0,-5-8 0 15,0 3 864-15,2 8 128 0,1 2 32 0,-2 1 0 16,-3 1-832-16,1 0-192 0,-2 3 0 0,1-3 0 16,-2 2 0-16,3 2 0 0,4 1 0 0,-1-1 0 15,1 0-1600-15,-1 0-352 0,1 2-80 0,6 0-13120 16</inkml:trace>
  <inkml:trace contextRef="#ctx0" brushRef="#br1" timeOffset="77125.45">17680 8535 20271 0,'0'0'896'0,"0"0"192"0,0-7-880 0,1-1-208 0,-1-1 0 0,1 0 0 15,2-7 0-15,2 2 0 0,2-4 0 0,0 2 0 16,1 1 864-16,1-2 128 0,2 0 32 0,1 0 0 15,1 1-832-15,-2 3-192 0,2 1 0 0,0 2 0 16,2 2 0-16,-3-1 0 0,1 2 0 0,0 4 0 16,-2 3 864-16,0 1 128 0,0 1 32 0,-1 1 0 15,-10-3-832-15,9 7-192 0,0-1 0 0,0 3 0 16,4 0 0-16,0 0 0 0,-1 2 0 0,0-1 0 16,-2 1 0-16,2-3 0 0,-2-2 0 0,1 1 0 15,-2-1 0-15,0 1 0 0,1-2 0 0,-1-3 0 16,0 1 0-16,1-3 0 0,-3 0 0 0,3 0 0 15,-1 0 0-15,2-5 0 0,0-2 0 0,1 1-12240 16</inkml:trace>
  <inkml:trace contextRef="#ctx0" brushRef="#br1" timeOffset="77620.1">18322 8007 31327 0,'0'0'688'0,"0"0"144"0,0 0 16 0,0 0 48 0,0 0-720 0,0 0-176 0,0 0 0 0,0 0 0 16,0 0 1664-16,0 0 320 0,0 0 48 0,0 0 16 15,0 0-1648-15,0 0-400 0,-5 4 0 0,1 5 0 16,2 5 0-16,-1 4 0 0,-1 5 0 0,0-1 0 16,0 5 0-16,0 3 0 0,1 0 0 0,-1 4 0 15,0 2 0-15,1 4 0 0,-1-1 0 0,3 0 0 16,1 0 0-16,1-1 0 0,-2-2 0 0,2-3 0 15,2-3 0-15,-1-3 0 0,1-3 0 0,1-4 0 16,1-3 0-16,2-2 0 0,-1-4 0 0,2-3 0 16,-8-8-736-16,9 0-224 0,0-2-64 0,2-4 0 0,0-1 832 0,0-8 192 15,-2 0 0-15,0-5 0 0,-1-1 0 0,-2 0 0 16,-2 1 0-16,0 0 0 0,-4 2 768 0,0 2 208 16,-1 3 48-16,-2 3 0 0,-2-3-832 0,0 3-192 15,0 3 0-15,-2 1 0 0,-1 3 0 0,1 0 0 16,-3 2 0-16,0 1 0 15,0 1-1600-15,-1 4-352 0,-14 7-80 0,2 7-16 0</inkml:trace>
</inkml:ink>
</file>

<file path=ppt/ink/ink7.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16:53.285"/>
    </inkml:context>
    <inkml:brush xml:id="br0">
      <inkml:brushProperty name="width" value="0.05292" units="cm"/>
      <inkml:brushProperty name="height" value="0.05292" units="cm"/>
      <inkml:brushProperty name="color" value="#00B0F0"/>
    </inkml:brush>
  </inkml:definitions>
  <inkml:trace contextRef="#ctx0" brushRef="#br0">2305 11222 28159 0,'-16'-3'1248'0,"9"0"256"0,7 3-1200 0,-15-6-304 16,-6-1 0-16,0-4 0 0,3-1 656 0,0-5 80 16,0-3 16-16,-1-4 0 0,2-8-624 0,1-1-128 15,0-4 0-15,-1-1 0 0,0-2 0 0,3-1-128 16,1-2 128-16,-2-4 0 0,-2-2-128 0,2-1 128 15,0-3 0-15,1-1 0 0,-2 2 0 0,1 0 0 16,-1 3 0-16,0-1 0 0,1 0 0 0,-1 1 144 16,0 1 16-16,1-1 0 0,4 3 96 0,2-1 32 15,1-2 0-15,5 2 0 0,5 2-288 0,-1 0 128 16,-2 2-128-16,5 0 0 0,3 0 0 0,0-1 0 16,0-3 0-16,2 0 0 0,1 0 128 0,2 0 32 15,1-2 0-15,2 1 0 0,0-1 64 0,1 5 16 16,0 2 0-16,-1 4 0 0,2 2 16 0,-1 1 16 15,1 1 0-15,0 1 0 0,-3 3-16 0,3 0-16 0,0 0 0 0,0 4 0 16,-1-1 32-16,-1 3 16 0,-1 5 0 0,0 1 0 16,0-1-144-16,3 4-16 0,0 0-128 0,1 2 192 15,0 0-192-15,-3 3 0 0,-5 3 128 0,4 2-128 16,5 1 0-16,-5-1 0 0,-2 2 0 0,-1 2 0 16,2 0 0-16,1-2 0 0,-3 1 0 0,1 2 0 15,0 0 0-15,-2 0 0 0,-10 0 0 0,13 0 0 16,-1-2 0-16,0 1 0 0,-1 0 0 0,1 1 0 15,1 0 0-15,-2-2 0 0,-4 1 0 0,3 0 0 16,0 1 0-16,2-3 0 0,-2 2 0 0,-2 0 0 16,-8 1 0-16,9 2 0 0,0 1 0 0,-1-1 0 15,-8-2-1168-15,9 7-288 0,-1 3-48 0</inkml:trace>
  <inkml:trace contextRef="#ctx0" brushRef="#br0" timeOffset="1327.24">2288 11844 5519 0,'0'0'240'0,"0"0"64"16,-9 0-304-16,9 0 0 0,0 0 0 0,-9 0 0 15,-8 0 5184-15,5 2 960 0,3-2 208 0,0 1 48 16,-3 1-4400-16,2 0-864 0,1 1-176 0,-1 1-48 16,-1 0-384-16,0 1-80 0,11-5 0 0,-13 7-16 0,0 2-240 0,0-3-32 15,1 2-16-15,2 1 0 0,-3 0-144 0,0 3 128 16,-1 0-128-16,-1 1 128 0,2 0-128 0,-2 4 0 15,-2 2 0-15,0 2 0 0,-2 3 128 0,0 2-128 16,-3-2 0-16,0 3 128 0,-1-3 48 0,4 1 0 16,2 1 0-16,-1 0 0 0,-2-2 80 0,4 2 32 15,3 1 0-15,0-1 0 0,2 2-96 0,3-2 0 16,5 0-16-16,2 1 0 0,-2 2-176 0,5-2 0 16,3 4 0-16,-1 2 0 0,-6 1 0 0,2 1-144 15,3 0 144-15,1-1-160 0,1 5 160 0,0-5 0 16,-1 0 0-16,1-1 0 0,2-3 0 0,-2-2 0 15,-2 0 0-15,1-2 0 0,0 0 0 0,0-3 0 16,-2 1 0-16,1-1 128 0,5 2 32 0,-2 0 16 0,1 0 0 0,-1 1 0 16,2 1-176-16,1 3 0 0,0 0 0 15,2 3 128-15,0 1-128 0,1 2 0 0,2 1 0 0,-1-1 0 16,-1 1 0-16,1-1 0 0,3 2 0 0,-3 0 0 16,-1-2 0-16,1 1 0 0,1-2 0 0,-1-1 128 15,-1 0-128-15,0-2 0 0,-1-3 144 0,0 1-144 16,-1-3 176-16,1 1-48 0,0-6 0 0,2 0 0 15,0 0-128-15,-1-2 128 0,-1 1-128 0,2 0 128 16,1-2-128-16,-2-1 0 0,-1 1 144 0,2-1-144 16,3-4 0-16,-4 2 144 0,-6-1-144 0,2 0 0 15,4-2 160-15,-2 0-160 0,-1 0 128 0,-1-1-128 16,-8-12 256-16,8 10-48 0,-3-1 0 0,3-2 0 16,-8-7-80-16,11 5-128 0,-1 0 176 0,-10-5-176 15,10 5 144-15,1-1-144 0,-1 0 0 0,-2 0 144 0,-8-4-144 0,9 7 0 16,3-1 144-16,-3-1-144 0,-9-5 0 15,10 7 0-15,0-5 0 0,-1 2 128 0,-1 0-128 0,-8-4 0 16,9 4 128-16,-1-1-128 0,-1-1 128 0,-7-2-128 16,7 3 128-16,-7-3-128 0,9 3 0 0,-9-3 144 15,9 1-144-15,-9-1 0 0,9 1 128 0,-1 2-128 16,-8-3 0-16,8 1 0 0,-8-1 0 0,8 5 0 16,-8-5 0-16,8 4 0 0,-8-4 0 0,6 5 0 15,-6-5 0-15,8 6 0 0,-3 0 0 0,-5-6 0 16,8 5 0-16,-2 1 0 0,-6-6 0 0,10 5-272 15,0-1 48-15,2-2-11792 16,1-6-2352-16</inkml:trace>
  <inkml:trace contextRef="#ctx0" brushRef="#br0" timeOffset="8630.28">15504 9617 8287 0,'0'0'368'0,"0"0"80"0,-11 1-448 0,11-1 0 15,-10-2 0-15,10 2 0 0,-8 0 2048 0,8 0 336 16,0 0 64-16,-9 0 16 0,9 0-1360 0,0 0-272 15,-9-2-48-15,9 2-16 0,0 0 192 0,0 0 48 16,-8 0 0-16,8 0 0 0,0 0-64 0,0 0-16 16,0 0 0-16,0 0 0 0,-6 0-432 0,6 0-96 15,0 0-16-15,0 0 0 0,0 0-384 0,0 0 0 16,0 0 0-16,0 0-176 0,0 0-48 0,0 0-16 0,10 5 0 0,2 1 0 16,1-4 80-16,2 3 16 0,1-2 0 0,1 1 0 15,1-1 144-15,0 0 0 0,1 0 0 0,0 0-128 16,2-2 128-16,3 0 0 0,-1 2 0 0,3 0 128 15,2 0-128-15,0 1-192 0,-2-1 64 0,3 0 0 16,2 0 128-16,1 0-160 0,-4 1 160 0,2 0-160 16,0 1 160-16,-1-1-128 0,0 0 128 0,-1 1-128 15,-2 3 128-15,2-4 0 0,-2 0 0 0,0 1 0 16,0-1 0-16,1 0 0 0,2-2 0 0,-3 1 0 16,-2 0 0-16,-1-1 0 0,2 3 0 0,0-2 0 15,-1 1 0-15,1-3 0 0,1 2 0 0,-2 0 0 16,-1 0 0-16,-1 1 0 0,0 0 0 0,1 1 0 0,-3 1 0 0,0-1 0 15,-2 0 0-15,0 0 0 0,2 1 0 0,0-3 0 16,-1 3 0-16,2-2 0 0,0-1 0 0,1 4 0 16,0-3 0-16,2 1 0 0,0-1 160 0,0-3-32 15,-1 2-128-15,2 0 192 0,1 0-64 0,-1 1 0 16,-2 2-128-16,2-2 192 0,-1-3-192 0,-1 0 176 16,1 0-176-16,-4 2 160 0,0 0-160 0,0 1 0 15,0-4 0-15,-1 1 128 0,-2 4-128 0,1-2 0 16,0-1 0-16,0 0 0 0,1-1 0 0,0 0 0 15,1-1 0-15,1 3 128 0,1 1 0 0,-1-2 0 16,-3 0 0-16,1-1 0 0,2-1 192 0,-1 0 48 16,1 3 0-16,-2-3 0 0,1 1-176 0,-2 0-48 15,-1 0 0-15,-1 2 0 0,-2-3-16 0,0 0 0 16,1 0 0-16,-1 0 0 0,-2 0-128 0,0 0 128 0,-1 0-128 0,1 0 128 16,-2 1-128-16,2 2 0 0,-3 0 144 0,0-2-144 15,-9-1 160-15,11 0-32 0,-11 0-128 0,12 0 192 16,-2 0-64-16,-10 0-128 0,12-1 176 0,-2 1-176 15,-10 0 144-15,12 5-144 0,0-1 0 0,-2-3 144 16,-10-1-144-16,14 1 0 0,1 3 0 0,-1-1 0 16,-1-2 0-16,1 0 0 0,1-1 0 0,0 3 0 15,0 0 0-15,-1 1 0 0,-1-4 0 0,-1 2 0 16,1-1 0-16,1-1 0 0,-1 0 0 0,0 0 0 16,2-1 0-16,-1 1 0 0,0-1 0 0,-1 1 0 15,-2 1 128-15,-1 0-128 0,-1 2 192 0,1-3-64 16,-10 0-128-16,10 0 192 0,-1-3-192 0,0 2 192 15,-1 1-64-15,-8 0 0 0,0 0 0 0,10 1 0 0,-10-1-128 0,10 3 192 16,-10-3-192-16,9 0 192 0,-9 0-192 0,0 0 160 16,0 0-160-16,9 0 160 0,-9 0-16 0,0 0 0 15,0 0 0-15,0 0 0 0,8 0 48 0,-8 0 16 16,0 0 0-16,0 0 0 0,0 0 0 0,0 0 0 16,0 0 0-16,0 0 0 0,0 0-16 0,0 0-16 15,0 0 0-15,0 0 0 0,0 0-176 0,0 0 128 16,0 0-128-16,0 0 128 0,0 0-128 0,0 0 0 15,0 0 0-15,0 0 128 0,0 0-128 0,0 0 0 16,0 0 0-16,0 0 0 0,0 0 0 0,0 0 128 16,0 0-128-16,0 0 0 0,0 0 0 0,0 0 0 15,0 0 0-15,0 0 0 16,0 0-1040-16,10 1-192 0,1-1-48 0</inkml:trace>
  <inkml:trace contextRef="#ctx0" brushRef="#br0" timeOffset="10606.64">18097 9934 25791 0,'0'0'1152'0,"0"0"224"16,0 0-1104-16,0 0-272 0,0 0 0 0,0 0 0 15,0 0 896-15,0 0 112 0,0 0 16 0,0 0 16 0,0 0-496 0,0 0-96 16,0 0-32-16,0 0 0 0,0 0 48 0,0 0 16 16,0 0 0-16,0 0 0 0,0 0 80 0,0 0 16 15,0 0 0-15,0 0 0 0,0 0-256 0,0 0-64 16,0 0 0-16,0 0 0 0,0 0-256 0,0 0 0 15,0 0 0-15,0 0 0 0,0 0-144 0,8 7 144 16,2-3-128-16,2 2 128 0,1 0-160 0,1 1 160 16,2 0-192-16,1 1 192 0,1 0-192 0,2-4 192 15,1 1-192-15,3 2 192 0,4 2-176 0,4 3 176 16,5-3-160-16,1 1 160 0,1-1 0 0,9 3 0 16,7 4-128-16,5-1 128 0,4 6 0 0,5 0 0 15,5 6 0-15,4 1 160 0,3-1 176 0,-1-2 48 16,-2 1 0-16,-5-4 0 0,-7-1 48 0,1-3 16 0,2-1 0 15,-1-1 0-15,-1-2-320 0,-4-3-128 0,-7-2 128 0,-2-1-128 16,-8-3 0-16,-1 0 0 0,-2 0 128 0,-3 2-128 16,1-1 0-16,-1-2 160 0,0 3-160 0,-2-1 160 15,-5 1-16-15,-2-3 0 0,-2 2 0 0,-4 1 0 16,-5-2-144-16,-1 0 192 0,-4 0-192 0,0 1 192 16,-4-1-192-16,-1-3 192 0,-10-2-192 0,7 6 192 15,-7-6-192-15,0 0 192 0,0 0-192 0,6 7 192 16,-6-7 64-16,0 0 0 0,0 0 16 0,0 0 0 15,1 11 32-15,-1-11 0 0,-3 10 0 0,1 1 0 16,-4-2-16-16,0 0 0 0,-4-1 0 0,-2 5 0 16,-1 2-64-16,-4 6-16 0,-3 0 0 0,-1 4 0 15,-1 2-208-15,-3 2 0 0,-3 2 0 0,-1 1 0 16,0-1 0-16,2 1 0 0,1 2 0 0,1-2 0 0,-1 0 144 16,1 1-144-16,1 1 128 0,0-2-128 0,-3 1 288 0,-1-2-32 15,0-1 0-15,-2-1 0 0,0-3 48 0,-3 1 0 16,-1 2 0-16,3-4 0 0,2 1-160 0,-2-1-16 15,1-3-128-15,1-1 192 0,3-2-48 0,1-1-16 16,2-1 0-16,1 0 0 0,1-2 160 0,1-1 32 16,1 0 0-16,-1 1 0 0,2 0-112 0,-2 2-16 15,0 2 0-15,-4-3 0 0,-2 1-192 0,0 0 0 16,-3 2 128-16,1-1-128 0,0 0 0 0,1 2 0 16,2 1 0-16,0-2 0 0,1-5 0 0,0 2 0 15,2-3 0-15,1 0 0 0,0-1 128 0,3 0-128 16,2-2 176-16,2 0-176 0,0 0 176 0,2-4-176 15,3 1 160-15,0-1-160 0,0-1 0 0,9-5 0 0,0 0 0 0,-7 6 0 32,7-6-848-32,0 0-176 0,-8 4-16 0,8-4-12912 0,0 0-2560 0</inkml:trace>
  <inkml:trace contextRef="#ctx0" brushRef="#br0" timeOffset="13037.44">16678 10885 14735 0,'0'0'1312'0,"0"0"-1056"0,0 0-256 16,0 0 0-16,0 0 2624 0,0 0 480 0,-7 2 96 0,7-2 0 16,-9 5-1568-16,9-5-320 0,0 0-64 0,0 0-16 15,0 0-400-15,-10 1-96 0,10-1-16 0,0 0 0 16,0 0-144-16,0 0-48 0,0 0 0 0,0 0 0 16,0 0-112-16,0 0-32 0,0 0 0 0,0 0 0 15,0 0-128-15,0 0-48 0,0 0 0 0,0 0 0 16,0 0-80-16,0 0-128 0,0 0 176 0,0 0-176 15,0 0 192-15,0 0-64 0,0 0 0 0,0 0-128 16,0 0 176-16,0 0-176 0,0 0 160 0,0 0-160 16,0 0 128-16,0 0-128 0,0 0 0 0,0 0 0 15,0 0 0-15,0 0 0 0,0 0 0 0,0 0 0 16,0 0 0-16,0 0 128 0,0 0-128 0,0 0 0 0,0 0 0 0,0 0 0 16,0 0 0-16,0 0 0 0,0 0 0 0,0 0 0 15,0 0 0-15,0 0 0 0,0 0-144 0,0 0 144 16,0 0 0-16,0 0-144 0,0 0 144 0,0 0 0 15,0 0 0-15,0 0 0 0,0 0 0 0,0 0-160 16,0 0 160-16,0 0 0 0,0 0 0 0,0 0 0 16,8 8 0-16,-8-8 0 0,0 0 0 0,0 0 0 15,11 8 0-15,-11-8 0 0,0 0 0 0,10 5 0 16,-10-5 0-16,0 0 0 0,0 0 0 0,0 0 0 16,12 7 0-16,-2-2 0 0,-10-5 0 0,0 0 0 15,0 0 0-15,12 5 0 0,-12-5 0 0,12 5 0 16,-12-5 0-16,0 0 0 0,14 5 0 0,-14-5-128 15,0 0 128-15,13 2 0 0,0-1 0 0,-13-1 0 16,0 0 0-16,13 4 0 0,-13-4 0 0,0 0 0 16,14 5 0-16,-14-5 0 0,0 0 0 0,15 3 0 0,-3 1 0 0,-12-4 0 15,0 0 0-15,11 2 0 0,-11-2 0 0,12 4 0 16,-12-4 0-16,0 0 0 0,0 0 0 0,12 5 0 16,-12-5 0-16,10 2 0 0,-10-2 0 0,0 0 0 15,13 2 0-15,-13-2 0 0,12 3 0 0,-12-3 0 16,12 2 0-16,-12-2 0 0,0 0 0 0,11 2 0 15,1-1 0-15,-12-1 0 0,11 4 0 0,-1-1 0 16,-1-2 0-16,-9-1 0 0,12 3 0 0,-2-1 0 16,-10-2 0-16,12 3 0 0,0-1-128 0,-2 1 128 15,-10-3 0-15,11 4 0 0,-2-4 0 0,-9 0 0 16,10 2 0-16,1 2 0 0,-4-2 0 0,3-1 0 16,-10-1 0-16,10 4 0 0,-10-4 0 0,12 1 0 15,-2 2 0-15,1-2 0 0,-2 0 0 0,0 2 0 0,0 0 0 0,1-1 0 16,1 0 0-16,-1 0 0 0,3 1 0 0,-1 1-128 15,0-2 128-15,1 2 0 0,0 1 0 0,0-2 0 16,-1 0 0-16,1-1 0 0,-2 2 0 0,4 0 0 16,-1-1 0-16,0-1 0 0,-2 1 0 0,2 1 0 15,1 0 0-15,-5 1 0 0,-10-5 0 0,12 4 0 16,2 0 0-16,1-2 0 0,-2 1 0 0,0 0 0 16,0 0 0-16,1 0 0 0,2 0 0 0,-1-1 0 15,0 2 0-15,0 1 0 0,2-2 0 0,0 2 0 16,-1-2 0-16,0 1 0 0,-1 1 0 0,1 0 0 15,0 0-128-15,-2-2 128 0,0 1 0 0,-1 0 0 16,2 0 0-16,-1 1 0 0,0-4 0 0,2 2 0 16,0-2 0-16,0 2 0 0,1-1 0 0,2 1 0 0,-1 1 0 0,1 0 0 15,5 0 0-15,-1 1 0 0,0-1 0 0,4 1 0 16,3 0 0-16,0 2 0 0,4-1 0 0,0 1 0 16,1-1 0-16,-1 2 0 0,0-1 128 0,1-1-128 15,-1 1 128-15,1-1-128 0,0-1 176 0,2 2-176 16,-1-3 256-16,1 1-64 0,-3 0-16 0,1 1 0 15,3 0-176-15,-1 1 192 0,0-2-192 0,-2 1 192 16,0 1-192-16,1-1 128 0,-1 3-128 0,-1-2 128 16,-2 0-128-16,2 2 160 0,0 0-160 0,0 0 160 15,0 0-160-15,0 1 128 0,-3 0-128 0,2-3 128 16,-2 3 16-16,1-4 0 0,0 1 0 0,-5 0 0 16,-2 0-16-16,-2-2 0 0,-2-1 0 0,-1 3 0 15,-2-4-128-15,2 4 0 0,-1-2 0 0,-1 3 0 0,1-1 0 0,-4-1 0 16,1-2 0-16,1 2 0 0,0 1 0 0,0 0 0 15,0-1 0-15,0 1 0 0,0-1 0 0,0-1 0 16,-2 2 0-16,1-1 0 0,-2 0 0 0,2 0 0 16,0-2 0-16,0 0 0 0,0 0 0 0,0 0 0 15,-1 1 0-15,0 0 0 0,-1-1 0 0,2 0 0 16,1 0 0-16,-2 1 0 0,1 2 0 0,0-2 0 16,-1 1 0-16,2 1 0 0,-1-1 0 0,0 2 0 15,-1-1 0-15,2-1 0 0,-3 1 0 0,1 1 0 16,0-5 0-16,0 3 0 0,-4-1 0 0,3-1 0 15,0 0 0-15,-1 0 0 0,-1 1 0 0,-1 0 0 16,1-4 0-16,1 5 0 0,0-2 0 0,2 1 0 16,-1 0 0-16,2 0 0 0,0-1 0 0,0 3 0 15,-2-1 0-15,3-2 0 0,3 1 0 0,0 0 0 0,-1 1 0 0,1-1 0 16,-1 1-128-16,-1 1 128 0,1-2 0 0,-1-1 0 16,-2 1 0-16,-2 0-176 0,0-2 176 0,-1 1-128 15,-1 0 128-15,-2 0-192 0,1-2 192 0,-3 4-192 16,-8-6 192-16,9 1-128 0,0 0 128 0,-9-1-128 15,0 0 128-15,0 0 0 0,0 0 0 0,0 0 0 16,0 0 0-16,0 0 0 0,0 0 0 0,6 5 0 16,-6-5 0-16,0 0 0 0,6 6 128 0,-6-6-128 15,0 0 160-15,0 0-32 0,0 0-128 0,0 0 192 16,0 0 0-16,0 0-16 0,0 0 0 0,0 0 0 16,-2 7 80-16,2-7 32 0,-1 8 0 0,-3 0 0 15,0 1 96-15,-1-1 0 0,0 1 16 0,-2 2 0 16,-2-1-144-16,-1 2-48 0,-1 2 0 0,1 0 0 0,-3 3-208 15,0 2 128-15,0-1-128 0,0 0 0 0,-3-1 0 0,0 3 128 16,1-2-128-16,-2 0 0 0,0-1 0 0,-1 1 0 16,-2-1 128-16,2 2-128 0,0 0 0 0,-1 1 176 15,-1 2-176-15,0-1 160 0,3-2-160 0,-3 1 0 16,-3-1 0-16,1 4-176 0,2-4 176 0,1 3 0 16,-1-2 0-16,1 1 128 0,0-2-128 0,1 2 0 15,1-1 128-15,-2 3-128 0,-4 1 160 0,1 0-32 16,-3 0-128-16,-1 1 192 0,-1 2-192 0,1-2 128 15,-1-2-128-15,-1 2 0 0,0 1 0 0,-1 1 0 16,4-2 0-16,-4 1 0 0,-2 3 0 0,0 2 0 16,0 2 0-16,2-1 0 0,1-3 0 0,2 1 0 15,-2 1 0-15,0 2 0 0,-2 4 0 0,0-6 0 0,-1 0 0 0,0 2 0 16,-1 2 0-16,1 0 0 0,-1-5 0 0,-1 1 0 16,0 1 0-16,3-1 0 0,0-1 0 0,2-1 0 15,0-6 0-15,2 3 128 0,0-4-128 0,0 2 0 16,1-1 0-16,1 1 0 0,0-1 128 0,1-1-128 15,-2 2 0-15,1-1 0 0,1 2 0 0,0-1 0 16,-4-5 192-16,5 3-64 0,1-1-128 0,1 1 192 16,-1-5-192-16,1 3 176 0,1-1-176 0,0 1 160 15,2-2-160-15,0-1 0 0,2-3 0 0,-1 2 0 16,2-2 0-16,1 1 0 0,1-2-128 0,2-4 128 16,2 1-432-16,0-4-16 15,-1-3 0-15,9-3-13008 0,-8 6-2608 0</inkml:trace>
</inkml:ink>
</file>

<file path=ppt/ink/ink8.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18:19.979"/>
    </inkml:context>
    <inkml:brush xml:id="br0">
      <inkml:brushProperty name="width" value="0.05292" units="cm"/>
      <inkml:brushProperty name="height" value="0.05292" units="cm"/>
      <inkml:brushProperty name="color" value="#00B0F0"/>
    </inkml:brush>
  </inkml:definitions>
  <inkml:trace contextRef="#ctx0" brushRef="#br0">22544 5888 23951 0,'0'0'512'0,"0"0"128"0,0 0 0 0,0 0 64 0,0 0-576 0,0 0-128 16,0 0 0-16,2 13 0 0,2-1 848 0,0 2 144 16,0 2 32-16,0 5 0 0,0 0 0 0,-4-3 0 15,3 0 0-15,-2 16 0 0,-1 1 0 0,-1 6 0 16,-2 4 0-16,0 5 0 0,2 2 0 0,0 1 0 16,-3 3 0-16,1-16 0 0,1 7-832 0,-4 19-192 15,0-9 0-15,2-19 0 0,3 0 0 0,-2 2 0 16,1-2 0-16,-1-6 0 0,-1-6 0 15,1-4 0-15,2-7 0 0,1-3 0 0,0-4 0 16,0-8 0-16,0 0 0 0,0 0 0 0,1-14 864 0,1-10 128 16,-2-7 32-16,2-29 0 0,2-8-832 0,3-5-192 15,2-6 0-15,5-1 0 16,3-3-768-16,-4 30-208 0,3 0-48 0,10-21 0 0,0 12 832 0,-9 26 192 16,1 1 0-16,0 3 0 0,-1 5 0 0,0 5 0 15,-4 2 0-15,2-2 0 0,-6 5 0 0,-3 11 0 0,-6 6 0 0,0 0 0 16,0 0 0-16,15 4 0 0,-1 7 0 0,-2 5 0 15,1 6 768-15,-4-2 208 0,1 6 48 0,1 6 0 16,-1 5-832-16,1 2-192 0,-1 5 0 0,1 8 0 16,0 2 0-16,5 27 0 0,-4-10 0 0,-3-28 0 15,-1-1 0-15,-1-1 0 0,0-4 0 0,3 16 0 16,-3-13 0-16,-2-4 0 0,-2 0 0 0,-2-17 0 16,0-4 0-16,1 0 0 0,-5-4 0 0,3-11 0 15,-3 7 0-15,1 0 0 0,-2-2 0 0,4-5 0 16,-9-1-1600-16,2 0-352 0,-2-5-80 0,-1-4-14752 15</inkml:trace>
  <inkml:trace contextRef="#ctx0" brushRef="#br0" timeOffset="421.05">23056 5532 31327 0,'0'0'688'0,"0"0"144"0,0 0 16 0,0 0 48 0,0 0-720 0,0 0-176 16,8-5 0-16,1 4 0 0,2 1 848 0,0 2 144 0,4 2 32 0,2 1 0 15,1-1-832-15,1 3-192 0,1 2 0 0,0 0 0 16,-1-2 0-16,-6-1 0 0,-1-1 0 0,0 3 0 15,-2-1 0-15,6 6 0 0,-3 0 0 0,-3-1 0 16,-2-1 0-16,-1-3 0 0,-7-8 0 0,1 9 0 16,-2 4 864-16,-3 0 128 0,-3-5 32 0,-3 3 0 15,-5 2-832-15,1 0-192 0,-2 0 0 0,5-4 0 16,-2 0 0-16,0-1 0 0,-1 0 0 0,-1-1 0 16,0-3 0-16,5 3 0 0,2-1 0 0,8-6 0 15,0 0 864-15,0 0 128 0,0 0 32 0,0 0 0 16,0 0-832-16,0 0-192 0,7 4 0 0,6 1 0 15,2-1-768-15,1-1-208 0,5 0-48 0,12-5 0 16,-3-3 832-16,3 1 192 0,4 0 0 0,-1 0 0 31,-2 0-864-31,-1-2-128 0,-2-2-32 0,-3 0-15152 0</inkml:trace>
  <inkml:trace contextRef="#ctx0" brushRef="#br0" timeOffset="795.65">22128 5616 31327 0,'0'0'1392'0,"0"0"272"0,0 0-1328 0,0 0-336 0,0 0 0 0,-8 0 0 16,-2 5 1712-16,5-1 272 0,5-4 48 0,-10 17 16 16,0 2-832-16,0 6-144 0,0 1-48 0,0 8 0 15,-2 6-816-15,1 11-208 0,-1 3 0 0,1 4 0 16,2 2 0-16,1 4 0 0,3 0 0 0,3 4 0 15,-2 2 0-15,2 1 0 0,4 0 0 0,2-24 0 16,1 3-768-16,4 26-208 0,0-9-48 0,1-3 0 16,2-6-1632-16,1-8-336 0,0-3-64 0,4-9-16 0</inkml:trace>
  <inkml:trace contextRef="#ctx0" brushRef="#br0" timeOffset="1081.91">23695 5146 27647 0,'8'12'608'0,"2"1"128"0,2 0 32 0,1 4 0 0,0-1-624 0,0 2-144 16,-2 0 0-16,-1 3 0 0,0 1 2496 0,0 6 448 15,-3-2 112-15,1 6 16 0,-1 5-1648 0,-1 2-320 16,-1 1-64-16,-1 2-16 0,0 0-816 0,0 5-208 0,0 5 0 0,-1-12 0 15,1 5 0-15,-2 7 0 0,0 5 0 0,-2 3 0 16,-2 3 0-16,0 2 0 0,-4 1 0 0,0 1 0 16,-2-2 0-16,-6 25 0 0,-2-14 0 0,6-32 0 15,-3-1 0-15,-2 0 0 0,0-1 0 0,-2-3 0 16,0-4 0-16,-3-2 0 0,1-2 0 0,-11 8-12512 16,0-6-2544-16</inkml:trace>
  <inkml:trace contextRef="#ctx0" brushRef="#br0" timeOffset="2131.17">24441 4551 31327 0,'-17'-19'688'0,"17"19"144"0,0 0 16 0,0 0 48 0,0 0-720 0,1-9-176 0,-2-1 0 0,-2 2 0 16,-2-3 1664-16,-1 5 320 0,-2 1 48 0,8 5 16 16,-11-5-832-16,1-2-144 0,-2 1-48 0,0 3 0 15,-1 3-816-15,-1 3-208 0,-2 2 0 0,2 0 0 16,0-4 864-16,1 7 128 0,0 6 32 0,0 2 0 15,-1 0-1648-15,1 3-320 16,0 5-64-16,0 2-16 0,0 2 832 0,6-1 192 0,-1 8 0 0,-1 20 0 16,1-9-864-16,5-17-128 0,3-1-32 0,0-1 0 15,1-1 0-15,2 4 0 0,0-11 0 0,2-4 0 16,1-3 832-16,1-9 192 0,1 3 0 0,9-4 0 0,-3-6 0 0,-2 0 0 16,1-2 0-16,6-8 0 0,1-5 0 0,-4 5 0 15,2-2 0-15,10-15 0 0,0-9 0 0,-5 6 0 16,-4 9 0-16,-2-1 0 0,-2 0 0 0,-3 5 0 15,-6 4 0-15,2 8 0 0,-8 9 0 0,0 0 0 16,5-9 0-16,-5 9 0 0,0 0 768 0,0 0 208 16,2-8 48-16,-2 8 0 0,0 0-832 0,0 0-192 15,0 0 0-15,0 14 0 0,1 3 0 0,0 2 0 16,-1 0 0-16,2 1 0 0,0 0 0 0,2-1 0 16,-2-1 0-16,3 2 0 0,1 0 0 0,-2-4 0 15,-1-2 0-15,2 9 0 0,1-9 0 0,0 2 0 16,-2-3 0-16,-2-7 0 15,2 2-1600-15,-4-8-352 0,0 0-80 0,0 0-16 0</inkml:trace>
  <inkml:trace contextRef="#ctx0" brushRef="#br0" timeOffset="2266.42">24651 4671 23951 0,'0'0'512'0,"0"0"128"0,2 13 0 0,-2-13 64 0,0 0-576 0,0 0-128 0,0 0 0 0,0 0 0 15,0 0 0-15,0 0 0 0,0 0 0 0,9 6 0 16</inkml:trace>
  <inkml:trace contextRef="#ctx0" brushRef="#br0" timeOffset="2461.09">24657 4942 23951 0,'0'0'512'0,"0"0"128"0,0 0 0 0,0 0 64 0,0 0-576 0,2 10-128 16,-2-10 0-16,0 0 0 0,0 0 1664 0,0 0 320 15,0 0 48-15,0 9 16 0,0 3-1648 0,0-2-400 16,0-2 0-16,0 3 0 0,0-11 0 0,2 7 0 16,1 3 0-16,2-3 0 0,-5-7 0 0,0 0 0 15,0 0 0-15,8 6 0 0,-2-1 0 0,5-4 0 16,-2-6 0-16,-3 2 0 0,1 2 0 0,1-3 0 16,1-6 0-16,1-5-13840 0</inkml:trace>
  <inkml:trace contextRef="#ctx0" brushRef="#br0" timeOffset="2790.93">24948 4724 23951 0,'0'0'512'0,"0"0"128"0,0 0 0 0,0 0 64 0,0 0-576 0,0 0-128 0,0 0 0 0,0 0 0 16,-4 10 1664-16,1 0 320 0,3-10 48 0,0 0 16 15,-1 9-1648-15,0 2-400 0,-2 2 0 0,2 0 0 16,1 0 896-16,1 1 112 0,1-1 16 0,-1 1 0 15,-1 2-832-15,4 2-192 0,1 3 0 0,-1 1 0 16,-2 0 0-16,1 1 0 0,-3 0 0 0,3 9 0 16,1-1 0-16,-2 2 0 0,-1 0 0 0,2-1 0 15,1 1 0-15,-3-2 0 0,-2-5 0 0,1 4 0 16,0 3 0-16,0-10 0 0,0 2 0 0,0 9 0 0,-1-8 864 0,1-10 128 16,0-1 32-16,0 0 0 0,0-1-832 0,0-2-192 15,1-2 0-15,-2 2 0 0,1-12 0 0,0 0 0 16,0 0 0-16,-11 4 0 0,0-2 864 0,1-2 128 15,-3-1 32-15,-6-5 0 0,-1-6-832 0,-1-4-192 16,-2-3 0-16,7 2 0 16,1-7-3232-16,-8-21-688 0,-4-28-144 0,6 3-32 0</inkml:trace>
  <inkml:trace contextRef="#ctx0" brushRef="#br0" timeOffset="2928.19">24870 4420 35007 0,'0'0'768'0,"0"0"176"0,0 0 16 0,8 9 16 0,-2 0-784 0,-1 2-192 16,-5-11 0-16,5 13 0 0,3 0 0 0,-1-4 0 0,-2 0 0 0,-5-9 0 16,0 0 0-16,10 9 0 0,2 0 0 0,0-3-15520 15</inkml:trace>
  <inkml:trace contextRef="#ctx0" brushRef="#br0" timeOffset="90800.53">24647 8085 27647 0,'0'0'608'0,"-8"10"128"0,0-1 32 0,8-9 0 0,-5 2-624 0,5-2-144 0,-4 5 0 0,-1 2 0 16,-2 0 0-16,3 4 0 0,0 1 0 0,2 3 0 16,1 6 0-16,2 1 0 0,1 6 0 0,2 3 0 0,3 4 0 0,-2 4 0 15,2 3 0-15,-1 2 0 0,2 1 0 0,-2 0 0 16,0 1 0-16,-1-3 0 0,-1-3 0 0,0-3 0 16,-3-6 0-16,0-1 0 0,-1-1 848 0,-1 2 144 15,0-6 32-15,-1-15 0 0,1-1-832 0,0-1-192 16,1-8 0-16,0 0 0 0,0 0 864 0,0 0 128 15,-3-8 32-15,2-6 0 0,0-4-832 0,1-8-192 16,1-6 0-16,4-3 0 0,0-5 864 0,3-3 128 16,3-2 32-16,0 4 0 0,2 0-832 0,2 6-192 15,-2 5 0-15,1 7 0 0,0 2 0 0,1 5 0 16,-1 2 0-16,6 1 0 0,-5 6 0 0,-6 7 0 16,1 4 0-16,0 1 0 0,2 3 0 0,1 3 0 15,1-2 0-15,2 5 0 0,-1 3 0 0,-2 1 0 16,-1-1 0-16,-1 3 0 0,-1 2 0 0,0 1 0 0,2 2 0 0,1-3 0 15,-2 0 0-15,0 1 0 0,0-3 0 0,-2 3 0 16,-1 0 0-16,-2-1 0 0,-1-1 0 0,1-1 0 31,-2-5-1600-31,-2 0-352 0,0-2-80 0,-2-3-13120 0</inkml:trace>
  <inkml:trace contextRef="#ctx0" brushRef="#br0" timeOffset="91234.77">24277 8252 35007 0,'0'0'768'0,"0"0"176"0,0 0 16 0,0 0 16 0,0 0-784 0,-3-8-192 16,-4 5 0-16,-2-1 0 0,-2 1 864 0,-5-4 128 15,-4 2 32-15,-4 4 0 0,-1-2-832 0,-5 6-192 16,-4 0 0-16,0 4 0 0,-1-1 0 0,2 1 0 16,3 1 0-16,0 4 0 0,3-2 0 0,3 0 0 15,2 1 0-15,4-2 0 0,4-3 0 0,1 0 0 16,2-2 0-16,1 1 0 0,10-5 0 0,0 0 0 15,0 0 0-15,0 8 0 0,0-8 0 0,9 10 0 0,4-2 0 0,4 2 0 16,2 3 0-16,7-1 0 0,4-4 0 0,20 4 0 16,1-2 0-16,-17-3 0 0,0-3 0 0,-2-1 0 15,0 0 0-15,-4 0 0 0,0-3 0 0,-6 0 0 16,-3 0 0-16,-2 0 0 0,-4 0 0 0,-2 0 0 16,-3 1 0-16,-8-1 0 0,0 0 0 0,0 0 0 15,0 0-2416 1,0 0-528-16,-23-5-96 0,-3 0-32 0</inkml:trace>
  <inkml:trace contextRef="#ctx0" brushRef="#br0" timeOffset="91400.65">23772 8532 27647 0,'0'0'608'0,"0"0"128"0,0 0 32 0,0 0 0 0,8 7-624 0,2-1-144 16,2 1 0-16,2 0 0 0,5 1 0 0,1 0 0 15,3 0 0-15,3 1 0 0,2-1 848 0,4 0 144 16,-1 0 32-16,0 1 0 0,-1-3-832 0,-4-3-192 15,-2-1 0-15,-2 2 0 16,-5 0-768-16,-3 0-208 0,-1-1-48 0,-2 1-11872 16</inkml:trace>
  <inkml:trace contextRef="#ctx0" brushRef="#br0" timeOffset="91612.82">23221 8102 38703 0,'0'0'848'0,"0"0"176"0,-2 9 48 0,0-2 16 0,-2-1-880 0,2 4-208 0,2 4 0 0,-1 5 0 16,-2 6 864-16,2 6 128 0,1 6 32 0,-1 6 0 16,-2 4-832-16,1 3-192 0,-1 4 0 0,0 1 0 31,1 1-768-31,1 0-208 0,1-1-48 0,3 25-10912 0,4-9-2192 0</inkml:trace>
  <inkml:trace contextRef="#ctx0" brushRef="#br0" timeOffset="92152.83">25838 8141 31327 0,'0'0'688'0,"0"0"144"0,0 0 16 0,0 0 48 0,0 0-720 0,0 0-176 0,0 0 0 0,0 0 0 15,0 0 1664-15,0 0 320 0,0 0 48 0,0 0 16 16,0 0-832-16,-6 0-144 0,-5 0-48 0,0 3 0 15,-5 1-816-15,-1-1-208 0,-4 4 0 0,-1 2 0 16,-1 3 0-16,-3 1 0 0,-3 1 0 0,3 1 0 16,1 0 0-16,-8 7 0 0,9-1 0 0,9-8 0 15,1-1 0-15,4 0 0 0,0-2 0 0,4 1 0 16,1-4-768-16,2 1-208 0,3-8-48 0,5 9 0 16,2-1 832-16,5 0 192 0,4-2 0 0,5 1 0 0,5-2 0 0,6 0 0 15,-1-1 0-15,2-2 0 0,-1-5 0 0,1 0 0 16,-5 2 0-16,-1-1 0 0,-4 0 0 0,-2 1 0 15,-2 0 0-15,-3 1 0 0,-3-3 0 0,1 2 0 16,-14 1 0-16,0 0-11520 16,0 0-2240-16</inkml:trace>
  <inkml:trace contextRef="#ctx0" brushRef="#br0" timeOffset="92318.98">25442 8636 31327 0,'0'0'688'0,"0"0"144"0,4 8 16 0,1-3 48 0,-5-5-720 0,11 7-176 16,-11-7 0-16,10 5 0 0,3-2 0 0,1 1 0 0,1-2 0 0,3 1 0 16,5-3 0-16,1 0 0 0,-1-1 0 0,15-2 0 15,-4 2 0-15,-10 1 0 16,2 0 0-16,0 0-9248 0,0-4-1888 0</inkml:trace>
  <inkml:trace contextRef="#ctx0" brushRef="#br0" timeOffset="92841.97">26409 8050 31327 0,'0'0'688'0,"0"0"144"0,0 0 16 0,0 0 48 0,0 0-720 0,0 0-176 0,0 0 0 0,0 0 0 15,0 0 848-15,0 0 144 0,-2 11 32 0,-1-1 0 16,-2 1-832-16,1 5-192 0,-1 1 0 0,0 2 0 16,-3 2 0-16,-3 12 0 0,2-3 0 0,4-8 0 15,1-1 0-15,2 2 0 0,-1 1 0 0,2-1 0 16,-1 2 0-16,4 5 0 0,3 0 0 0,0-14 0 15,2 1 864-15,2 0 128 0,1-4 32 0,8 5 0 16,-1-6-832-16,-1-7-192 0,4-1 0 0,2-2 0 16,2-2 0-16,13-2 0 0,-3-2 0 0,0-5 0 15,2-3 0-15,-1-5 0 0,-2-4 0 0,-11 7 0 16,2-3 0-16,7-9 0 0,-5 1 0 0,-12 8 0 16,1-5-2416-16,-2 1-528 0,-3-2-96 0,-2 3-11088 15</inkml:trace>
  <inkml:trace contextRef="#ctx0" brushRef="#br0" timeOffset="93038.73">26699 8106 31327 0,'-15'9'688'0,"10"-5"144"0,0 0 16 0,0 1 48 0,0 0-720 0,-4 4-176 15,-1 0 0-15,5 1 0 0,1-3 1664 0,-1 9 320 16,0-2 48-16,2-2 16 0,2 2-1648 0,-2 3-400 16,-2 2 0-16,1 3 0 0,2 4 0 0,-1 3 0 15,-1-1 0-15,0 15 0 0,0-8 0 0,2-10 0 16,-2 4 0-16,1 1 0 0,-1 1 0 0,2 0 0 15,-1-1 0-15,3 8 0 0,1-9 0 0,2-4 0 16,-3-6 0-16,4-2 0 16,1-5-736-16,0-3-224 0,-5-9-64 0,0 0-9824 15,11-1-1968-15</inkml:trace>
  <inkml:trace contextRef="#ctx0" brushRef="#br0" timeOffset="93354.25">26950 8307 31327 0,'0'0'688'0,"0"0"144"0,0 0 16 0,0 11 48 0,0 4-720 0,-2 9-176 0,-1 1 0 0,1-7 0 16,-4 2 848-16,0 13 144 0,1 0 32 0,1 0 0 16,-1 1-832-16,2-3-192 0,3-3 0 0,1-6 0 15,1-1-768-15,1-8-208 0,3-2-48 0,-1-4 0 16,3-2 832-16,3-2 192 0,1-5 0 0,1-3 0 16,2-4-864-16,0-5-128 0,0-6-32 0,3-3 0 15,3-2 1648-15,-2-4 320 0,-3-3 64 0,-3 0 16 0,-1 4-832 0,-2 0-192 16,-3 1 0-16,-1 2 0 0,-1 3 0 0,-2 9 0 15,-2 0 0-15,-2 3 0 0,0-2 864 0,-2 3 128 16,-1 0 32-16,-4-3 0 0,-3 4 0 0,7 4 0 16,4 4 0-16,0 0 0 0,-13-5 0 0,-2 4 0 15,1-2 0-15,5 6 0 0,0-1-832 0,-6 7-192 16,1 3 0-16,1-2 0 16,1 4-768-16,0 0-208 0,3 2-48 0,5-6 0 15,3 2-816-15,0 2-160 0,-3 2-48 0,5 5-8192 16,3-5-1632-16</inkml:trace>
  <inkml:trace contextRef="#ctx0" brushRef="#br0" timeOffset="93637.73">27378 8411 23951 0,'0'0'1056'0,"0"0"224"0,1 14-1024 0,1-3-256 0,-2 0 0 0,-2 10 0 16,0 0 880-16,-1 1 112 0,-1 0 32 0,2 3 0 15,-1 1-832-15,0-2-192 0,1-3 0 0,3-2 0 31,3-2-768-31,1-4-208 0,-5-13-48 0,7 8 0 0,2 0 832 0,4-2 192 0,0-4 0 0,1-6 0 16,1-3 768-16,0-7 208 0,4-2 48 0,-3-3 0 16,-1-2 0-16,-3 5 0 0,2-3 0 0,5-13 0 15,-2 1 0-15,-1-2 0 0,-3-1 0 0,-2 5 0 16,-4 2 0-16,-4 10 0 0,-2 1 0 0,1-1 0 16,-2-4 0-16,-2 2 0 0,-3 3 0 0,-1 1 0 15,-2 3-832-15,-5-2-192 0,-2 2 0 0,4 7 0 16,-2 3 0-16,-3-1 0 0,-4 6 0 0,-11 6 0 15,0 2-2416-15,-3 6-528 0,-21 13-96 0,7 2-32 0</inkml:trace>
  <inkml:trace contextRef="#ctx0" brushRef="#br0" timeOffset="94404.1">24944 9726 31327 0,'0'0'688'0,"0"0"144"0,-9-5 16 0,1 0 48 0,-4-2-720 0,-1 1-176 15,-1 1 0-15,0 2 0 0,-3 0 848 0,0 3 144 16,0 2 32-16,-3 2 0 0,-2 3 0 0,-1 3 0 15,-1 1 0-15,3 4 0 0,0 2-832 0,1 2-192 16,-1 3 0-16,1 4 0 0,1 3 0 0,0 5 0 16,2 4 0-16,3 5 0 0,4 5 0 0,2 2 0 15,1-1 0-15,5-1 0 16,3-2-768-16,3-4-208 0,2-3-48 0,2-7 0 16,3-6 0-16,3-3 0 0,2-4 0 0,2-4 0 0,1-5 832 0,5-5 192 0,-1-10 0 0,1-5 0 15,-1-7 0-15,2-6 0 0,1-1 0 0,3-9 0 16,1-6 0-16,-3-9 0 0,1-8 0 0,-2-4 0 15,-2-2 0-15,-4 5 0 0,-2 1 0 0,-2 5 0 16,-3 6 768-16,-4 4 208 0,-2 5 48 0,-5 6 0 16,-1 5 0-16,-1 7 0 0,-3 5 0 0,0 2 0 15,0 2 0-15,-2 2 0 0,-3 5 0 0,0 4 0 16,2 2 0-16,-2 7 0 0,3 4 0 0,0 6 0 16,-1 5-832-16,3 2-192 0,-1 2 0 0,2 4 0 15,2 2 0-15,2 2 0 0,0 1 0 0,0-1 0 16,-1 0 0-16,4 0 0 0,3-2 0 0,1-3 0 15,0-3-768-15,2-4-208 0,0-3-48 0,2-2 0 16,2 1-1632-16,-2-6-336 0,0-4-64 0,1-3-16 0</inkml:trace>
  <inkml:trace contextRef="#ctx0" brushRef="#br0" timeOffset="94570">25184 9995 27647 0,'0'0'608'0,"0"0"128"0,0 0 32 0,14-1 0 0,-14 1-624 0,8 6-144 15,-1-3 0-15,0-2 0 0,3-2 0 0,-1-1 0 16,0 1 0-16,-1 1-12256 0</inkml:trace>
  <inkml:trace contextRef="#ctx0" brushRef="#br0" timeOffset="94780.4">25266 10209 35007 0,'0'0'768'0,"-1"8"176"0,1-8 16 0,-2 11 16 0,1 5-784 0,-1-4-192 0,2-12 0 0,-3 7 0 15,2 5 864-15,-1-3 128 0,1-1 32 0,0 1 0 16,1 3-832-16,0 0-192 0,-2-2 0 0,2 1 0 16,3-1 864-16,-2 0 128 0,-1 2 32 0,2-4 0 15,-2-8-832-15,4 9-192 0,-1 0 0 0,-3-9 0 16,0 0-768-16,7 5-208 0,-1 2-48 0,-6-7 0 15,0 0 832-15,10-4 192 0,0-1 0 0,0-3 0 16,0-2 0-16,1-5 0 0,4-3 0 0,-1-3-11520 16,-1-2-2240-16</inkml:trace>
  <inkml:trace contextRef="#ctx0" brushRef="#br0" timeOffset="95079.29">25582 10046 35007 0,'0'0'768'0,"-4"5"176"0,2 5 16 0,0 2 16 0,-2-5-784 0,1 0-192 16,1 3 0-16,0 0 0 0,-3 2 864 0,0 3 128 16,0 1 32-16,2 0 0 0,3-2-832 0,0 2-192 15,0-5 0-15,0 8 0 0,0-1 0 0,0 0 0 16,0-2 0-16,0 2 0 0,0 3 0 0,0-2 0 16,0-3 0-16,0 4 0 0,0 3 864 0,0-1 128 15,0-1 32-15,0 1 0 0,1 3-832 0,1 1-192 0,-2 3 0 0,0-2 0 16,0 1 0-16,0-2 0 0,0-3 0 0,0-1 0 15,0-6 0-15,0 0 0 0,-2-1 0 0,0-2 0 16,-2-2 0-16,0-2 0 0,1-1 0 0,-2-1 0 16,-4 1 864-16,0-4 128 0,1-1 32 0,-2-2 0 15,-2-1-832-15,-2-1-192 0,-5-2 0 0,1-5 0 16,0-5-3232-16,0-4-688 0,-23-28-144 16,10-10-32-16</inkml:trace>
  <inkml:trace contextRef="#ctx0" brushRef="#br0" timeOffset="95199.83">25437 9728 35007 0,'0'0'768'0,"0"0"176"0,9 5 16 0,-1 3 16 0,-2 1-784 0,0 3-192 15,0-3 0-15,2 2 0 0,0 5 864 0,-1-3 128 16,3 4 32-16,-1 0 0 0</inkml:trace>
  <inkml:trace contextRef="#ctx0" brushRef="#br0" timeOffset="95844.78">24131 9969 38703 0,'0'0'848'0,"0"0"176"0,0 0 48 0,0 0 16 0,0 0-880 0,0-5-208 16,-14 5 0-16,0 0 0 0,0 0 864 0,-3 0 128 15,-4 2 32-15,-1 3 0 0,-3 2-832 0,0 2-192 16,1-2 0-16,-1-1 0 0,5 5 0 0,1 2 0 16,-2 0 0-16,3-3 0 0,1-2 0 0,4 1 0 15,1 0 0-15,3 0 0 0,2 0 864 0,2-1 128 0,2-3 32 0,3-5 0 31,2 8-1648-31,-2-8-320 0,6 8-64 0,2 0-16 0,2 0 832 0,2 0 192 0,0-2 0 0,2-1 0 16,4 0 0-16,3 1 0 0,1-2 0 0,1-1 0 16,1 0 0-16,0 0 0 0,-2-2 0 0,-1 2 0 15,-2-1 0-15,0 0 0 0,-2 0 0 0,-3-1 0 16,-1 2 0-16,-1 0 0 0,-2-6 0 0,-2 6 0 31,-8-3-2496-31,0 0-464 0,0 0-96 0,0 0-16 0</inkml:trace>
  <inkml:trace contextRef="#ctx0" brushRef="#br0" timeOffset="96010.99">23790 10336 23951 0,'0'0'512'0,"0"0"128"0,0 0 0 0,0 0 64 0,9 6-576 0,2-4-128 16,1 2 0-16,-1 0 0 0,2 0 848 0,0 0 144 15,3 0 32-15,2 1 0 0,2 0-832 0,1 0-192 16,1 3 0-16,1-1 0 15,2-2-768-15,-1 2-208 0,-1-2-48 0,0 0 0 0</inkml:trace>
  <inkml:trace contextRef="#ctx0" brushRef="#br0" timeOffset="97826.76">22944 9810 20271 0,'0'0'896'0,"0"0"192"0,0 0-880 0,0 0-208 0,0 0 0 0,0 0 0 16,0 0 2496-16,0 0 464 0,0 0 96 0,0 0 16 16,0 0-832-16,0 0-144 0,0 0-48 0,0 0 0 15,0 0-816-15,0 0-160 0,0 0-48 0,0 0 0 16,0 0 0-16,0 0 0 0,0 0 0 0,0 0 0 15,0 0-816-15,0 0-208 0,0 0 0 0,0 0 0 16,1 8 0-16,-1 3 0 0,-1 4 0 0,0 6 0 16,2 5 0-16,-1 6 0 0,0 6 0 0,0 6 0 15,0 7 0-15,0 5 0 0,1 4 0 0,1 4 0 16,0 5-768-16,1-13-208 0,0 7-48 0,2 2-12016 16,0 1-2400-16</inkml:trace>
  <inkml:trace contextRef="#ctx0" brushRef="#br0" timeOffset="98652.02">26514 9798 27647 0,'0'0'608'0,"0"0"128"0,0 0 32 0,0 0 0 0,0 0-624 0,0 0-144 0,0 0 0 0,0 0 0 16,0 0 848-16,0 0 144 0,0 0 32 0,0 0 0 15,0 0 0-15,-9 3 0 0,-2 1 0 0,-3-1 0 16,-2 0 0-16,-1 4 0 0,2 3 0 0,-5-2 0 15,-1 1-832-15,0 3-192 0,0-2 0 0,2 3 0 16,-2 0 0-16,1 2 0 0,2-2 0 0,1-2 0 16,-1 1 0-16,2 2 0 0,2 1 0 0,4-1 0 15,0-5 864-15,4 0 128 0,2-1 32 0,4-8 0 16,1 11-832-16,5-5-192 0,0 2 0 0,6 0 0 16,3 0-768-16,2-1-208 0,3 1-48 15,2-1 0-15,-1-3 832 0,2 0 192 0,4-2 0 0,-1-1 0 0,-2-2 0 16,0-1 0-16,-1-2 0 0,-1 0 0 0,-3 1 0 15,-1-2 0-15,0 4 0 0,-3-3 0 16,-5 2-2496-16,-3 1-464 0,-7 1-96 0,-4-13-16 0</inkml:trace>
  <inkml:trace contextRef="#ctx0" brushRef="#br0" timeOffset="98788.96">26279 10241 27647 0,'0'0'608'0,"0"0"128"0,0 0 32 0,0 0 0 0,0 0-624 0,5 8-144 16,0-1 0-16,2-1 0 0,1 1 848 0,2-1 144 15,3-1 32-15,7 1 0 0,-2-2-832 0,-4-2-192 16,3 1 0-16,3 1 0 0,1-4 0 0,1 0 0 16,4 0 0-16,1-3-13888 0</inkml:trace>
  <inkml:trace contextRef="#ctx0" brushRef="#br0" timeOffset="99462.45">27004 9815 20271 0,'0'0'448'0,"0"0"80"0,0 0 32 0,0 0 16 0,0 0-576 0,0 0 0 15,0 0 0-15,0 0 0 0,0 0 928 0,0 0 80 16,0 0 16-16,0 0 0 0,0 0 816 0,5 8 160 16,0 1 48-16,-2 1 0 0,-2 1-832 0,1 2-144 15,0 5-48-15,-1 0 0 0,-1 4-816 0,0 6-208 0,0 4 0 0,0 2 0 16,2 0 0-16,-2 1 0 0,-4 2 0 0,0 16 0 16,1-4 0-16,1-22 0 0,-1 3 0 0,2-1 0 15,2-3 0-15,-2-1 0 0,-2-3 0 0,2-4 0 16,1-5 864-16,0-1 128 0,-1-6 32 0,1-6 0 15,0 0-832-15,0 0-192 0,0 0 0 0,0 0 0 16,1-9 0-16,2-5 0 0,0-6 0 0,4-5 0 16,1-5 0-16,1-5 0 0,3-6 0 0,-1 0 0 15,2-3 0-15,4-17 0 0,-5 4 0 0,-4 24 0 16,4 0 0-16,-1 3 0 0,0 4 0 0,-1 5 0 16,1 3 0-16,-1 3 0 0,-2 5 0 0,0 0 0 15,0 6 0-15,-8 4 0 0,0 0 0 0,0 0 0 16,7 4 864-16,1 3 128 0,-1 4 32 0,-1 4 0 0,1 5-832 15,-2 5-192-15,-1 5 0 0,1 1 0 0,-1 2 0 0,0 1 0 16,-1-3 0-16,-1 3 0 0,2 0 0 0,0-2 0 16,1 0 0-16,0 8 0 0,1-5 0 0,-2-15 0 15,-1-1 0-15,1 1 0 0,0-2 0 0,0-1 0 16,0-1 0-16,-1-6 0 16,-1 1-1600-16,1-1-352 0,-3-10-80 0,0 0-9296 15,0 0-1856-15</inkml:trace>
  <inkml:trace contextRef="#ctx0" brushRef="#br0" timeOffset="99793.06">27374 9609 35007 0,'0'0'768'0,"0"0"176"0,0 0 16 0,0 0 16 0,0 0-784 0,0 0-192 0,0 0 0 0,0 0 0 15,0 0 864-15,9 0 128 0,-2 0 32 0,-1 0 0 16,2 0 0-16,1 0 0 0,0 0 0 0,2 0 0 15,-1 3-832-15,3-1-192 0,-1 0 0 0,1-1 0 16,0 0 0-16,0 0 0 0,-2-1 0 0,-1 2 0 16,-1-1 0-16,3 3 0 0,-12-4 0 0,6 4 0 15,-6-4 0-15,0 0 0 0,7 9 0 0,-5 0 0 16,-4 2 0-16,-3 0 0 0,-2 2 0 0,-1 3 0 16,-3 1 0-16,-1 1 0 0,1 0 0 0,2-1 0 15,3-1 0-15,-1-3 0 0,2-3 0 0,1 0 0 16,2-3 0-16,2-7 0 0,0 0 0 0,0 0 0 15,0 0 0-15,9 6 0 0,0-2 0 0,4-2 0 0,1-2 0 0,4-2 0 16,2-5 0-16,3-1 0 16,2-2-1600-16,4-2-352 0,2-5-80 0,17-9-16 0</inkml:trace>
</inkml:ink>
</file>

<file path=ppt/ink/ink9.xml><?xml version="1.0" encoding="utf-8"?>
<inkml:ink xmlns:inkml="http://www.w3.org/2003/InkML">
  <inkml:definitions>
    <inkml:context xml:id="ctx0">
      <inkml:inkSource xml:id="inkSrc0">
        <inkml:traceFormat>
          <inkml:channel name="X" type="integer" max="25977" units="cm"/>
          <inkml:channel name="Y" type="integer" max="17318" units="cm"/>
          <inkml:channel name="F" type="integer" max="65535" units="dev"/>
          <inkml:channel name="T" type="integer" max="2.14748E9" units="dev"/>
        </inkml:traceFormat>
        <inkml:channelProperties>
          <inkml:channelProperty channel="X" name="resolution" value="1000.26953" units="1/cm"/>
          <inkml:channelProperty channel="Y" name="resolution" value="1000.46216" units="1/cm"/>
          <inkml:channelProperty channel="F" name="resolution" value="0" units="1/dev"/>
          <inkml:channelProperty channel="T" name="resolution" value="1" units="1/dev"/>
        </inkml:channelProperties>
      </inkml:inkSource>
      <inkml:timestamp xml:id="ts0" timeString="2020-08-08T10:21:23.070"/>
    </inkml:context>
    <inkml:brush xml:id="br0">
      <inkml:brushProperty name="width" value="0.05292" units="cm"/>
      <inkml:brushProperty name="height" value="0.05292" units="cm"/>
      <inkml:brushProperty name="color" value="#00B0F0"/>
    </inkml:brush>
  </inkml:definitions>
  <inkml:trace contextRef="#ctx0" brushRef="#br0">19358 8227 27647 0,'0'0'608'0,"0"0"128"0,0 0 32 0,0 0 0 0,0 0-624 0,0 0-144 15,0 0 0-15,0 0 0 0,0 0 848 0,0 0 144 16,0 0 32-16,0 7 0 0,0-7 0 0,1 9 0 15,2 1 0-15,0 4 0 0,0 5 0 0,1 2 0 16,-1 3 0-16,-1 6 0 0,-1 6-832 0,1 3-192 16,-2 1 0-16,0 3 0 0,0 3 0 0,0 3 0 15,-3 5 0-15,1-3 0 0,-1 1 0 0,0-3 0 0,-1 2 0 0,1-1 0 16,-3-3 0-16,2-4 0 0,-1-8 0 0,3-10 0 16,-2-1 864-16,0-5 128 0,1-4 32 0,1-3 0 15,-1-6-832-15,3-6-192 16,0 0 0-16,-5-6 0 0,1-10 0 0,0-12 0 0,1-9 0 0,2-6 0 15,2-5 0-15,4-3 0 0,3-1 0 0,5 0 0 16,4-3 0-16,2 0 0 0,0-5 0 0,3 7 0 16,2 5 0-16,-2 5 0 0,-4 3 0 0,-1 7 0 15,-3 4 0-15,-2 7 0 0,1 3 0 0,-1 5 0 16,0 4 0-16,-3 1 0 0,-1-2 0 0,1 7 0 16,0 5 0-16,0 3 0 0,-1 2 0 0,1 3 0 15,0 5 0-15,0 8 0 0,2 12 0 0,-4-8 0 16,3-1 0-16,-1 4 0 0,-1 5 0 0,1 2 0 15,-2 1-768-15,0 2-208 0,-2-2-48 0,0 13 0 0,1-2 832 0,-1-1 192 16,-4-2 0-16,0-4 0 0,1 0 0 0,-1-5 0 16,0-2 0-16,-1-5 0 0,0-6 0 0,0-3 0 15,-1-3 0-15,0-4 0 0,-2-4 0 0,2-3 0 16,1-6 0-16,0 0 0 16,0 0-864-16,0 0-128 0,0 0-32 0,-8-1-9824 15,0-3-1968-15</inkml:trace>
  <inkml:trace contextRef="#ctx0" brushRef="#br0" timeOffset="361.17">19654 8042 31327 0,'0'0'1392'0,"0"0"272"0,0 0-1328 0,0 0-336 0,0 0 0 0,0 0 0 16,0 0 896-16,0 0 96 0,7 4 32 0,2 0 0 15,2 1 0-15,1 1 0 0,1 1 0 0,6 0 0 16,1-4-832-16,-5 3-192 0,0-1 0 0,0 0 0 16,1 0 0-16,0 0 0 0,-5 2 0 0,1-3 0 15,-1 0 0-15,-2 0 0 0,-1 1 0 0,-3 0 0 16,-1 3 0-16,-4-8 0 0,0 7 0 0,-2-1 0 16,-2 3 0-16,-1 2 0 0,-4 0 0 0,-3 1 0 15,-2-3 0-15,-2 2 0 0,1 0 0 0,-1-2 0 16,0-2 0-16,2 0 0 0,2-1 0 0,3 1 0 15,3-4 864-15,6-3 128 0,-5 4 32 0,5-4 0 0,0 0-832 0,0 0-192 16,0 0 0-16,0 0 0 0,5 7 0 0,1-2 0 16,2 2 0-16,3-1 0 0,2-1 0 0,1 1 0 15,2-6 0-15,2 2 0 16,3 2-768-16,0-4-208 0,-1 0-48 0,1-5 0 0</inkml:trace>
  <inkml:trace contextRef="#ctx0" brushRef="#br0" timeOffset="1515.22">19037 8043 35007 0,'-11'-9'1552'0,"8"6"320"16,3 3-1488-16,0 0-384 0,-7 4 0 0,7-4 0 15,0 0 1712-15,0 0 272 0,0 0 48 0,-5 13 16 16,-2 4-1648-16,2 4-400 0,1 4 0 0,-1 1 0 16,-2 7 0-16,2 2 0 0,0 4 0 0,0 5 0 0,-2 11 0 0,1 1 0 15,2 7 0-15,0-1 0 0,0 2 0 0,4 3 0 16,3-1 0-16,1-8 0 16,2 4-736-16,2-2-224 0,1-5-64 0,0-2 0 15,-1-2-816-15,4-4-160 0,2-5-48 0,6 3-8192 16,-1-8-1632-16</inkml:trace>
  <inkml:trace contextRef="#ctx0" brushRef="#br0" timeOffset="1846.1">19987 8077 20271 0,'0'0'896'0,"7"4"192"0,2 0-880 0,4 1-208 0,4 3 0 0,1 0 0 16,-1 0 864-16,3 2 128 0,1 2 32 0,1 2 0 16,0 2 816-16,-1 3 160 0,0 2 48 0,-1 4 0 15,-3 1 0-15,-1 4 0 0,-2 4 0 0,-2 5 0 16,0 4-1648-16,-3 3-400 0,-3 2 0 0,1 3 0 15,-4 1 0-15,-3 3 0 0,-2-2 0 0,-2 1 0 16,-1-2 896-16,0-9 112 0,-3 0 16 0,0-4 0 16,-1-3-832-16,-1-2-192 0,-2-1 0 0,0-4 0 0,-2-5 0 15,-3 2 0-15,0-5 0 0,0-4-12512 16,1-1-2544-16</inkml:trace>
  <inkml:trace contextRef="#ctx0" brushRef="#br0" timeOffset="2283.48">20421 7397 31327 0,'0'0'688'15,"0"0"144"-15,0 0 16 0,0 0 48 0,0 0-720 0,0 0-176 0,0 0 0 0,0 0 0 16,0 0 848-16,3 9 144 0,-2 1 32 0,2 3 0 16,0 0-832-16,-1 4-192 0,-1 5 0 0,1 3 0 15,-1 6 864-15,0 6 128 0,-1 2 32 0,2 4 0 0,-2 1-832 0,0 3-192 16,0 3 0-16,0 1 0 0,0 0 0 0,0-2 0 16,1-2 0-16,-1-4 0 0,-1-9 0 0,-1-4 0 15,1-4 0-15,0-4 0 16,-1-5-768-16,2-4-208 0,0-2-48 0,0-11-9824 15,0 0-1968-15</inkml:trace>
  <inkml:trace contextRef="#ctx0" brushRef="#br0" timeOffset="2535.11">20630 7648 38703 0,'0'0'1712'0,"0"0"352"0,0 0-1648 0,-6 3-416 15,-4-1 0-15,0 2 0 0,-3 2 896 0,-1 1 112 16,-1 2 16-16,0 2 0 0,-2-3-832 0,-2 2-192 15,2 2 0-15,2 1 0 0,-1 0 0 0,3 0 0 0,1 0 0 0,2 0 0 16,1-2 0-16,4-1 0 0,-1-1 0 0,4 0 0 16,2 3 0-16,2-3 0 0,0 1 0 0,2 1 0 15,1-5 0-15,3-2 0 16,1 0 0-16,8 1 0 16,4-3-768-16,-7 0-208 0,0 2-48 0,3 0 0 0,3-2 832 0,-1 0 192 0,-2 1 0 0,0-1 0 31,-1 1-864-31,-3 0-128 0,1 0-32 0,-1-1 0 0,0-1-816 15,0-1-160-15,-1-1-48 0,-1-1 0 0</inkml:trace>
  <inkml:trace contextRef="#ctx0" brushRef="#br0" timeOffset="2707.27">20635 7823 16575 0,'0'0'368'0,"0"0"80"0,0 0 0 0,0 0 16 0,0 0-464 0,12 6 0 16,2-2 0-16,1-1 0 0,0-3 912 0,2 0 96 15,1-3 16-15,1 2 0 0,-2 1-832 0,0 0-192 16,0 0 0-16,-2-1 0 0,0-1 0 0,-2-2 0 16,0 1 0-16,0-3 0 0</inkml:trace>
  <inkml:trace contextRef="#ctx0" brushRef="#br0" timeOffset="2864.86">20819 7699 35007 0,'0'0'1552'0,"0"0"320"0,0 0-1488 0,0 0-384 16,-5 4 0-16,-2 0 0 0,2-2 896 0,0 4 96 0,0 0 32 0,-1 5 0 16,1-2-832-16,3 0-192 15,-2 4 0-15,1 0 0 0,1 4 0 0,-1 2 0 0,3 5 0 0,1-3 0 32,2-3-2416-32,-1-2-528 0,4 11-96 0,3-3-32 0</inkml:trace>
  <inkml:trace contextRef="#ctx0" brushRef="#br0" timeOffset="3001.21">21016 7660 38703 0,'0'0'848'0,"0"0"176"0,0 0 48 0,0 0 16 15,0 0-880-15,0 10-208 0,0-1 0 0,-1 5 0 16,-2 1 0-16,0 5 0 0,1 3 0 0,-2 5 0 16,1 3-768-16,-1 3-208 0,2 1-48 0,-1-1-15152 15</inkml:trace>
  <inkml:trace contextRef="#ctx0" brushRef="#br0" timeOffset="3544.25">22012 8194 35007 0,'0'0'1552'0,"0"0"320"0,0 0-1488 0,0 0-384 16,0 0 0-16,0 0 0 0,0 0 1712 0,0 0 272 15,-4 7 48-15,0-2 16 0,-1-1-832 0,1 0-144 16,-3 0-48-16,0 2 0 0,-1 5-816 0,-1 2-208 16,-7 6 0-16,2 8 0 0,-1 3 0 0,1 3 0 15,0 4 0-15,1 5 0 0,1 1 0 0,3 2 0 16,2 1 0-16,3-2 0 0,0-1 0 0,3 4 0 16,4-1 0-16,1-12 0 0,1-2 0 0,1-3 0 15,2-3 0-15,1-1 0 0,1-3 0 0,0 3 0 16,0-6 0-1,1-7 0-15,3-13-768 0,0-6-208 0,1-1-48 0,0-3-12016 16,4-6-2400-16</inkml:trace>
  <inkml:trace contextRef="#ctx0" brushRef="#br0" timeOffset="3964.49">22222 8307 38703 0,'0'0'848'0,"0"0"176"0,0 0 48 0,0 0 16 0,0 0-880 0,0 0-208 0,0 0 0 0,0 9 0 16,6 2 0-16,0 5 0 0,-2 5 0 0,-1 1 0 16,-1 2 864-16,-1 3 128 0,0 3 32 0,1 5 0 15,-1-1-832-15,0 3-192 0,-2-1 0 0,0 1 0 16,-1 0 0-16,1 1 0 0,0-3 0 0,1-2 0 0,5-2 0 0,-2-7 0 16,-3-5 0-16,0-3 0 0,0 1 0 0,1-4 0 15,-2-5 0-15,1-8 0 0,0 0 0 0,0 0 0 16,-3-13 0-16,2-3 0 0,1-2 0 0,1-6 0 15,2-6 0-15,-1-2 0 0,-1-9 0 0,3 0 0 16,3-4 0-16,2 1 0 16,5 1-768-16,2 5-208 0,1 2-48 0,1 0 0 0,2 6 832 0,-5 6 192 15,-2 4 0-15,-1 4 0 0,-1 5 768 0,-2 3 208 16,-3 1 48-16,1 6 0 0,2 4-832 0,-3 5-192 16,1 3 0-16,-1 6 0 0,2 1 0 0,-3 5 0 15,1 4 0-15,-2 6 0 0,1 3 0 0,-3 3 0 16,0 0 0-16,0-1 0 0,2-3 0 0,-2-1 0 15,-1-1 0-15,0 1 0 0,2-4 0 0,-1 2 0 16,-2-2 0-16,2-6 0 16,0-7-768-16,0-3-208 0,-1-2-48 0,0-4 0 15,-1-8-1632-15,0 0-336 0,0 0-64 0,0-11-16 0</inkml:trace>
  <inkml:trace contextRef="#ctx0" brushRef="#br0" timeOffset="4232.18">22447 8171 31327 0,'0'0'1392'0,"0"0"272"0,0 0-1328 0,0 0-336 0,6-8 0 0,-6 8 0 16,7 0 1712-16,1 0 272 0,0 0 48 0,1 0 16 15,2-1-1648-15,0 1-400 0,1 0 0 0,1 1 0 16,-1 2 0-16,-2-1 0 0,-1 1 0 0,2 0 0 16,-2 1 896-16,0-1 112 0,-1 1 16 0,-2 2 0 15,-6-6-832-15,6 3-192 0,-6-3 0 0,0 0 0 0,4 8 0 0,-4-8 0 16,1 8 0-16,-1 0 0 0,-3 1 0 0,1-1 0 15,-5 1 0-15,-1 1 0 16,1 2-768-16,-1 0-208 0,0 1-48 0,1-1 0 0,1-2 832 0,1-2 192 16,-1-2 0-16,6-6 0 0,-2 10 0 0,2-10 0 15,0 0 0-15,0 0 0 16,0 0-864-16,10-3-128 0,1-1-32 0,2-4-15152 16</inkml:trace>
  <inkml:trace contextRef="#ctx0" brushRef="#br0" timeOffset="4489.38">22865 8026 38703 0,'-6'5'848'0,"1"2"176"0,5-7 48 0,0 0 16 0,0 0-880 0,-5 1-208 0,-2 2 0 0,7-3 0 16,-2 8 864-16,1 3 128 0,-1 3 32 0,5-3 0 16,3 4-832-16,5 2-192 0,-1 2 0 0,1 5 0 15,-1-1 0-15,2 2 0 16,1 3 0-16,-1 2 0 0,-1 3 864 0,0-3 128 0,-1 1 32 0,-1 5 0 15,0 7-832-15,-2 1-192 0,-2 4 0 0,0-2 0 16,-2-2 0-16,-3-2 0 0,0-2 0 0,-3-2 0 16,-1 1 0-16,-1 2 0 0,0-5 0 0,-1-3 0 15,-2-6 0-15,1-6 0 0,-1 1 0 0,-1-4 0 16,-1-5 0-16,-2 0 0 0,-1-1 0 0,0-4-13616 16,0-5-2768-16</inkml:trace>
  <inkml:trace contextRef="#ctx0" brushRef="#br0" timeOffset="5132.33">22526 8313 23951 0,'0'0'512'0,"0"0"128"0,0 0 0 0,0 0 64 0,0 0-576 0,0 0-128 16,10-4 0-16,-2 2 0 0,0-1 848 0,0 0 144 15,-1 2 32-15,4 1 0 0,1 0-832 0,-1 0-192 0,-2 0 0 0,4 0 0 16,2-4 864-16,4-1 128 16,-3 0 32-16,-6 2 0 0,5 2-832 0,0-2-192 0,1 1 0 0,-2-5 0 15</inkml:trace>
  <inkml:trace contextRef="#ctx0" brushRef="#br0" timeOffset="5494.07">23086 7541 35007 0,'0'0'768'0,"0"0"176"0,0 0 16 0,0 0 16 0,0 0-784 0,0 0-192 15,0 0 0-15,0 0 0 0,0 0 864 0,0 0 128 16,0 0 32-16,0 9 0 0,2 4-832 0,-1 4-192 15,1 4 0-15,-2 3 0 0,0 2 0 0,0 2 0 16,0 6 0-16,0 3 0 0,0 6 864 0,-1 17 128 16,1-4 32-16,0-22 0 0,0 1-832 0,0 3-192 15,3-3 0-15,-2-1 0 0,-2-1 0 0,1 6 0 16,1-8 0-16,-1-10 0 16,0 1-1600-16,0-2-352 0,-1-5-80 0,-1-2-9296 0,1-4-1856 0</inkml:trace>
  <inkml:trace contextRef="#ctx0" brushRef="#br0" timeOffset="5767.85">23309 7724 35007 0,'0'0'1552'0,"0"0"320"0,0 0-1488 0,0 0-384 0,0 0 0 0,0 0 0 16,-9 4 1712-16,-3 0 272 0,1 2 48 0,-9 2 16 15,0-2-1648-15,7 1-400 0,0 1 0 0,-1 4 0 16,-2 2 0-16,2 2 0 0,1-1 0 0,0 1 0 0,3-1 0 0,0 2 0 15,4-4 0-15,1-1 0 0,1 0 0 0,2 1 0 16,2-5 0-16,3 1 0 0,1-3 0 0,1 1 0 16,3-4 0-16,2 0 0 0,4 1 0 0,2 0 0 15,4 0 0-15,2-1 0 0,3-2 0 0,0-2 0 16,-1-2 0-16,3 1 0 0,-1 0 0 0,-2 1 0 16,1-2 0-16,-1 1 0 0,-1-2 0 0,-3 0 0 15,-5 1 0-15,-2 2-12480 16,-1 1-2560-16</inkml:trace>
  <inkml:trace contextRef="#ctx0" brushRef="#br0" timeOffset="10060.85">23634 8460 35007 0,'0'0'1552'0,"0"0"320"16,0 0-1488-16,0 0-384 0,0 0 0 0,0 0 0 15,0 0 896-15,0 0 96 0,0 0 32 0,0 0 0 16,0 0 0-16,0 0 0 0,0 0 0 0,0 0 0 16,0 0-832-16,0 0-192 0,0 0 0 0,0 0 0 0,2 12 0 0,0-5 0 15,0 0 0-15,0 3 0 0,-1-3 0 0,0 4 0 16,2 1 0-16,-1 5 0 0,0-4 0 0,-2-6 0 15,-2 1 0-15,1 3 0 0,0-4 0 0,0 1 0 16,1-8 0-16,-3 7 0 0,3-7 0 0,0 0 0 16,-3 8 0-16,3-8 0 0,0 0 0 0,0 0 0 15,0 0 0-15,0 0 0 0,0 0 864 0,0 0 128 16,-1-8 32-16,0 1 0 0,1 7-832 0,0 0-192 16,0-8 0-16,0 8 0 0,0 0 0 0,0 0 0 15,0 0 0-15,0 0 0 16,0 0-768-16,0 0-208 0,0 0-48 0,0 0 0 0,0 0 832 0,0-6 192 15,0-1 0-15,0 7 0 16,0 0-3328-16,0 0-608 0,9-15-128 0,-5-1-32 0</inkml:trace>
  <inkml:trace contextRef="#ctx0" brushRef="#br0" timeOffset="10702.12">24087 8227 38703 0,'0'0'848'0,"0"0"176"0,0 0 48 0,0 0 16 0,0 0-880 0,0 0-208 15,0 0 0-15,0 0 0 0,0 0 0 0,0 0 0 16,8 3 0-16,-8 10 0 0,2 2 0 0,-2 4 0 15,0 4 0-15,-2 15 0 0,0 4 864 0,-1-11 128 16,0 5 32-16,1 3 0 0,-2 1-832 0,1-1-192 16,-1-1 0-16,1-2 0 0,-1-2 0 0,1-3 0 15,0-5 0-15,1-2 0 0,0-5 0 0,1-3 0 0,0-4 0 0,1-3 0 16,0-9 0-16,0 0 0 0,0 0 0 0,0 0 0 16,1-7 0-16,0-3 0 0,1-6 0 0,0-5 0 15,1-6 0-15,2-4 0 0,-1-10 0 0,3 0 0 16,-1-2 0-16,3 0 0 0,3-3 0 0,0 3 0 15,0 1 0-15,-1 6 0 0,1 3 0 16,-2 4 0-16,1 5 0 0,2-9 0 0,0 10 0 0,-7 12 0 16,1 3 0-16,-1 3 0 0,-6 5 0 0,0 0 0 15,8 0 0-15,0 1 0 0,-1 3 0 0,2 4 0 16,1 3 0-16,-1 3 0 0,-1 4 0 0,1 2 0 16,0 1 864-16,-1 1 128 0,-1 1 32 0,-1 5 0 15,-1 2-832-15,1 2-192 0,-2-2 0 0,1 1 0 0,-1 1 0 0,0-1 0 16,-2-1 0-16,0-1 0 0,-2-3 0 15,0-2 0-15,0-1 0 0,0-1 0 16,-2-1-768-16,0-2-208 0,-1-4-48 0,0 0 0 16,1-4 0-16,0-1 0 0,0-1 0 0,2-9-10912 15,0 0-2192-15</inkml:trace>
  <inkml:trace contextRef="#ctx0" brushRef="#br0" timeOffset="11047.06">24416 7793 35007 0,'0'0'768'0,"0"0"176"0,0 0 16 0,0 0 16 0,0 0-784 0,0 0-192 0,0 0 0 0,0 0 0 16,0 0 864-16,0 0 128 0,0 0 32 0,0 0 0 15,8 9 0-15,1 1 0 0,1 0 0 0,2-3 0 16,1-4-832-16,0 2-192 0,0 3 0 0,0 0 0 15,0-2 0-15,0 1 0 0,-4-6 0 0,1 4 0 16,-3 2 0-16,1-1 0 0,-1 4 0 0,-1-3 0 16,-2 1 0-16,-2 0 0 0,-2 0 0 0,-2 4 0 15,-2 5 0-15,-1 0 0 0,-3-1 0 0,-1 1 0 16,-1 0 0-16,1 0 0 0,-2-2 0 0,3-1 0 16,3-1 0-16,0-3 0 0,0-2 0 0,-1-1 0 15,6-7 0-15,0 0 0 0,0 0 0 0,0 0 0 16,0 0 0-16,8 0 0 0,1-2 0 0,4 0 0 15,6-2-3232-15,0-3-688 0,24-13-144 0,-9 1-32 0</inkml:trace>
  <inkml:trace contextRef="#ctx0" brushRef="#br0" timeOffset="11663.05">23775 7942 31327 0,'0'0'688'0,"0"0"144"0,0 0 16 0,0 0 48 0,0 0-720 0,0 0-176 16,0 0 0-16,0 0 0 0,1 7 848 0,-1 2 144 15,-1 1 32-15,-2 0 0 0,-1 0 0 0,0 5 0 16,-1 3 0-16,0 6 0 0,-2 6-832 0,2 2-192 16,1 5 0-16,0 3 0 0,-1 3 0 0,1 0 0 15,3 0 0-15,1 4 0 0,0 1 0 0,1 0 0 0,0-1 0 0,3-1 0 31,1-2-768-31,1-1-208 0,-1-2-48 0,0-5-9824 0,2-4-1968 0</inkml:trace>
  <inkml:trace contextRef="#ctx0" brushRef="#br0" timeOffset="11979.79">24626 7742 35007 0,'0'0'768'0,"0"0"176"0,0 0 16 0,5 8 16 0,2-4-784 0,-1 2-192 15,2 3 0-15,1 1 0 0,0 4 864 0,2 2 128 16,-1 4 32-16,3-1 0 0,-1 0-832 0,0 2-192 16,-1 1 0-16,1 3 0 0,0 1 864 0,2 3 128 15,-1-1 32-15,0 1 0 0,-2 0 0 0,0-1 0 16,1 1 0-16,-1 2 0 0,-2 3-832 0,0 2-192 15,-3 0 0-15,0 2 0 0,-3 0 0 0,-1 2 0 16,-4 3 0-16,0 3 0 0,-3 1 0 0,-3-2 0 16,-3 2 0-16,0 0 0 0,0-1 0 0,-3-1 0 15,-3 1 0-15,0 1 0 16,0 1-768-16,-3-3-208 0,0-2-48 0,-3-2-12016 16,0 0-2400-16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49DD-F39D-4E0D-BDD2-E91DD8BA10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0B1477-D186-4DDC-8B9F-B8D54F7E0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9CF411A-9D12-4BFF-8DA6-1DE595B2DD08}"/>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B81907A4-1158-491E-B607-7F16BEAF1E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20EF77-3786-4A23-A598-78F8504575FD}"/>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1248470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C34B8-C31E-4A6C-8A8B-B9003368EF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7B1A6E-B349-44D7-BD90-443D9F71011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66862F-8E4E-445E-BBAF-933B141B98A9}"/>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BCA292BA-A988-46BB-AD36-ABFF20A755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5B8DB6-B5DD-49C2-944C-6C677A4A7872}"/>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70868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01BF74-C269-4356-A30A-E4CF177A71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134CBEC-2BC9-4961-9C19-B536984C44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43724A7-607C-459B-97F8-CB0570601292}"/>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EFA42FDA-05FC-4E15-9689-4C4401963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373B36-A8D7-4288-9CB9-7B70DBD29AEC}"/>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2714867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CE3AD-0E03-4551-92AF-905BE462F3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D51E7-956F-4E98-94D4-A8476DA097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A52E6B-3AF5-4F2B-A2A7-0CCBEE736FCD}"/>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4F5B4C1D-72F3-4F3F-9E3D-84FC2A5FE9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4D6098-670D-4D7E-922D-4204524E6B11}"/>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19972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7635E6-7337-44A4-B157-B6DCCC3A63D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DA0C25-5C1A-4453-8C91-611E2C1EC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66A7C5A-A51D-4BDA-B306-1C9797FCCDCC}"/>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2877DC64-D6CE-495A-84F2-136535846A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897155-6F2D-4160-A3DA-8DE6E18FE13B}"/>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1923286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072EB-807B-471B-B403-00DA98748A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6D3E559-79F8-40D3-A61C-7914A0E15D4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611280-36BE-4290-B900-AF306CA0254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83075DD-C688-41EC-8F78-CD86850FF2A3}"/>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C1FA2C8C-2D5E-467E-B01A-A6A5FC671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3103D5-6141-453B-B7EE-1C4A11ABE82E}"/>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005473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4FF17F-9C58-463E-961C-A9382CB702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39C89BC-CB84-4FD4-9D61-2AAC5988D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57412B-9286-41CE-998A-9C69EBB6118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6FEC01-E5A7-4507-B8EE-D7BCB23145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062CF2-8744-4DF7-AE76-843286427A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BDD27D0-91D7-4199-B8C7-951206241663}"/>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8" name="页脚占位符 7">
            <a:extLst>
              <a:ext uri="{FF2B5EF4-FFF2-40B4-BE49-F238E27FC236}">
                <a16:creationId xmlns:a16="http://schemas.microsoft.com/office/drawing/2014/main" id="{1285C8D0-252F-47ED-A131-C8FF1F4B147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53761A-1FAA-42C7-A45E-4262D725E9D6}"/>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47214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AB8DBE-57FD-49AC-9E6B-EF522982FE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DDF6147-710F-444F-916F-2714DE8AEC15}"/>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4" name="页脚占位符 3">
            <a:extLst>
              <a:ext uri="{FF2B5EF4-FFF2-40B4-BE49-F238E27FC236}">
                <a16:creationId xmlns:a16="http://schemas.microsoft.com/office/drawing/2014/main" id="{E922E480-DA35-4439-B051-06EF4E4358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2BEE34-4C5F-4754-95B2-256BE3528E9C}"/>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270098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D5B4EB-C4CC-4A12-956B-119EEFA72FCD}"/>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3" name="页脚占位符 2">
            <a:extLst>
              <a:ext uri="{FF2B5EF4-FFF2-40B4-BE49-F238E27FC236}">
                <a16:creationId xmlns:a16="http://schemas.microsoft.com/office/drawing/2014/main" id="{AB62B614-470F-4153-9DEB-3929B876DF1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1F0A6A3-FA7F-4BBB-9AE0-7DE8BA885548}"/>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276936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88F65-5BA1-4C84-B5D1-2E340F86EB9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960D54-BF51-4CBB-84FB-765521A382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3D5698-6CB9-476A-9C28-BD1113AA0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C52A214-3390-4DDC-B2C7-37FE7897CC1D}"/>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D419FEEF-3EDC-49D8-AAD2-E62B516B3D6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5BE620-71DA-4CB4-8C62-3DCFD8AD2580}"/>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268747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957C3-83BC-466A-9AA7-635670108F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42BE5EE-2660-47F5-B356-6C8C33B2CE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FAB14D-3300-4F83-8937-0AA7EAB9A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EFFAF8-753B-43EE-B90D-6AEBE9F8A00E}"/>
              </a:ext>
            </a:extLst>
          </p:cNvPr>
          <p:cNvSpPr>
            <a:spLocks noGrp="1"/>
          </p:cNvSpPr>
          <p:nvPr>
            <p:ph type="dt" sz="half" idx="10"/>
          </p:nvPr>
        </p:nvSpPr>
        <p:spPr/>
        <p:txBody>
          <a:bodyPr/>
          <a:lstStyle/>
          <a:p>
            <a:fld id="{FFBA9CBA-B19E-47F4-AFF3-21E2658890EC}" type="datetimeFigureOut">
              <a:rPr lang="zh-CN" altLang="en-US" smtClean="0"/>
              <a:t>2020/8/8</a:t>
            </a:fld>
            <a:endParaRPr lang="zh-CN" altLang="en-US"/>
          </a:p>
        </p:txBody>
      </p:sp>
      <p:sp>
        <p:nvSpPr>
          <p:cNvPr id="6" name="页脚占位符 5">
            <a:extLst>
              <a:ext uri="{FF2B5EF4-FFF2-40B4-BE49-F238E27FC236}">
                <a16:creationId xmlns:a16="http://schemas.microsoft.com/office/drawing/2014/main" id="{5BE1DDC5-F9B3-4204-B27D-B400627BCF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CFF6E3-A5DB-4A85-963B-B98B2E0BADEE}"/>
              </a:ext>
            </a:extLst>
          </p:cNvPr>
          <p:cNvSpPr>
            <a:spLocks noGrp="1"/>
          </p:cNvSpPr>
          <p:nvPr>
            <p:ph type="sldNum" sz="quarter" idx="12"/>
          </p:nvPr>
        </p:nvSpPr>
        <p:spPr/>
        <p:txBody>
          <a:body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413058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D3472E4-394D-4921-B989-0C8714CE4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9CB4D8-583C-4A3E-843E-00893DBA4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E08534-B11E-413D-AED7-9F6894F6C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A9CBA-B19E-47F4-AFF3-21E2658890EC}" type="datetimeFigureOut">
              <a:rPr lang="zh-CN" altLang="en-US" smtClean="0"/>
              <a:t>2020/8/8</a:t>
            </a:fld>
            <a:endParaRPr lang="zh-CN" altLang="en-US"/>
          </a:p>
        </p:txBody>
      </p:sp>
      <p:sp>
        <p:nvSpPr>
          <p:cNvPr id="5" name="页脚占位符 4">
            <a:extLst>
              <a:ext uri="{FF2B5EF4-FFF2-40B4-BE49-F238E27FC236}">
                <a16:creationId xmlns:a16="http://schemas.microsoft.com/office/drawing/2014/main" id="{980638F1-936E-42B5-9B90-0DF075A7C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4934E68-DB7E-491D-BA44-101524F7B3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9E08A-23F5-4C1D-857F-F5D0A7EDFBEA}" type="slidenum">
              <a:rPr lang="zh-CN" altLang="en-US" smtClean="0"/>
              <a:t>‹#›</a:t>
            </a:fld>
            <a:endParaRPr lang="zh-CN" altLang="en-US"/>
          </a:p>
        </p:txBody>
      </p:sp>
    </p:spTree>
    <p:extLst>
      <p:ext uri="{BB962C8B-B14F-4D97-AF65-F5344CB8AC3E}">
        <p14:creationId xmlns:p14="http://schemas.microsoft.com/office/powerpoint/2010/main" val="3998512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68183-F291-4184-ACC6-24C99EFC582F}"/>
              </a:ext>
            </a:extLst>
          </p:cNvPr>
          <p:cNvSpPr>
            <a:spLocks noGrp="1"/>
          </p:cNvSpPr>
          <p:nvPr>
            <p:ph type="title"/>
          </p:nvPr>
        </p:nvSpPr>
        <p:spPr/>
        <p:txBody>
          <a:bodyPr/>
          <a:lstStyle/>
          <a:p>
            <a:r>
              <a:rPr lang="en-US" altLang="zh-CN" dirty="0"/>
              <a:t>C-HDU 5444</a:t>
            </a:r>
            <a:endParaRPr lang="zh-CN" altLang="en-US" dirty="0"/>
          </a:p>
        </p:txBody>
      </p:sp>
      <p:sp>
        <p:nvSpPr>
          <p:cNvPr id="3" name="内容占位符 2">
            <a:extLst>
              <a:ext uri="{FF2B5EF4-FFF2-40B4-BE49-F238E27FC236}">
                <a16:creationId xmlns:a16="http://schemas.microsoft.com/office/drawing/2014/main" id="{F4CFEDD3-9D7F-4F9E-A195-6895DB59566E}"/>
              </a:ext>
            </a:extLst>
          </p:cNvPr>
          <p:cNvSpPr>
            <a:spLocks noGrp="1"/>
          </p:cNvSpPr>
          <p:nvPr>
            <p:ph idx="1"/>
          </p:nvPr>
        </p:nvSpPr>
        <p:spPr/>
        <p:txBody>
          <a:bodyPr/>
          <a:lstStyle/>
          <a:p>
            <a:r>
              <a:rPr lang="zh-CN" altLang="en-US" dirty="0"/>
              <a:t>阅读理解</a:t>
            </a:r>
            <a:endParaRPr lang="en-US" altLang="zh-CN" dirty="0"/>
          </a:p>
          <a:p>
            <a:r>
              <a:rPr lang="zh-CN" altLang="en-US" dirty="0"/>
              <a:t>二叉搜索树</a:t>
            </a:r>
          </a:p>
        </p:txBody>
      </p:sp>
    </p:spTree>
    <p:extLst>
      <p:ext uri="{BB962C8B-B14F-4D97-AF65-F5344CB8AC3E}">
        <p14:creationId xmlns:p14="http://schemas.microsoft.com/office/powerpoint/2010/main" val="1615590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7CE57-E0C5-43B4-818B-209E6AFBD348}"/>
              </a:ext>
            </a:extLst>
          </p:cNvPr>
          <p:cNvSpPr>
            <a:spLocks noGrp="1"/>
          </p:cNvSpPr>
          <p:nvPr>
            <p:ph type="title"/>
          </p:nvPr>
        </p:nvSpPr>
        <p:spPr/>
        <p:txBody>
          <a:bodyPr/>
          <a:lstStyle/>
          <a:p>
            <a:r>
              <a:rPr lang="en-US" altLang="zh-CN" dirty="0"/>
              <a:t>J-</a:t>
            </a:r>
            <a:r>
              <a:rPr lang="en-US" altLang="zh-CN" dirty="0" err="1"/>
              <a:t>Codeforces</a:t>
            </a:r>
            <a:r>
              <a:rPr lang="en-US" altLang="zh-CN" dirty="0"/>
              <a:t> 626F</a:t>
            </a:r>
            <a:endParaRPr lang="zh-CN" altLang="en-US" dirty="0"/>
          </a:p>
        </p:txBody>
      </p:sp>
      <p:sp>
        <p:nvSpPr>
          <p:cNvPr id="3" name="内容占位符 2">
            <a:extLst>
              <a:ext uri="{FF2B5EF4-FFF2-40B4-BE49-F238E27FC236}">
                <a16:creationId xmlns:a16="http://schemas.microsoft.com/office/drawing/2014/main" id="{3D229D15-19D4-4226-8E3F-11F10E0205B1}"/>
              </a:ext>
            </a:extLst>
          </p:cNvPr>
          <p:cNvSpPr>
            <a:spLocks noGrp="1"/>
          </p:cNvSpPr>
          <p:nvPr>
            <p:ph idx="1"/>
          </p:nvPr>
        </p:nvSpPr>
        <p:spPr/>
        <p:txBody>
          <a:bodyPr/>
          <a:lstStyle/>
          <a:p>
            <a:r>
              <a:rPr lang="zh-CN" altLang="en-US" dirty="0"/>
              <a:t>神奇的</a:t>
            </a:r>
            <a:r>
              <a:rPr lang="en-US" altLang="zh-CN" dirty="0"/>
              <a:t>DP</a:t>
            </a:r>
          </a:p>
          <a:p>
            <a:r>
              <a:rPr lang="zh-CN" altLang="en-US" dirty="0"/>
              <a:t>对数据进行升序排序</a:t>
            </a:r>
            <a:endParaRPr lang="en-US" altLang="zh-CN" dirty="0"/>
          </a:p>
          <a:p>
            <a:r>
              <a:rPr lang="zh-CN" altLang="en-US" dirty="0"/>
              <a:t>设</a:t>
            </a:r>
            <a:r>
              <a:rPr lang="en-US" altLang="zh-CN" dirty="0" err="1"/>
              <a:t>dp</a:t>
            </a:r>
            <a:r>
              <a:rPr lang="en-US" altLang="zh-CN" dirty="0"/>
              <a:t>[</a:t>
            </a:r>
            <a:r>
              <a:rPr lang="en-US" altLang="zh-CN" dirty="0" err="1"/>
              <a:t>i</a:t>
            </a:r>
            <a:r>
              <a:rPr lang="en-US" altLang="zh-CN" dirty="0"/>
              <a:t>][j][k]</a:t>
            </a:r>
            <a:r>
              <a:rPr lang="zh-CN" altLang="en-US" dirty="0"/>
              <a:t>为前</a:t>
            </a:r>
            <a:r>
              <a:rPr lang="en-US" altLang="zh-CN" dirty="0" err="1"/>
              <a:t>i</a:t>
            </a:r>
            <a:r>
              <a:rPr lang="zh-CN" altLang="en-US" dirty="0"/>
              <a:t>个物品，还有</a:t>
            </a:r>
            <a:r>
              <a:rPr lang="en-US" altLang="zh-CN" dirty="0"/>
              <a:t>j</a:t>
            </a:r>
            <a:r>
              <a:rPr lang="zh-CN" altLang="en-US" dirty="0"/>
              <a:t>组没有分完，目前预期的差值和为</a:t>
            </a:r>
            <a:r>
              <a:rPr lang="en-US" altLang="zh-CN" dirty="0"/>
              <a:t>k</a:t>
            </a:r>
            <a:r>
              <a:rPr lang="zh-CN" altLang="en-US" dirty="0"/>
              <a:t>的方案数</a:t>
            </a:r>
            <a:endParaRPr lang="en-US" altLang="zh-CN" dirty="0"/>
          </a:p>
          <a:p>
            <a:r>
              <a:rPr lang="en-US" altLang="zh-CN" dirty="0"/>
              <a:t>K</a:t>
            </a:r>
            <a:r>
              <a:rPr lang="zh-CN" altLang="en-US" dirty="0"/>
              <a:t>不是当前局面下的差值和，是当前局面下预期的差值和</a:t>
            </a:r>
            <a:endParaRPr lang="en-US" altLang="zh-CN" dirty="0"/>
          </a:p>
          <a:p>
            <a:r>
              <a:rPr lang="zh-CN" altLang="en-US" dirty="0"/>
              <a:t>最终答案</a:t>
            </a:r>
            <a:r>
              <a:rPr lang="en-US" altLang="zh-CN" dirty="0" err="1"/>
              <a:t>dp</a:t>
            </a:r>
            <a:r>
              <a:rPr lang="en-US" altLang="zh-CN" dirty="0"/>
              <a:t>[n][0][0~max]</a:t>
            </a:r>
          </a:p>
          <a:p>
            <a:endParaRPr lang="en-US" altLang="zh-CN" dirty="0"/>
          </a:p>
          <a:p>
            <a:pPr marL="0" indent="0">
              <a:buNone/>
            </a:pPr>
            <a:endParaRPr lang="en-US" altLang="zh-CN" dirty="0"/>
          </a:p>
        </p:txBody>
      </p:sp>
    </p:spTree>
    <p:extLst>
      <p:ext uri="{BB962C8B-B14F-4D97-AF65-F5344CB8AC3E}">
        <p14:creationId xmlns:p14="http://schemas.microsoft.com/office/powerpoint/2010/main" val="1534825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7CE57-E0C5-43B4-818B-209E6AFBD348}"/>
              </a:ext>
            </a:extLst>
          </p:cNvPr>
          <p:cNvSpPr>
            <a:spLocks noGrp="1"/>
          </p:cNvSpPr>
          <p:nvPr>
            <p:ph type="title"/>
          </p:nvPr>
        </p:nvSpPr>
        <p:spPr/>
        <p:txBody>
          <a:bodyPr/>
          <a:lstStyle/>
          <a:p>
            <a:r>
              <a:rPr lang="en-US" altLang="zh-CN" dirty="0"/>
              <a:t>J-</a:t>
            </a:r>
            <a:r>
              <a:rPr lang="en-US" altLang="zh-CN" dirty="0" err="1"/>
              <a:t>Codeforces</a:t>
            </a:r>
            <a:r>
              <a:rPr lang="en-US" altLang="zh-CN" dirty="0"/>
              <a:t> 626F</a:t>
            </a:r>
            <a:endParaRPr lang="zh-CN" altLang="en-US" dirty="0"/>
          </a:p>
        </p:txBody>
      </p:sp>
      <p:sp>
        <p:nvSpPr>
          <p:cNvPr id="3" name="内容占位符 2">
            <a:extLst>
              <a:ext uri="{FF2B5EF4-FFF2-40B4-BE49-F238E27FC236}">
                <a16:creationId xmlns:a16="http://schemas.microsoft.com/office/drawing/2014/main" id="{3D229D15-19D4-4226-8E3F-11F10E0205B1}"/>
              </a:ext>
            </a:extLst>
          </p:cNvPr>
          <p:cNvSpPr>
            <a:spLocks noGrp="1"/>
          </p:cNvSpPr>
          <p:nvPr>
            <p:ph idx="1"/>
          </p:nvPr>
        </p:nvSpPr>
        <p:spPr>
          <a:xfrm>
            <a:off x="838200" y="1825625"/>
            <a:ext cx="11224214" cy="4351338"/>
          </a:xfrm>
        </p:spPr>
        <p:txBody>
          <a:bodyPr/>
          <a:lstStyle/>
          <a:p>
            <a:r>
              <a:rPr lang="zh-CN" altLang="en-US" dirty="0"/>
              <a:t>设</a:t>
            </a:r>
            <a:r>
              <a:rPr lang="en-US" altLang="zh-CN" dirty="0" err="1"/>
              <a:t>dp</a:t>
            </a:r>
            <a:r>
              <a:rPr lang="en-US" altLang="zh-CN" dirty="0"/>
              <a:t>[</a:t>
            </a:r>
            <a:r>
              <a:rPr lang="en-US" altLang="zh-CN" dirty="0" err="1"/>
              <a:t>i</a:t>
            </a:r>
            <a:r>
              <a:rPr lang="en-US" altLang="zh-CN" dirty="0"/>
              <a:t>][j][k]</a:t>
            </a:r>
            <a:r>
              <a:rPr lang="zh-CN" altLang="en-US" dirty="0"/>
              <a:t>为前</a:t>
            </a:r>
            <a:r>
              <a:rPr lang="en-US" altLang="zh-CN" dirty="0" err="1"/>
              <a:t>i</a:t>
            </a:r>
            <a:r>
              <a:rPr lang="zh-CN" altLang="en-US" dirty="0"/>
              <a:t>个物品，还有</a:t>
            </a:r>
            <a:r>
              <a:rPr lang="en-US" altLang="zh-CN" dirty="0"/>
              <a:t>j</a:t>
            </a:r>
            <a:r>
              <a:rPr lang="zh-CN" altLang="en-US" dirty="0"/>
              <a:t>组没有分完，目前预期的差值和为</a:t>
            </a:r>
            <a:r>
              <a:rPr lang="en-US" altLang="zh-CN" dirty="0"/>
              <a:t>k</a:t>
            </a:r>
            <a:r>
              <a:rPr lang="zh-CN" altLang="en-US" dirty="0"/>
              <a:t>的方案数</a:t>
            </a:r>
            <a:endParaRPr lang="en-US" altLang="zh-CN" dirty="0"/>
          </a:p>
          <a:p>
            <a:r>
              <a:rPr lang="zh-CN" altLang="en-US" dirty="0"/>
              <a:t>四种转移可能（第</a:t>
            </a:r>
            <a:r>
              <a:rPr lang="en-US" altLang="zh-CN" dirty="0" err="1"/>
              <a:t>i</a:t>
            </a:r>
            <a:r>
              <a:rPr lang="zh-CN" altLang="en-US" dirty="0"/>
              <a:t>个物品）</a:t>
            </a:r>
            <a:endParaRPr lang="en-US" altLang="zh-CN" dirty="0"/>
          </a:p>
          <a:p>
            <a:r>
              <a:rPr lang="zh-CN" altLang="en-US" dirty="0"/>
              <a:t>自成一组，且这组只有一个 </a:t>
            </a:r>
            <a:r>
              <a:rPr lang="en-US" altLang="zh-CN" dirty="0"/>
              <a:t>		</a:t>
            </a:r>
            <a:r>
              <a:rPr lang="en-US" altLang="zh-CN" dirty="0" err="1"/>
              <a:t>dp</a:t>
            </a:r>
            <a:r>
              <a:rPr lang="en-US" altLang="zh-CN" dirty="0"/>
              <a:t>[</a:t>
            </a:r>
            <a:r>
              <a:rPr lang="en-US" altLang="zh-CN" dirty="0" err="1"/>
              <a:t>i</a:t>
            </a:r>
            <a:r>
              <a:rPr lang="en-US" altLang="zh-CN" dirty="0"/>
              <a:t>][j][v]+= </a:t>
            </a:r>
            <a:r>
              <a:rPr lang="en-US" altLang="zh-CN" dirty="0" err="1"/>
              <a:t>dp</a:t>
            </a:r>
            <a:r>
              <a:rPr lang="en-US" altLang="zh-CN" dirty="0"/>
              <a:t>[i-1][j][k]</a:t>
            </a:r>
          </a:p>
          <a:p>
            <a:r>
              <a:rPr lang="zh-CN" altLang="en-US" dirty="0"/>
              <a:t>自成一组，这组还需要分别的 </a:t>
            </a:r>
            <a:r>
              <a:rPr lang="en-US" altLang="zh-CN" dirty="0"/>
              <a:t>		</a:t>
            </a:r>
            <a:r>
              <a:rPr lang="en-US" altLang="zh-CN" dirty="0" err="1"/>
              <a:t>dp</a:t>
            </a:r>
            <a:r>
              <a:rPr lang="en-US" altLang="zh-CN" dirty="0"/>
              <a:t>[</a:t>
            </a:r>
            <a:r>
              <a:rPr lang="en-US" altLang="zh-CN" dirty="0" err="1"/>
              <a:t>i</a:t>
            </a:r>
            <a:r>
              <a:rPr lang="en-US" altLang="zh-CN" dirty="0"/>
              <a:t>][j+1][v]+=</a:t>
            </a:r>
            <a:r>
              <a:rPr lang="en-US" altLang="zh-CN" dirty="0" err="1"/>
              <a:t>dp</a:t>
            </a:r>
            <a:r>
              <a:rPr lang="en-US" altLang="zh-CN" dirty="0"/>
              <a:t>[i-1][j][k]</a:t>
            </a:r>
          </a:p>
          <a:p>
            <a:r>
              <a:rPr lang="zh-CN" altLang="en-US" dirty="0"/>
              <a:t>分到已经有的组，并成为这组最后一个 </a:t>
            </a:r>
            <a:r>
              <a:rPr lang="en-US" altLang="zh-CN" dirty="0"/>
              <a:t>	</a:t>
            </a:r>
            <a:r>
              <a:rPr lang="en-US" altLang="zh-CN" dirty="0" err="1"/>
              <a:t>dp</a:t>
            </a:r>
            <a:r>
              <a:rPr lang="en-US" altLang="zh-CN" dirty="0"/>
              <a:t>[</a:t>
            </a:r>
            <a:r>
              <a:rPr lang="en-US" altLang="zh-CN" dirty="0" err="1"/>
              <a:t>i</a:t>
            </a:r>
            <a:r>
              <a:rPr lang="en-US" altLang="zh-CN" dirty="0"/>
              <a:t>][j-1][v]+=j*</a:t>
            </a:r>
            <a:r>
              <a:rPr lang="en-US" altLang="zh-CN" dirty="0" err="1"/>
              <a:t>dp</a:t>
            </a:r>
            <a:r>
              <a:rPr lang="en-US" altLang="zh-CN" dirty="0"/>
              <a:t>[i-1][j][k]</a:t>
            </a:r>
          </a:p>
          <a:p>
            <a:r>
              <a:rPr lang="zh-CN" altLang="en-US" dirty="0"/>
              <a:t>分到已经有的组，但不是最后一个 </a:t>
            </a:r>
            <a:r>
              <a:rPr lang="en-US" altLang="zh-CN" dirty="0"/>
              <a:t>	</a:t>
            </a:r>
            <a:r>
              <a:rPr lang="en-US" altLang="zh-CN" dirty="0" err="1"/>
              <a:t>dp</a:t>
            </a:r>
            <a:r>
              <a:rPr lang="en-US" altLang="zh-CN" dirty="0"/>
              <a:t>[</a:t>
            </a:r>
            <a:r>
              <a:rPr lang="en-US" altLang="zh-CN" dirty="0" err="1"/>
              <a:t>i</a:t>
            </a:r>
            <a:r>
              <a:rPr lang="en-US" altLang="zh-CN" dirty="0"/>
              <a:t>][j][v]+=j*</a:t>
            </a:r>
            <a:r>
              <a:rPr lang="en-US" altLang="zh-CN" dirty="0" err="1"/>
              <a:t>dp</a:t>
            </a:r>
            <a:r>
              <a:rPr lang="en-US" altLang="zh-CN" dirty="0"/>
              <a:t>[i-1][j][k]</a:t>
            </a:r>
          </a:p>
          <a:p>
            <a:r>
              <a:rPr lang="en-US" altLang="zh-CN" dirty="0"/>
              <a:t>V = </a:t>
            </a:r>
            <a:r>
              <a:rPr lang="en-US" altLang="zh-CN" dirty="0" err="1"/>
              <a:t>k+j</a:t>
            </a:r>
            <a:r>
              <a:rPr lang="en-US" altLang="zh-CN" dirty="0"/>
              <a:t>*(a[</a:t>
            </a:r>
            <a:r>
              <a:rPr lang="en-US" altLang="zh-CN" dirty="0" err="1"/>
              <a:t>i</a:t>
            </a:r>
            <a:r>
              <a:rPr lang="en-US" altLang="zh-CN" dirty="0"/>
              <a:t>]-a[i-1])</a:t>
            </a:r>
          </a:p>
          <a:p>
            <a:pPr marL="0" indent="0">
              <a:buNone/>
            </a:pPr>
            <a:endParaRPr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03EB668-76BF-4870-91AE-90E89650DE33}"/>
                  </a:ext>
                </a:extLst>
              </p14:cNvPr>
              <p14:cNvContentPartPr/>
              <p14:nvPr/>
            </p14:nvContentPartPr>
            <p14:xfrm>
              <a:off x="624600" y="3175920"/>
              <a:ext cx="6723360" cy="1988640"/>
            </p14:xfrm>
          </p:contentPart>
        </mc:Choice>
        <mc:Fallback>
          <p:pic>
            <p:nvPicPr>
              <p:cNvPr id="4" name="墨迹 3">
                <a:extLst>
                  <a:ext uri="{FF2B5EF4-FFF2-40B4-BE49-F238E27FC236}">
                    <a16:creationId xmlns:a16="http://schemas.microsoft.com/office/drawing/2014/main" id="{803EB668-76BF-4870-91AE-90E89650DE33}"/>
                  </a:ext>
                </a:extLst>
              </p:cNvPr>
              <p:cNvPicPr/>
              <p:nvPr/>
            </p:nvPicPr>
            <p:blipFill>
              <a:blip r:embed="rId3"/>
              <a:stretch>
                <a:fillRect/>
              </a:stretch>
            </p:blipFill>
            <p:spPr>
              <a:xfrm>
                <a:off x="615240" y="3166560"/>
                <a:ext cx="6742080" cy="2007360"/>
              </a:xfrm>
              <a:prstGeom prst="rect">
                <a:avLst/>
              </a:prstGeom>
            </p:spPr>
          </p:pic>
        </mc:Fallback>
      </mc:AlternateContent>
    </p:spTree>
    <p:extLst>
      <p:ext uri="{BB962C8B-B14F-4D97-AF65-F5344CB8AC3E}">
        <p14:creationId xmlns:p14="http://schemas.microsoft.com/office/powerpoint/2010/main" val="1297305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4573F-ADD7-44F6-A259-1D46FD4DA145}"/>
              </a:ext>
            </a:extLst>
          </p:cNvPr>
          <p:cNvSpPr>
            <a:spLocks noGrp="1"/>
          </p:cNvSpPr>
          <p:nvPr>
            <p:ph type="title"/>
          </p:nvPr>
        </p:nvSpPr>
        <p:spPr/>
        <p:txBody>
          <a:bodyPr/>
          <a:lstStyle/>
          <a:p>
            <a:r>
              <a:rPr lang="en-US" altLang="zh-CN" dirty="0"/>
              <a:t>K-HDU 6766</a:t>
            </a:r>
            <a:endParaRPr lang="zh-CN" altLang="en-US" dirty="0"/>
          </a:p>
        </p:txBody>
      </p:sp>
      <p:sp>
        <p:nvSpPr>
          <p:cNvPr id="3" name="内容占位符 2">
            <a:extLst>
              <a:ext uri="{FF2B5EF4-FFF2-40B4-BE49-F238E27FC236}">
                <a16:creationId xmlns:a16="http://schemas.microsoft.com/office/drawing/2014/main" id="{0B20D52A-1FE9-4BDC-941C-5989C2511A1C}"/>
              </a:ext>
            </a:extLst>
          </p:cNvPr>
          <p:cNvSpPr>
            <a:spLocks noGrp="1"/>
          </p:cNvSpPr>
          <p:nvPr>
            <p:ph idx="1"/>
          </p:nvPr>
        </p:nvSpPr>
        <p:spPr>
          <a:xfrm>
            <a:off x="838200" y="4402261"/>
            <a:ext cx="10515600" cy="1774702"/>
          </a:xfrm>
        </p:spPr>
        <p:txBody>
          <a:bodyPr/>
          <a:lstStyle/>
          <a:p>
            <a:r>
              <a:rPr lang="zh-CN" altLang="en-US" dirty="0"/>
              <a:t>红色和绿色中的方块，至少一个必经过</a:t>
            </a:r>
            <a:r>
              <a:rPr lang="en-US" altLang="zh-CN" dirty="0"/>
              <a:t>1</a:t>
            </a:r>
            <a:r>
              <a:rPr lang="zh-CN" altLang="en-US" dirty="0"/>
              <a:t>次</a:t>
            </a:r>
            <a:endParaRPr lang="en-US" altLang="zh-CN" dirty="0"/>
          </a:p>
          <a:p>
            <a:r>
              <a:rPr lang="zh-CN" altLang="en-US" dirty="0"/>
              <a:t>令</a:t>
            </a:r>
            <a:r>
              <a:rPr lang="en-US" altLang="zh-CN" dirty="0" err="1"/>
              <a:t>dp</a:t>
            </a:r>
            <a:r>
              <a:rPr lang="en-US" altLang="zh-CN" dirty="0"/>
              <a:t>[</a:t>
            </a:r>
            <a:r>
              <a:rPr lang="en-US" altLang="zh-CN" dirty="0" err="1"/>
              <a:t>i</a:t>
            </a:r>
            <a:r>
              <a:rPr lang="en-US" altLang="zh-CN" dirty="0"/>
              <a:t>][j]</a:t>
            </a:r>
            <a:r>
              <a:rPr lang="zh-CN" altLang="en-US" dirty="0"/>
              <a:t>为经过</a:t>
            </a:r>
            <a:r>
              <a:rPr lang="en-US" altLang="zh-CN" dirty="0"/>
              <a:t>(</a:t>
            </a:r>
            <a:r>
              <a:rPr lang="en-US" altLang="zh-CN" dirty="0" err="1"/>
              <a:t>i,j</a:t>
            </a:r>
            <a:r>
              <a:rPr lang="en-US" altLang="zh-CN" dirty="0"/>
              <a:t>)</a:t>
            </a:r>
            <a:r>
              <a:rPr lang="zh-CN" altLang="en-US" dirty="0"/>
              <a:t>的最大可行解</a:t>
            </a:r>
            <a:endParaRPr lang="en-US" altLang="zh-CN" dirty="0"/>
          </a:p>
          <a:p>
            <a:r>
              <a:rPr lang="zh-CN" altLang="en-US" dirty="0"/>
              <a:t>预处理每一行的前缀最大值和后缀最大值</a:t>
            </a:r>
          </a:p>
        </p:txBody>
      </p:sp>
      <p:pic>
        <p:nvPicPr>
          <p:cNvPr id="4" name="图片 3">
            <a:extLst>
              <a:ext uri="{FF2B5EF4-FFF2-40B4-BE49-F238E27FC236}">
                <a16:creationId xmlns:a16="http://schemas.microsoft.com/office/drawing/2014/main" id="{6F903CB1-678D-485E-822A-45FA7F461EEE}"/>
              </a:ext>
            </a:extLst>
          </p:cNvPr>
          <p:cNvPicPr>
            <a:picLocks noChangeAspect="1"/>
          </p:cNvPicPr>
          <p:nvPr/>
        </p:nvPicPr>
        <p:blipFill>
          <a:blip r:embed="rId2"/>
          <a:stretch>
            <a:fillRect/>
          </a:stretch>
        </p:blipFill>
        <p:spPr>
          <a:xfrm>
            <a:off x="4321030" y="1461851"/>
            <a:ext cx="2939416" cy="274317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墨迹 4">
                <a:extLst>
                  <a:ext uri="{FF2B5EF4-FFF2-40B4-BE49-F238E27FC236}">
                    <a16:creationId xmlns:a16="http://schemas.microsoft.com/office/drawing/2014/main" id="{547B0506-4758-4DF7-BED2-130199F9B690}"/>
                  </a:ext>
                </a:extLst>
              </p14:cNvPr>
              <p14:cNvContentPartPr/>
              <p14:nvPr/>
            </p14:nvContentPartPr>
            <p14:xfrm>
              <a:off x="7912440" y="1591200"/>
              <a:ext cx="2064960" cy="2288880"/>
            </p14:xfrm>
          </p:contentPart>
        </mc:Choice>
        <mc:Fallback>
          <p:pic>
            <p:nvPicPr>
              <p:cNvPr id="5" name="墨迹 4">
                <a:extLst>
                  <a:ext uri="{FF2B5EF4-FFF2-40B4-BE49-F238E27FC236}">
                    <a16:creationId xmlns:a16="http://schemas.microsoft.com/office/drawing/2014/main" id="{547B0506-4758-4DF7-BED2-130199F9B690}"/>
                  </a:ext>
                </a:extLst>
              </p:cNvPr>
              <p:cNvPicPr/>
              <p:nvPr/>
            </p:nvPicPr>
            <p:blipFill>
              <a:blip r:embed="rId4"/>
              <a:stretch>
                <a:fillRect/>
              </a:stretch>
            </p:blipFill>
            <p:spPr>
              <a:xfrm>
                <a:off x="7903080" y="1581840"/>
                <a:ext cx="2083680" cy="2307600"/>
              </a:xfrm>
              <a:prstGeom prst="rect">
                <a:avLst/>
              </a:prstGeom>
            </p:spPr>
          </p:pic>
        </mc:Fallback>
      </mc:AlternateContent>
    </p:spTree>
    <p:extLst>
      <p:ext uri="{BB962C8B-B14F-4D97-AF65-F5344CB8AC3E}">
        <p14:creationId xmlns:p14="http://schemas.microsoft.com/office/powerpoint/2010/main" val="2655124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4573F-ADD7-44F6-A259-1D46FD4DA145}"/>
              </a:ext>
            </a:extLst>
          </p:cNvPr>
          <p:cNvSpPr>
            <a:spLocks noGrp="1"/>
          </p:cNvSpPr>
          <p:nvPr>
            <p:ph type="title"/>
          </p:nvPr>
        </p:nvSpPr>
        <p:spPr/>
        <p:txBody>
          <a:bodyPr/>
          <a:lstStyle/>
          <a:p>
            <a:r>
              <a:rPr lang="en-US" altLang="zh-CN" dirty="0"/>
              <a:t>K-HDU 6766</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20D52A-1FE9-4BDC-941C-5989C2511A1C}"/>
                  </a:ext>
                </a:extLst>
              </p:cNvPr>
              <p:cNvSpPr>
                <a:spLocks noGrp="1"/>
              </p:cNvSpPr>
              <p:nvPr>
                <p:ph idx="1"/>
              </p:nvPr>
            </p:nvSpPr>
            <p:spPr>
              <a:xfrm>
                <a:off x="969611" y="1690688"/>
                <a:ext cx="10515600" cy="4573226"/>
              </a:xfrm>
            </p:spPr>
            <p:txBody>
              <a:bodyPr>
                <a:normAutofit/>
              </a:bodyPr>
              <a:lstStyle/>
              <a:p>
                <a:r>
                  <a:rPr lang="zh-CN" altLang="en-US" dirty="0"/>
                  <a:t>令每一个方案为一个</a:t>
                </a:r>
                <a:r>
                  <a:rPr lang="en-US" altLang="zh-CN" dirty="0"/>
                  <a:t>n^2</a:t>
                </a:r>
                <a:r>
                  <a:rPr lang="zh-CN" altLang="en-US" dirty="0"/>
                  <a:t>长度的字符串</a:t>
                </a:r>
                <a:endParaRPr lang="en-US" altLang="zh-CN" dirty="0"/>
              </a:p>
              <a:p>
                <a:r>
                  <a:rPr lang="zh-CN" altLang="en-US" dirty="0"/>
                  <a:t>最高位为经过</a:t>
                </a:r>
                <a14:m>
                  <m:oMath xmlns:m="http://schemas.openxmlformats.org/officeDocument/2006/math">
                    <m:r>
                      <a:rPr lang="zh-CN" altLang="en-US" i="1" dirty="0" smtClean="0">
                        <a:latin typeface="Cambria Math" panose="02040503050406030204" pitchFamily="18" charset="0"/>
                      </a:rPr>
                      <m:t>权值</m:t>
                    </m:r>
                    <m:r>
                      <a:rPr lang="zh-CN" altLang="en-US" i="1" dirty="0">
                        <a:latin typeface="Cambria Math" panose="02040503050406030204" pitchFamily="18" charset="0"/>
                      </a:rPr>
                      <m:t>为</m:t>
                    </m:r>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i="0" dirty="0" smtClean="0">
                                    <a:latin typeface="Cambria Math" panose="02040503050406030204" pitchFamily="18" charset="0"/>
                                  </a:rPr>
                                  <m:t>2</m:t>
                                </m:r>
                              </m:sup>
                            </m:sSup>
                          </m:e>
                        </m:d>
                      </m:e>
                      <m:sup>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i="0" dirty="0" smtClean="0">
                                <a:latin typeface="Cambria Math" panose="02040503050406030204" pitchFamily="18" charset="0"/>
                              </a:rPr>
                              <m:t>2</m:t>
                            </m:r>
                          </m:sup>
                        </m:sSup>
                      </m:sup>
                    </m:sSup>
                    <m:r>
                      <a:rPr lang="zh-CN" altLang="en-US" i="1" dirty="0">
                        <a:latin typeface="Cambria Math" panose="02040503050406030204" pitchFamily="18" charset="0"/>
                      </a:rPr>
                      <m:t>的</m:t>
                    </m:r>
                  </m:oMath>
                </a14:m>
                <a:r>
                  <a:rPr lang="zh-CN" altLang="en-US" dirty="0"/>
                  <a:t>次数</a:t>
                </a:r>
                <a:endParaRPr lang="en-US" altLang="zh-CN" dirty="0"/>
              </a:p>
              <a:p>
                <a:r>
                  <a:rPr lang="zh-CN" altLang="en-US" dirty="0"/>
                  <a:t>最低位为经过权值为</a:t>
                </a:r>
                <a14:m>
                  <m:oMath xmlns:m="http://schemas.openxmlformats.org/officeDocument/2006/math">
                    <m:sSup>
                      <m:sSupPr>
                        <m:ctrlPr>
                          <a:rPr lang="en-US" altLang="zh-CN" i="1" dirty="0" smtClean="0">
                            <a:latin typeface="Cambria Math" panose="02040503050406030204" pitchFamily="18" charset="0"/>
                          </a:rPr>
                        </m:ctrlPr>
                      </m:sSupPr>
                      <m:e>
                        <m:d>
                          <m:dPr>
                            <m:ctrlPr>
                              <a:rPr lang="en-US" altLang="zh-CN" i="1" dirty="0" smtClean="0">
                                <a:latin typeface="Cambria Math" panose="02040503050406030204" pitchFamily="18" charset="0"/>
                              </a:rPr>
                            </m:ctrlPr>
                          </m:dPr>
                          <m:e>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𝑛</m:t>
                                </m:r>
                              </m:e>
                              <m:sup>
                                <m:r>
                                  <a:rPr lang="en-US" altLang="zh-CN" i="0" dirty="0" smtClean="0">
                                    <a:latin typeface="Cambria Math" panose="02040503050406030204" pitchFamily="18" charset="0"/>
                                  </a:rPr>
                                  <m:t>2</m:t>
                                </m:r>
                              </m:sup>
                            </m:sSup>
                          </m:e>
                        </m:d>
                      </m:e>
                      <m:sup>
                        <m:r>
                          <a:rPr lang="en-US" altLang="zh-CN" b="0" i="1" dirty="0" smtClean="0">
                            <a:latin typeface="Cambria Math" panose="02040503050406030204" pitchFamily="18" charset="0"/>
                          </a:rPr>
                          <m:t>1</m:t>
                        </m:r>
                      </m:sup>
                    </m:sSup>
                  </m:oMath>
                </a14:m>
                <a:r>
                  <a:rPr lang="zh-CN" altLang="en-US" dirty="0"/>
                  <a:t>的次数</a:t>
                </a:r>
                <a:endParaRPr lang="en-US" altLang="zh-CN" dirty="0"/>
              </a:p>
              <a:p>
                <a:r>
                  <a:rPr lang="zh-CN" altLang="en-US" dirty="0"/>
                  <a:t>答案更大的方案，对应的字符串字典序更高</a:t>
                </a:r>
                <a:endParaRPr lang="en-US" altLang="zh-CN" dirty="0"/>
              </a:p>
              <a:p>
                <a:endParaRPr lang="en-US" altLang="zh-CN" dirty="0"/>
              </a:p>
              <a:p>
                <a:r>
                  <a:rPr lang="en-US" altLang="zh-CN" dirty="0" err="1"/>
                  <a:t>dp</a:t>
                </a:r>
                <a:r>
                  <a:rPr lang="zh-CN" altLang="en-US" dirty="0"/>
                  <a:t>转移时每次只是在字符串的某一位上加</a:t>
                </a:r>
                <a:r>
                  <a:rPr lang="en-US" altLang="zh-CN" dirty="0"/>
                  <a:t>1</a:t>
                </a:r>
              </a:p>
              <a:p>
                <a:r>
                  <a:rPr lang="zh-CN" altLang="en-US" dirty="0"/>
                  <a:t>利用合适的数据结构保存信息</a:t>
                </a:r>
                <a:endParaRPr lang="en-US" altLang="zh-CN" dirty="0"/>
              </a:p>
            </p:txBody>
          </p:sp>
        </mc:Choice>
        <mc:Fallback xmlns="">
          <p:sp>
            <p:nvSpPr>
              <p:cNvPr id="3" name="内容占位符 2">
                <a:extLst>
                  <a:ext uri="{FF2B5EF4-FFF2-40B4-BE49-F238E27FC236}">
                    <a16:creationId xmlns:a16="http://schemas.microsoft.com/office/drawing/2014/main" id="{0B20D52A-1FE9-4BDC-941C-5989C2511A1C}"/>
                  </a:ext>
                </a:extLst>
              </p:cNvPr>
              <p:cNvSpPr>
                <a:spLocks noGrp="1" noRot="1" noChangeAspect="1" noMove="1" noResize="1" noEditPoints="1" noAdjustHandles="1" noChangeArrowheads="1" noChangeShapeType="1" noTextEdit="1"/>
              </p:cNvSpPr>
              <p:nvPr>
                <p:ph idx="1"/>
              </p:nvPr>
            </p:nvSpPr>
            <p:spPr>
              <a:xfrm>
                <a:off x="969611" y="1690688"/>
                <a:ext cx="10515600" cy="4573226"/>
              </a:xfrm>
              <a:blipFill>
                <a:blip r:embed="rId2"/>
                <a:stretch>
                  <a:fillRect l="-1043" t="-239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F903CB1-678D-485E-822A-45FA7F461EEE}"/>
              </a:ext>
            </a:extLst>
          </p:cNvPr>
          <p:cNvPicPr>
            <a:picLocks noChangeAspect="1"/>
          </p:cNvPicPr>
          <p:nvPr/>
        </p:nvPicPr>
        <p:blipFill>
          <a:blip r:embed="rId3"/>
          <a:stretch>
            <a:fillRect/>
          </a:stretch>
        </p:blipFill>
        <p:spPr>
          <a:xfrm>
            <a:off x="8914932" y="303299"/>
            <a:ext cx="2939416" cy="2743176"/>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6C57E925-5FBF-475D-B5D9-F96BC9651F55}"/>
                  </a:ext>
                </a:extLst>
              </p14:cNvPr>
              <p14:cNvContentPartPr/>
              <p14:nvPr/>
            </p14:nvContentPartPr>
            <p14:xfrm>
              <a:off x="6819480" y="2662920"/>
              <a:ext cx="2138760" cy="660600"/>
            </p14:xfrm>
          </p:contentPart>
        </mc:Choice>
        <mc:Fallback>
          <p:pic>
            <p:nvPicPr>
              <p:cNvPr id="5" name="墨迹 4">
                <a:extLst>
                  <a:ext uri="{FF2B5EF4-FFF2-40B4-BE49-F238E27FC236}">
                    <a16:creationId xmlns:a16="http://schemas.microsoft.com/office/drawing/2014/main" id="{6C57E925-5FBF-475D-B5D9-F96BC9651F55}"/>
                  </a:ext>
                </a:extLst>
              </p:cNvPr>
              <p:cNvPicPr/>
              <p:nvPr/>
            </p:nvPicPr>
            <p:blipFill>
              <a:blip r:embed="rId5"/>
              <a:stretch>
                <a:fillRect/>
              </a:stretch>
            </p:blipFill>
            <p:spPr>
              <a:xfrm>
                <a:off x="6810120" y="2653560"/>
                <a:ext cx="2157480" cy="679320"/>
              </a:xfrm>
              <a:prstGeom prst="rect">
                <a:avLst/>
              </a:prstGeom>
            </p:spPr>
          </p:pic>
        </mc:Fallback>
      </mc:AlternateContent>
    </p:spTree>
    <p:extLst>
      <p:ext uri="{BB962C8B-B14F-4D97-AF65-F5344CB8AC3E}">
        <p14:creationId xmlns:p14="http://schemas.microsoft.com/office/powerpoint/2010/main" val="3107509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4573F-ADD7-44F6-A259-1D46FD4DA145}"/>
              </a:ext>
            </a:extLst>
          </p:cNvPr>
          <p:cNvSpPr>
            <a:spLocks noGrp="1"/>
          </p:cNvSpPr>
          <p:nvPr>
            <p:ph type="title"/>
          </p:nvPr>
        </p:nvSpPr>
        <p:spPr/>
        <p:txBody>
          <a:bodyPr/>
          <a:lstStyle/>
          <a:p>
            <a:r>
              <a:rPr lang="en-US" altLang="zh-CN" dirty="0"/>
              <a:t>K-HDU 6766</a:t>
            </a:r>
            <a:endParaRPr lang="zh-CN" altLang="en-US" dirty="0"/>
          </a:p>
        </p:txBody>
      </p:sp>
      <p:pic>
        <p:nvPicPr>
          <p:cNvPr id="4" name="图片 3">
            <a:extLst>
              <a:ext uri="{FF2B5EF4-FFF2-40B4-BE49-F238E27FC236}">
                <a16:creationId xmlns:a16="http://schemas.microsoft.com/office/drawing/2014/main" id="{6F903CB1-678D-485E-822A-45FA7F461EEE}"/>
              </a:ext>
            </a:extLst>
          </p:cNvPr>
          <p:cNvPicPr>
            <a:picLocks noChangeAspect="1"/>
          </p:cNvPicPr>
          <p:nvPr/>
        </p:nvPicPr>
        <p:blipFill>
          <a:blip r:embed="rId2"/>
          <a:stretch>
            <a:fillRect/>
          </a:stretch>
        </p:blipFill>
        <p:spPr>
          <a:xfrm>
            <a:off x="4737165" y="423759"/>
            <a:ext cx="2134524" cy="1992020"/>
          </a:xfrm>
          <a:prstGeom prst="rect">
            <a:avLst/>
          </a:prstGeom>
        </p:spPr>
      </p:pic>
      <p:pic>
        <p:nvPicPr>
          <p:cNvPr id="7" name="图片 6">
            <a:extLst>
              <a:ext uri="{FF2B5EF4-FFF2-40B4-BE49-F238E27FC236}">
                <a16:creationId xmlns:a16="http://schemas.microsoft.com/office/drawing/2014/main" id="{E985C1DC-A26C-455C-BE9E-FD8C98B54A35}"/>
              </a:ext>
            </a:extLst>
          </p:cNvPr>
          <p:cNvPicPr>
            <a:picLocks noChangeAspect="1"/>
          </p:cNvPicPr>
          <p:nvPr/>
        </p:nvPicPr>
        <p:blipFill>
          <a:blip r:embed="rId3"/>
          <a:stretch>
            <a:fillRect/>
          </a:stretch>
        </p:blipFill>
        <p:spPr>
          <a:xfrm>
            <a:off x="620286" y="2499731"/>
            <a:ext cx="10951428" cy="3452081"/>
          </a:xfrm>
          <a:prstGeom prst="rect">
            <a:avLst/>
          </a:prstGeom>
        </p:spPr>
      </p:pic>
    </p:spTree>
    <p:extLst>
      <p:ext uri="{BB962C8B-B14F-4D97-AF65-F5344CB8AC3E}">
        <p14:creationId xmlns:p14="http://schemas.microsoft.com/office/powerpoint/2010/main" val="229807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C4E98-4097-4618-B9EE-5E5B466058E0}"/>
              </a:ext>
            </a:extLst>
          </p:cNvPr>
          <p:cNvSpPr>
            <a:spLocks noGrp="1"/>
          </p:cNvSpPr>
          <p:nvPr>
            <p:ph type="title"/>
          </p:nvPr>
        </p:nvSpPr>
        <p:spPr/>
        <p:txBody>
          <a:bodyPr/>
          <a:lstStyle/>
          <a:p>
            <a:r>
              <a:rPr lang="en-US" altLang="zh-CN" dirty="0"/>
              <a:t>B-HDU 2594</a:t>
            </a:r>
            <a:endParaRPr lang="zh-CN" altLang="en-US" dirty="0"/>
          </a:p>
        </p:txBody>
      </p:sp>
      <p:sp>
        <p:nvSpPr>
          <p:cNvPr id="3" name="内容占位符 2">
            <a:extLst>
              <a:ext uri="{FF2B5EF4-FFF2-40B4-BE49-F238E27FC236}">
                <a16:creationId xmlns:a16="http://schemas.microsoft.com/office/drawing/2014/main" id="{01D4AE62-BAB9-4AB2-B2D1-E4811C1CF2D0}"/>
              </a:ext>
            </a:extLst>
          </p:cNvPr>
          <p:cNvSpPr>
            <a:spLocks noGrp="1"/>
          </p:cNvSpPr>
          <p:nvPr>
            <p:ph idx="1"/>
          </p:nvPr>
        </p:nvSpPr>
        <p:spPr/>
        <p:txBody>
          <a:bodyPr/>
          <a:lstStyle/>
          <a:p>
            <a:r>
              <a:rPr lang="zh-CN" altLang="en-US" dirty="0"/>
              <a:t>求</a:t>
            </a:r>
            <a:r>
              <a:rPr lang="en-US" altLang="zh-CN" dirty="0"/>
              <a:t>s1</a:t>
            </a:r>
            <a:r>
              <a:rPr lang="zh-CN" altLang="en-US" dirty="0"/>
              <a:t>的前缀和</a:t>
            </a:r>
            <a:r>
              <a:rPr lang="en-US" altLang="zh-CN" dirty="0"/>
              <a:t>s2</a:t>
            </a:r>
            <a:r>
              <a:rPr lang="zh-CN" altLang="en-US" dirty="0"/>
              <a:t>的后缀的最长公共长度</a:t>
            </a:r>
            <a:endParaRPr lang="en-US" altLang="zh-CN" dirty="0"/>
          </a:p>
          <a:p>
            <a:endParaRPr lang="en-US" altLang="zh-CN" dirty="0"/>
          </a:p>
          <a:p>
            <a:r>
              <a:rPr lang="en-US" altLang="zh-CN" dirty="0"/>
              <a:t>s1</a:t>
            </a:r>
            <a:r>
              <a:rPr lang="zh-CN" altLang="en-US" dirty="0"/>
              <a:t>和</a:t>
            </a:r>
            <a:r>
              <a:rPr lang="en-US" altLang="zh-CN" dirty="0"/>
              <a:t>s2</a:t>
            </a:r>
            <a:r>
              <a:rPr lang="zh-CN" altLang="en-US" dirty="0"/>
              <a:t>合并起来，求</a:t>
            </a:r>
            <a:r>
              <a:rPr lang="en-US" altLang="zh-CN" dirty="0"/>
              <a:t>next</a:t>
            </a:r>
            <a:r>
              <a:rPr lang="zh-CN" altLang="en-US" dirty="0"/>
              <a:t>数组</a:t>
            </a:r>
            <a:endParaRPr lang="en-US" altLang="zh-CN" dirty="0"/>
          </a:p>
          <a:p>
            <a:r>
              <a:rPr lang="zh-CN" altLang="en-US" dirty="0"/>
              <a:t>注意</a:t>
            </a:r>
            <a:r>
              <a:rPr lang="en-US" altLang="zh-CN" dirty="0" err="1"/>
              <a:t>ans</a:t>
            </a:r>
            <a:r>
              <a:rPr lang="zh-CN" altLang="en-US" dirty="0"/>
              <a:t>的长度不能超过</a:t>
            </a:r>
            <a:r>
              <a:rPr lang="en-US" altLang="zh-CN" dirty="0"/>
              <a:t>s1</a:t>
            </a:r>
            <a:r>
              <a:rPr lang="zh-CN" altLang="en-US" dirty="0"/>
              <a:t>和</a:t>
            </a:r>
            <a:r>
              <a:rPr lang="en-US" altLang="zh-CN" dirty="0"/>
              <a:t>s2</a:t>
            </a:r>
          </a:p>
          <a:p>
            <a:endParaRPr lang="en-US" altLang="zh-CN" dirty="0"/>
          </a:p>
          <a:p>
            <a:r>
              <a:rPr lang="zh-CN" altLang="en-US" dirty="0"/>
              <a:t>令</a:t>
            </a:r>
            <a:r>
              <a:rPr lang="en-US" altLang="zh-CN" dirty="0"/>
              <a:t>s2</a:t>
            </a:r>
            <a:r>
              <a:rPr lang="zh-CN" altLang="en-US" dirty="0"/>
              <a:t>为主串，</a:t>
            </a:r>
            <a:r>
              <a:rPr lang="en-US" altLang="zh-CN" dirty="0"/>
              <a:t>s1</a:t>
            </a:r>
            <a:r>
              <a:rPr lang="zh-CN" altLang="en-US" dirty="0"/>
              <a:t>为子串，扩展</a:t>
            </a:r>
            <a:r>
              <a:rPr lang="en-US" altLang="zh-CN" dirty="0" err="1"/>
              <a:t>kmp</a:t>
            </a:r>
            <a:endParaRPr lang="en-US" altLang="zh-CN" dirty="0"/>
          </a:p>
          <a:p>
            <a:r>
              <a:rPr lang="zh-CN" altLang="en-US" dirty="0"/>
              <a:t>注意</a:t>
            </a:r>
            <a:r>
              <a:rPr lang="en-US" altLang="zh-CN" dirty="0"/>
              <a:t>ex[</a:t>
            </a:r>
            <a:r>
              <a:rPr lang="en-US" altLang="zh-CN" dirty="0" err="1"/>
              <a:t>i</a:t>
            </a:r>
            <a:r>
              <a:rPr lang="en-US" altLang="zh-CN" dirty="0"/>
              <a:t>]</a:t>
            </a:r>
            <a:r>
              <a:rPr lang="zh-CN" altLang="en-US" dirty="0"/>
              <a:t>求出来的不一定是后缀</a:t>
            </a:r>
            <a:endParaRPr lang="en-US" altLang="zh-CN" dirty="0"/>
          </a:p>
        </p:txBody>
      </p:sp>
    </p:spTree>
    <p:extLst>
      <p:ext uri="{BB962C8B-B14F-4D97-AF65-F5344CB8AC3E}">
        <p14:creationId xmlns:p14="http://schemas.microsoft.com/office/powerpoint/2010/main" val="172838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D49F6-4F46-47B3-A40A-06B84E191147}"/>
              </a:ext>
            </a:extLst>
          </p:cNvPr>
          <p:cNvSpPr>
            <a:spLocks noGrp="1"/>
          </p:cNvSpPr>
          <p:nvPr>
            <p:ph type="title"/>
          </p:nvPr>
        </p:nvSpPr>
        <p:spPr/>
        <p:txBody>
          <a:bodyPr/>
          <a:lstStyle/>
          <a:p>
            <a:r>
              <a:rPr lang="en-US" altLang="zh-CN" dirty="0"/>
              <a:t>G-HDU 6806</a:t>
            </a:r>
            <a:endParaRPr lang="zh-CN" altLang="en-US" dirty="0"/>
          </a:p>
        </p:txBody>
      </p:sp>
      <p:sp>
        <p:nvSpPr>
          <p:cNvPr id="3" name="内容占位符 2">
            <a:extLst>
              <a:ext uri="{FF2B5EF4-FFF2-40B4-BE49-F238E27FC236}">
                <a16:creationId xmlns:a16="http://schemas.microsoft.com/office/drawing/2014/main" id="{74635020-AA15-4289-AB65-91B17D65BB70}"/>
              </a:ext>
            </a:extLst>
          </p:cNvPr>
          <p:cNvSpPr>
            <a:spLocks noGrp="1"/>
          </p:cNvSpPr>
          <p:nvPr>
            <p:ph idx="1"/>
          </p:nvPr>
        </p:nvSpPr>
        <p:spPr/>
        <p:txBody>
          <a:bodyPr/>
          <a:lstStyle/>
          <a:p>
            <a:r>
              <a:rPr lang="zh-CN" altLang="en-US" dirty="0"/>
              <a:t>相似字符串仅能通过相邻单词的互换得到</a:t>
            </a:r>
            <a:endParaRPr lang="en-US" altLang="zh-CN" dirty="0"/>
          </a:p>
          <a:p>
            <a:pPr marL="0" indent="0">
              <a:buNone/>
            </a:pPr>
            <a:endParaRPr lang="en-US" altLang="zh-CN" dirty="0"/>
          </a:p>
          <a:p>
            <a:r>
              <a:rPr lang="en-US" altLang="zh-CN" dirty="0"/>
              <a:t>word[</a:t>
            </a:r>
            <a:r>
              <a:rPr lang="en-US" altLang="zh-CN" dirty="0" err="1"/>
              <a:t>i</a:t>
            </a:r>
            <a:r>
              <a:rPr lang="en-US" altLang="zh-CN" dirty="0"/>
              <a:t>] = word[i-1]</a:t>
            </a:r>
          </a:p>
          <a:p>
            <a:r>
              <a:rPr lang="en-US" altLang="zh-CN" dirty="0" err="1"/>
              <a:t>dp</a:t>
            </a:r>
            <a:r>
              <a:rPr lang="en-US" altLang="zh-CN" dirty="0"/>
              <a:t>[</a:t>
            </a:r>
            <a:r>
              <a:rPr lang="en-US" altLang="zh-CN" dirty="0" err="1"/>
              <a:t>i</a:t>
            </a:r>
            <a:r>
              <a:rPr lang="en-US" altLang="zh-CN" dirty="0"/>
              <a:t>]=</a:t>
            </a:r>
            <a:r>
              <a:rPr lang="en-US" altLang="zh-CN" dirty="0" err="1"/>
              <a:t>dp</a:t>
            </a:r>
            <a:r>
              <a:rPr lang="en-US" altLang="zh-CN" dirty="0"/>
              <a:t>[i-1]</a:t>
            </a:r>
          </a:p>
          <a:p>
            <a:endParaRPr lang="en-US" altLang="zh-CN" dirty="0"/>
          </a:p>
          <a:p>
            <a:r>
              <a:rPr lang="en-US" altLang="zh-CN" dirty="0"/>
              <a:t>word[</a:t>
            </a:r>
            <a:r>
              <a:rPr lang="en-US" altLang="zh-CN" dirty="0" err="1"/>
              <a:t>i</a:t>
            </a:r>
            <a:r>
              <a:rPr lang="en-US" altLang="zh-CN" dirty="0"/>
              <a:t>]!=word[i-1]</a:t>
            </a:r>
          </a:p>
          <a:p>
            <a:r>
              <a:rPr lang="en-US" altLang="zh-CN" dirty="0" err="1"/>
              <a:t>dp</a:t>
            </a:r>
            <a:r>
              <a:rPr lang="en-US" altLang="zh-CN" dirty="0"/>
              <a:t>[</a:t>
            </a:r>
            <a:r>
              <a:rPr lang="en-US" altLang="zh-CN" dirty="0" err="1"/>
              <a:t>i</a:t>
            </a:r>
            <a:r>
              <a:rPr lang="en-US" altLang="zh-CN" dirty="0"/>
              <a:t>]=</a:t>
            </a:r>
            <a:r>
              <a:rPr lang="en-US" altLang="zh-CN" dirty="0" err="1"/>
              <a:t>dp</a:t>
            </a:r>
            <a:r>
              <a:rPr lang="en-US" altLang="zh-CN" dirty="0"/>
              <a:t>[i-1]+</a:t>
            </a:r>
            <a:r>
              <a:rPr lang="en-US" altLang="zh-CN" dirty="0" err="1"/>
              <a:t>dp</a:t>
            </a:r>
            <a:r>
              <a:rPr lang="en-US" altLang="zh-CN" dirty="0"/>
              <a:t>[i-2]</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E14BF21-E4B9-4038-9DCB-F7993ACA5CE9}"/>
                  </a:ext>
                </a:extLst>
              </p14:cNvPr>
              <p14:cNvContentPartPr/>
              <p14:nvPr/>
            </p14:nvContentPartPr>
            <p14:xfrm>
              <a:off x="1348560" y="2830680"/>
              <a:ext cx="7826760" cy="2805120"/>
            </p14:xfrm>
          </p:contentPart>
        </mc:Choice>
        <mc:Fallback>
          <p:pic>
            <p:nvPicPr>
              <p:cNvPr id="4" name="墨迹 3">
                <a:extLst>
                  <a:ext uri="{FF2B5EF4-FFF2-40B4-BE49-F238E27FC236}">
                    <a16:creationId xmlns:a16="http://schemas.microsoft.com/office/drawing/2014/main" id="{EE14BF21-E4B9-4038-9DCB-F7993ACA5CE9}"/>
                  </a:ext>
                </a:extLst>
              </p:cNvPr>
              <p:cNvPicPr/>
              <p:nvPr/>
            </p:nvPicPr>
            <p:blipFill>
              <a:blip r:embed="rId3"/>
              <a:stretch>
                <a:fillRect/>
              </a:stretch>
            </p:blipFill>
            <p:spPr>
              <a:xfrm>
                <a:off x="1339200" y="2821320"/>
                <a:ext cx="7845480" cy="2823840"/>
              </a:xfrm>
              <a:prstGeom prst="rect">
                <a:avLst/>
              </a:prstGeom>
            </p:spPr>
          </p:pic>
        </mc:Fallback>
      </mc:AlternateContent>
    </p:spTree>
    <p:extLst>
      <p:ext uri="{BB962C8B-B14F-4D97-AF65-F5344CB8AC3E}">
        <p14:creationId xmlns:p14="http://schemas.microsoft.com/office/powerpoint/2010/main" val="21114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26FFE-675E-45BE-861C-1AA7AA91CD88}"/>
              </a:ext>
            </a:extLst>
          </p:cNvPr>
          <p:cNvSpPr>
            <a:spLocks noGrp="1"/>
          </p:cNvSpPr>
          <p:nvPr>
            <p:ph type="title"/>
          </p:nvPr>
        </p:nvSpPr>
        <p:spPr/>
        <p:txBody>
          <a:bodyPr/>
          <a:lstStyle/>
          <a:p>
            <a:r>
              <a:rPr lang="en-US" altLang="zh-CN" dirty="0"/>
              <a:t>D-HDU 6318</a:t>
            </a:r>
            <a:endParaRPr lang="zh-CN" altLang="en-US" dirty="0"/>
          </a:p>
        </p:txBody>
      </p:sp>
      <p:sp>
        <p:nvSpPr>
          <p:cNvPr id="3" name="内容占位符 2">
            <a:extLst>
              <a:ext uri="{FF2B5EF4-FFF2-40B4-BE49-F238E27FC236}">
                <a16:creationId xmlns:a16="http://schemas.microsoft.com/office/drawing/2014/main" id="{FEF30FFC-8675-41B0-B6C5-F68EF240D317}"/>
              </a:ext>
            </a:extLst>
          </p:cNvPr>
          <p:cNvSpPr>
            <a:spLocks noGrp="1"/>
          </p:cNvSpPr>
          <p:nvPr>
            <p:ph idx="1"/>
          </p:nvPr>
        </p:nvSpPr>
        <p:spPr/>
        <p:txBody>
          <a:bodyPr/>
          <a:lstStyle/>
          <a:p>
            <a:r>
              <a:rPr lang="zh-CN" altLang="en-US" dirty="0"/>
              <a:t>求逆序对个数</a:t>
            </a:r>
            <a:endParaRPr lang="en-US" altLang="zh-CN" dirty="0"/>
          </a:p>
          <a:p>
            <a:r>
              <a:rPr lang="en-US" altLang="zh-CN" dirty="0"/>
              <a:t>x</a:t>
            </a:r>
            <a:r>
              <a:rPr lang="zh-CN" altLang="en-US" dirty="0"/>
              <a:t>和</a:t>
            </a:r>
            <a:r>
              <a:rPr lang="en-US" altLang="zh-CN" dirty="0"/>
              <a:t>y</a:t>
            </a:r>
            <a:r>
              <a:rPr lang="zh-CN" altLang="en-US" dirty="0"/>
              <a:t>取最小值即可</a:t>
            </a:r>
            <a:endParaRPr lang="en-US" altLang="zh-CN" dirty="0"/>
          </a:p>
          <a:p>
            <a:endParaRPr lang="en-US" altLang="zh-CN" dirty="0"/>
          </a:p>
          <a:p>
            <a:r>
              <a:rPr lang="zh-CN" altLang="en-US" dirty="0"/>
              <a:t>树状数组</a:t>
            </a:r>
            <a:endParaRPr lang="en-US" altLang="zh-CN" dirty="0"/>
          </a:p>
          <a:p>
            <a:r>
              <a:rPr lang="zh-CN" altLang="en-US" dirty="0"/>
              <a:t>归并排序</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17C75F78-47E4-420A-9848-ED02B3DF03DD}"/>
                  </a:ext>
                </a:extLst>
              </p14:cNvPr>
              <p14:cNvContentPartPr/>
              <p14:nvPr/>
            </p14:nvContentPartPr>
            <p14:xfrm>
              <a:off x="3607920" y="1970640"/>
              <a:ext cx="3150000" cy="815040"/>
            </p14:xfrm>
          </p:contentPart>
        </mc:Choice>
        <mc:Fallback>
          <p:pic>
            <p:nvPicPr>
              <p:cNvPr id="4" name="墨迹 3">
                <a:extLst>
                  <a:ext uri="{FF2B5EF4-FFF2-40B4-BE49-F238E27FC236}">
                    <a16:creationId xmlns:a16="http://schemas.microsoft.com/office/drawing/2014/main" id="{17C75F78-47E4-420A-9848-ED02B3DF03DD}"/>
                  </a:ext>
                </a:extLst>
              </p:cNvPr>
              <p:cNvPicPr/>
              <p:nvPr/>
            </p:nvPicPr>
            <p:blipFill>
              <a:blip r:embed="rId3"/>
              <a:stretch>
                <a:fillRect/>
              </a:stretch>
            </p:blipFill>
            <p:spPr>
              <a:xfrm>
                <a:off x="3598560" y="1961280"/>
                <a:ext cx="3168720" cy="833760"/>
              </a:xfrm>
              <a:prstGeom prst="rect">
                <a:avLst/>
              </a:prstGeom>
            </p:spPr>
          </p:pic>
        </mc:Fallback>
      </mc:AlternateContent>
    </p:spTree>
    <p:extLst>
      <p:ext uri="{BB962C8B-B14F-4D97-AF65-F5344CB8AC3E}">
        <p14:creationId xmlns:p14="http://schemas.microsoft.com/office/powerpoint/2010/main" val="388909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8F7867-0DF6-44B1-8515-F9F240B0CE88}"/>
              </a:ext>
            </a:extLst>
          </p:cNvPr>
          <p:cNvSpPr>
            <a:spLocks noGrp="1"/>
          </p:cNvSpPr>
          <p:nvPr>
            <p:ph type="title"/>
          </p:nvPr>
        </p:nvSpPr>
        <p:spPr/>
        <p:txBody>
          <a:bodyPr/>
          <a:lstStyle/>
          <a:p>
            <a:r>
              <a:rPr lang="en-US" altLang="zh-CN" dirty="0"/>
              <a:t>H-POJ 3764</a:t>
            </a:r>
            <a:endParaRPr lang="zh-CN" altLang="en-US" dirty="0"/>
          </a:p>
        </p:txBody>
      </p:sp>
      <p:sp>
        <p:nvSpPr>
          <p:cNvPr id="3" name="内容占位符 2">
            <a:extLst>
              <a:ext uri="{FF2B5EF4-FFF2-40B4-BE49-F238E27FC236}">
                <a16:creationId xmlns:a16="http://schemas.microsoft.com/office/drawing/2014/main" id="{E7A638B3-0D50-4BE5-B0D0-6056B96E4D19}"/>
              </a:ext>
            </a:extLst>
          </p:cNvPr>
          <p:cNvSpPr>
            <a:spLocks noGrp="1"/>
          </p:cNvSpPr>
          <p:nvPr>
            <p:ph idx="1"/>
          </p:nvPr>
        </p:nvSpPr>
        <p:spPr/>
        <p:txBody>
          <a:bodyPr/>
          <a:lstStyle/>
          <a:p>
            <a:r>
              <a:rPr lang="zh-CN" altLang="en-US" dirty="0"/>
              <a:t>先算出从树根到每一个节点的异或和</a:t>
            </a:r>
            <a:endParaRPr lang="en-US" altLang="zh-CN" dirty="0"/>
          </a:p>
          <a:p>
            <a:r>
              <a:rPr lang="zh-CN" altLang="en-US" dirty="0"/>
              <a:t>任意两个节点之间的路径异或和都可以由树根到这两个节点的异或值 异或而成</a:t>
            </a:r>
            <a:endParaRPr lang="en-US" altLang="zh-CN" dirty="0"/>
          </a:p>
          <a:p>
            <a:endParaRPr lang="en-US" altLang="zh-CN" dirty="0"/>
          </a:p>
          <a:p>
            <a:r>
              <a:rPr lang="en-US" altLang="zh-CN" dirty="0"/>
              <a:t>N</a:t>
            </a:r>
            <a:r>
              <a:rPr lang="zh-CN" altLang="en-US" dirty="0"/>
              <a:t>个数，求任意两个数的异或值的最大值</a:t>
            </a:r>
            <a:endParaRPr lang="en-US" altLang="zh-CN" dirty="0"/>
          </a:p>
          <a:p>
            <a:r>
              <a:rPr lang="en-US" altLang="zh-CN" dirty="0"/>
              <a:t>01</a:t>
            </a:r>
            <a:r>
              <a:rPr lang="zh-CN" altLang="en-US" dirty="0"/>
              <a:t>字典树</a:t>
            </a:r>
            <a:endParaRPr lang="en-US" altLang="zh-CN"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8FBFEA0-8BD2-4D93-844E-A3E382AF95AF}"/>
                  </a:ext>
                </a:extLst>
              </p14:cNvPr>
              <p14:cNvContentPartPr/>
              <p14:nvPr/>
            </p14:nvContentPartPr>
            <p14:xfrm>
              <a:off x="8737200" y="2695320"/>
              <a:ext cx="1554480" cy="1946880"/>
            </p14:xfrm>
          </p:contentPart>
        </mc:Choice>
        <mc:Fallback>
          <p:pic>
            <p:nvPicPr>
              <p:cNvPr id="4" name="墨迹 3">
                <a:extLst>
                  <a:ext uri="{FF2B5EF4-FFF2-40B4-BE49-F238E27FC236}">
                    <a16:creationId xmlns:a16="http://schemas.microsoft.com/office/drawing/2014/main" id="{68FBFEA0-8BD2-4D93-844E-A3E382AF95AF}"/>
                  </a:ext>
                </a:extLst>
              </p:cNvPr>
              <p:cNvPicPr/>
              <p:nvPr/>
            </p:nvPicPr>
            <p:blipFill>
              <a:blip r:embed="rId3"/>
              <a:stretch>
                <a:fillRect/>
              </a:stretch>
            </p:blipFill>
            <p:spPr>
              <a:xfrm>
                <a:off x="8727840" y="2685960"/>
                <a:ext cx="1573200" cy="1965600"/>
              </a:xfrm>
              <a:prstGeom prst="rect">
                <a:avLst/>
              </a:prstGeom>
            </p:spPr>
          </p:pic>
        </mc:Fallback>
      </mc:AlternateContent>
    </p:spTree>
    <p:extLst>
      <p:ext uri="{BB962C8B-B14F-4D97-AF65-F5344CB8AC3E}">
        <p14:creationId xmlns:p14="http://schemas.microsoft.com/office/powerpoint/2010/main" val="39743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C55AE-E9A4-44F6-8F2F-9C35BDBA52F0}"/>
              </a:ext>
            </a:extLst>
          </p:cNvPr>
          <p:cNvSpPr>
            <a:spLocks noGrp="1"/>
          </p:cNvSpPr>
          <p:nvPr>
            <p:ph type="title"/>
          </p:nvPr>
        </p:nvSpPr>
        <p:spPr/>
        <p:txBody>
          <a:bodyPr/>
          <a:lstStyle/>
          <a:p>
            <a:r>
              <a:rPr lang="en-US" altLang="zh-CN" dirty="0"/>
              <a:t>E-HDU 5371</a:t>
            </a:r>
            <a:endParaRPr lang="zh-CN" altLang="en-US" dirty="0"/>
          </a:p>
        </p:txBody>
      </p:sp>
      <p:sp>
        <p:nvSpPr>
          <p:cNvPr id="3" name="内容占位符 2">
            <a:extLst>
              <a:ext uri="{FF2B5EF4-FFF2-40B4-BE49-F238E27FC236}">
                <a16:creationId xmlns:a16="http://schemas.microsoft.com/office/drawing/2014/main" id="{E5E44D57-81B9-41D9-B266-886EF0D013A4}"/>
              </a:ext>
            </a:extLst>
          </p:cNvPr>
          <p:cNvSpPr>
            <a:spLocks noGrp="1"/>
          </p:cNvSpPr>
          <p:nvPr>
            <p:ph idx="1"/>
          </p:nvPr>
        </p:nvSpPr>
        <p:spPr/>
        <p:txBody>
          <a:bodyPr/>
          <a:lstStyle/>
          <a:p>
            <a:r>
              <a:rPr lang="en-US" altLang="zh-CN" dirty="0"/>
              <a:t>A,B,C</a:t>
            </a:r>
            <a:r>
              <a:rPr lang="zh-CN" altLang="en-US" dirty="0"/>
              <a:t>三个部分，</a:t>
            </a:r>
            <a:r>
              <a:rPr lang="en-US" altLang="zh-CN" dirty="0"/>
              <a:t>A</a:t>
            </a:r>
            <a:r>
              <a:rPr lang="zh-CN" altLang="en-US" dirty="0"/>
              <a:t>和</a:t>
            </a:r>
            <a:r>
              <a:rPr lang="en-US" altLang="zh-CN" dirty="0"/>
              <a:t>B</a:t>
            </a:r>
            <a:r>
              <a:rPr lang="zh-CN" altLang="en-US" dirty="0"/>
              <a:t>构成一个回文串，</a:t>
            </a:r>
            <a:r>
              <a:rPr lang="en-US" altLang="zh-CN" dirty="0"/>
              <a:t>B</a:t>
            </a:r>
            <a:r>
              <a:rPr lang="zh-CN" altLang="en-US" dirty="0"/>
              <a:t>和</a:t>
            </a:r>
            <a:r>
              <a:rPr lang="en-US" altLang="zh-CN" dirty="0"/>
              <a:t>C</a:t>
            </a:r>
            <a:r>
              <a:rPr lang="zh-CN" altLang="en-US" dirty="0"/>
              <a:t>构成一个回文串</a:t>
            </a:r>
            <a:endParaRPr lang="en-US" altLang="zh-CN" dirty="0"/>
          </a:p>
          <a:p>
            <a:endParaRPr lang="en-US" altLang="zh-CN" dirty="0"/>
          </a:p>
          <a:p>
            <a:r>
              <a:rPr lang="en-US" altLang="zh-CN" dirty="0" err="1"/>
              <a:t>Manacher</a:t>
            </a:r>
            <a:endParaRPr lang="en-US" altLang="zh-CN" dirty="0"/>
          </a:p>
          <a:p>
            <a:r>
              <a:rPr lang="zh-CN" altLang="en-US" dirty="0"/>
              <a:t>对于半径数组进行枚举，如果第一个回文末端的位置的回文半径可以覆盖</a:t>
            </a:r>
            <a:r>
              <a:rPr lang="en-US" altLang="zh-CN" dirty="0"/>
              <a:t>B</a:t>
            </a:r>
            <a:r>
              <a:rPr lang="zh-CN" altLang="en-US" dirty="0"/>
              <a:t>，那么就是一个合法解</a:t>
            </a:r>
            <a:endParaRPr lang="en-US" altLang="zh-CN" dirty="0"/>
          </a:p>
          <a:p>
            <a:r>
              <a:rPr lang="zh-CN" altLang="en-US" dirty="0"/>
              <a:t>枚举时注意剪枝</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026B7429-4968-4F6D-9B85-A1269EFF0C2A}"/>
                  </a:ext>
                </a:extLst>
              </p14:cNvPr>
              <p14:cNvContentPartPr/>
              <p14:nvPr/>
            </p14:nvContentPartPr>
            <p14:xfrm>
              <a:off x="5671800" y="2232720"/>
              <a:ext cx="1639440" cy="1239840"/>
            </p14:xfrm>
          </p:contentPart>
        </mc:Choice>
        <mc:Fallback>
          <p:pic>
            <p:nvPicPr>
              <p:cNvPr id="4" name="墨迹 3">
                <a:extLst>
                  <a:ext uri="{FF2B5EF4-FFF2-40B4-BE49-F238E27FC236}">
                    <a16:creationId xmlns:a16="http://schemas.microsoft.com/office/drawing/2014/main" id="{026B7429-4968-4F6D-9B85-A1269EFF0C2A}"/>
                  </a:ext>
                </a:extLst>
              </p:cNvPr>
              <p:cNvPicPr/>
              <p:nvPr/>
            </p:nvPicPr>
            <p:blipFill>
              <a:blip r:embed="rId3"/>
              <a:stretch>
                <a:fillRect/>
              </a:stretch>
            </p:blipFill>
            <p:spPr>
              <a:xfrm>
                <a:off x="5662440" y="2223360"/>
                <a:ext cx="1658160" cy="1258560"/>
              </a:xfrm>
              <a:prstGeom prst="rect">
                <a:avLst/>
              </a:prstGeom>
            </p:spPr>
          </p:pic>
        </mc:Fallback>
      </mc:AlternateContent>
    </p:spTree>
    <p:extLst>
      <p:ext uri="{BB962C8B-B14F-4D97-AF65-F5344CB8AC3E}">
        <p14:creationId xmlns:p14="http://schemas.microsoft.com/office/powerpoint/2010/main" val="126998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191DC-4BB2-4AA5-8A25-5D5E08D232C7}"/>
              </a:ext>
            </a:extLst>
          </p:cNvPr>
          <p:cNvSpPr>
            <a:spLocks noGrp="1"/>
          </p:cNvSpPr>
          <p:nvPr>
            <p:ph type="title"/>
          </p:nvPr>
        </p:nvSpPr>
        <p:spPr/>
        <p:txBody>
          <a:bodyPr/>
          <a:lstStyle/>
          <a:p>
            <a:r>
              <a:rPr lang="en-US" altLang="zh-CN" dirty="0"/>
              <a:t>F-POJ 1367</a:t>
            </a:r>
            <a:endParaRPr lang="zh-CN" altLang="en-US" dirty="0"/>
          </a:p>
        </p:txBody>
      </p:sp>
      <p:sp>
        <p:nvSpPr>
          <p:cNvPr id="3" name="内容占位符 2">
            <a:extLst>
              <a:ext uri="{FF2B5EF4-FFF2-40B4-BE49-F238E27FC236}">
                <a16:creationId xmlns:a16="http://schemas.microsoft.com/office/drawing/2014/main" id="{ADD99BE3-3C83-417D-BB4B-A3A0F01118C6}"/>
              </a:ext>
            </a:extLst>
          </p:cNvPr>
          <p:cNvSpPr>
            <a:spLocks noGrp="1"/>
          </p:cNvSpPr>
          <p:nvPr>
            <p:ph idx="1"/>
          </p:nvPr>
        </p:nvSpPr>
        <p:spPr/>
        <p:txBody>
          <a:bodyPr/>
          <a:lstStyle/>
          <a:p>
            <a:r>
              <a:rPr lang="zh-CN" altLang="en-US" dirty="0"/>
              <a:t>前进</a:t>
            </a:r>
            <a:r>
              <a:rPr lang="en-US" altLang="zh-CN" dirty="0"/>
              <a:t>3</a:t>
            </a:r>
            <a:r>
              <a:rPr lang="zh-CN" altLang="en-US" dirty="0"/>
              <a:t>格以及向左向右</a:t>
            </a:r>
            <a:endParaRPr lang="en-US" altLang="zh-CN" dirty="0"/>
          </a:p>
          <a:p>
            <a:r>
              <a:rPr lang="zh-CN" altLang="en-US" dirty="0"/>
              <a:t>共有最多</a:t>
            </a:r>
            <a:r>
              <a:rPr lang="en-US" altLang="zh-CN" dirty="0"/>
              <a:t>5</a:t>
            </a:r>
            <a:r>
              <a:rPr lang="zh-CN" altLang="en-US" dirty="0"/>
              <a:t>个可以转移的状态</a:t>
            </a:r>
            <a:endParaRPr lang="en-US" altLang="zh-CN" dirty="0"/>
          </a:p>
          <a:p>
            <a:r>
              <a:rPr lang="en-US" altLang="zh-CN" dirty="0"/>
              <a:t>BFS</a:t>
            </a:r>
            <a:r>
              <a:rPr lang="zh-CN" altLang="en-US" dirty="0"/>
              <a:t>搜索</a:t>
            </a:r>
            <a:endParaRPr lang="en-US" altLang="zh-CN" dirty="0"/>
          </a:p>
          <a:p>
            <a:endParaRPr lang="en-US" altLang="zh-CN" dirty="0"/>
          </a:p>
          <a:p>
            <a:r>
              <a:rPr lang="zh-CN" altLang="en-US" dirty="0"/>
              <a:t>对于地图进行一下处理，走的是格点，给的障碍是格子</a:t>
            </a:r>
            <a:endParaRPr lang="en-US" altLang="zh-CN" dirty="0"/>
          </a:p>
          <a:p>
            <a:r>
              <a:rPr lang="zh-CN" altLang="en-US" dirty="0"/>
              <a:t>转化为朴素的搜索</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8093F8B-1817-4008-A339-3B0055ADBAA8}"/>
                  </a:ext>
                </a:extLst>
              </p14:cNvPr>
              <p14:cNvContentPartPr/>
              <p14:nvPr/>
            </p14:nvContentPartPr>
            <p14:xfrm>
              <a:off x="6368040" y="1117080"/>
              <a:ext cx="3171240" cy="2729160"/>
            </p14:xfrm>
          </p:contentPart>
        </mc:Choice>
        <mc:Fallback>
          <p:pic>
            <p:nvPicPr>
              <p:cNvPr id="4" name="墨迹 3">
                <a:extLst>
                  <a:ext uri="{FF2B5EF4-FFF2-40B4-BE49-F238E27FC236}">
                    <a16:creationId xmlns:a16="http://schemas.microsoft.com/office/drawing/2014/main" id="{88093F8B-1817-4008-A339-3B0055ADBAA8}"/>
                  </a:ext>
                </a:extLst>
              </p:cNvPr>
              <p:cNvPicPr/>
              <p:nvPr/>
            </p:nvPicPr>
            <p:blipFill>
              <a:blip r:embed="rId3"/>
              <a:stretch>
                <a:fillRect/>
              </a:stretch>
            </p:blipFill>
            <p:spPr>
              <a:xfrm>
                <a:off x="6358680" y="1107720"/>
                <a:ext cx="3189960" cy="2747880"/>
              </a:xfrm>
              <a:prstGeom prst="rect">
                <a:avLst/>
              </a:prstGeom>
            </p:spPr>
          </p:pic>
        </mc:Fallback>
      </mc:AlternateContent>
    </p:spTree>
    <p:extLst>
      <p:ext uri="{BB962C8B-B14F-4D97-AF65-F5344CB8AC3E}">
        <p14:creationId xmlns:p14="http://schemas.microsoft.com/office/powerpoint/2010/main" val="3447734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B85F7-AB05-46EF-B9BE-C71B7F1678A2}"/>
              </a:ext>
            </a:extLst>
          </p:cNvPr>
          <p:cNvSpPr>
            <a:spLocks noGrp="1"/>
          </p:cNvSpPr>
          <p:nvPr>
            <p:ph type="title"/>
          </p:nvPr>
        </p:nvSpPr>
        <p:spPr/>
        <p:txBody>
          <a:bodyPr/>
          <a:lstStyle/>
          <a:p>
            <a:r>
              <a:rPr lang="en-US" altLang="zh-CN" dirty="0"/>
              <a:t>A-POJ 1167</a:t>
            </a:r>
            <a:endParaRPr lang="zh-CN" altLang="en-US" dirty="0"/>
          </a:p>
        </p:txBody>
      </p:sp>
      <p:sp>
        <p:nvSpPr>
          <p:cNvPr id="3" name="内容占位符 2">
            <a:extLst>
              <a:ext uri="{FF2B5EF4-FFF2-40B4-BE49-F238E27FC236}">
                <a16:creationId xmlns:a16="http://schemas.microsoft.com/office/drawing/2014/main" id="{011FFBCA-4E23-44C8-8F84-C77995608776}"/>
              </a:ext>
            </a:extLst>
          </p:cNvPr>
          <p:cNvSpPr>
            <a:spLocks noGrp="1"/>
          </p:cNvSpPr>
          <p:nvPr>
            <p:ph idx="1"/>
          </p:nvPr>
        </p:nvSpPr>
        <p:spPr/>
        <p:txBody>
          <a:bodyPr/>
          <a:lstStyle/>
          <a:p>
            <a:r>
              <a:rPr lang="zh-CN" altLang="en-US" dirty="0"/>
              <a:t>公交车都是到达时间，不存在起始时间（间隔必须大于出发时间，否则出发时间可以更早）</a:t>
            </a:r>
            <a:endParaRPr lang="en-US" altLang="zh-CN" dirty="0"/>
          </a:p>
          <a:p>
            <a:r>
              <a:rPr lang="zh-CN" altLang="en-US" dirty="0"/>
              <a:t>一共最多大约</a:t>
            </a:r>
            <a:r>
              <a:rPr lang="en-US" altLang="zh-CN" dirty="0"/>
              <a:t>2000</a:t>
            </a:r>
            <a:r>
              <a:rPr lang="zh-CN" altLang="en-US" dirty="0"/>
              <a:t>种班次可能，把所有可行的班次先找出来，再依次枚举，贪心地枚举班次出现次数多的</a:t>
            </a:r>
            <a:endParaRPr lang="en-US" altLang="zh-CN" dirty="0"/>
          </a:p>
          <a:p>
            <a:endParaRPr lang="en-US" altLang="zh-CN" dirty="0"/>
          </a:p>
          <a:p>
            <a:r>
              <a:rPr lang="zh-CN" altLang="en-US" dirty="0"/>
              <a:t>最多</a:t>
            </a:r>
            <a:r>
              <a:rPr lang="en-US" altLang="zh-CN" dirty="0"/>
              <a:t>17</a:t>
            </a:r>
            <a:r>
              <a:rPr lang="zh-CN" altLang="en-US" dirty="0"/>
              <a:t>个班次，组合超过</a:t>
            </a:r>
            <a:r>
              <a:rPr lang="en-US" altLang="zh-CN" dirty="0"/>
              <a:t>17</a:t>
            </a:r>
            <a:r>
              <a:rPr lang="zh-CN" altLang="en-US" dirty="0"/>
              <a:t>个时就要剪枝</a:t>
            </a:r>
            <a:endParaRPr lang="en-US" altLang="zh-CN" dirty="0"/>
          </a:p>
          <a:p>
            <a:r>
              <a:rPr lang="zh-CN" altLang="en-US" dirty="0"/>
              <a:t>剩余的到达次数组合成的班次加上当前班次超过答案，剪枝</a:t>
            </a:r>
            <a:endParaRPr lang="en-US" altLang="zh-CN" dirty="0"/>
          </a:p>
          <a:p>
            <a:r>
              <a:rPr lang="zh-CN" altLang="en-US" dirty="0"/>
              <a:t>注意一种班次可能有多个，枚举细节</a:t>
            </a:r>
            <a:endParaRPr lang="en-US" altLang="zh-CN" dirty="0"/>
          </a:p>
          <a:p>
            <a:endParaRPr lang="zh-CN" altLang="en-US" dirty="0"/>
          </a:p>
        </p:txBody>
      </p:sp>
    </p:spTree>
    <p:extLst>
      <p:ext uri="{BB962C8B-B14F-4D97-AF65-F5344CB8AC3E}">
        <p14:creationId xmlns:p14="http://schemas.microsoft.com/office/powerpoint/2010/main" val="39866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FD733-7141-4B22-A4EB-A834A0D10829}"/>
              </a:ext>
            </a:extLst>
          </p:cNvPr>
          <p:cNvSpPr>
            <a:spLocks noGrp="1"/>
          </p:cNvSpPr>
          <p:nvPr>
            <p:ph type="title"/>
          </p:nvPr>
        </p:nvSpPr>
        <p:spPr/>
        <p:txBody>
          <a:bodyPr/>
          <a:lstStyle/>
          <a:p>
            <a:r>
              <a:rPr lang="en-US" altLang="zh-CN" dirty="0"/>
              <a:t>I-POJ 2044</a:t>
            </a:r>
            <a:endParaRPr lang="zh-CN" altLang="en-US" dirty="0"/>
          </a:p>
        </p:txBody>
      </p:sp>
      <p:sp>
        <p:nvSpPr>
          <p:cNvPr id="3" name="内容占位符 2">
            <a:extLst>
              <a:ext uri="{FF2B5EF4-FFF2-40B4-BE49-F238E27FC236}">
                <a16:creationId xmlns:a16="http://schemas.microsoft.com/office/drawing/2014/main" id="{F68C9DA1-270E-4B3E-9751-230C9CEC06AC}"/>
              </a:ext>
            </a:extLst>
          </p:cNvPr>
          <p:cNvSpPr>
            <a:spLocks noGrp="1"/>
          </p:cNvSpPr>
          <p:nvPr>
            <p:ph idx="1"/>
          </p:nvPr>
        </p:nvSpPr>
        <p:spPr/>
        <p:txBody>
          <a:bodyPr/>
          <a:lstStyle/>
          <a:p>
            <a:r>
              <a:rPr lang="zh-CN" altLang="en-US" dirty="0"/>
              <a:t>状态压缩</a:t>
            </a:r>
            <a:r>
              <a:rPr lang="en-US" altLang="zh-CN" dirty="0"/>
              <a:t>+</a:t>
            </a:r>
            <a:r>
              <a:rPr lang="zh-CN" altLang="en-US" dirty="0"/>
              <a:t>记忆化搜索</a:t>
            </a:r>
            <a:endParaRPr lang="en-US" altLang="zh-CN" dirty="0"/>
          </a:p>
          <a:p>
            <a:r>
              <a:rPr lang="zh-CN" altLang="en-US" dirty="0"/>
              <a:t>用地图的四个角落来表示整个地图干旱情况</a:t>
            </a:r>
            <a:endParaRPr lang="en-US" altLang="zh-CN" dirty="0"/>
          </a:p>
          <a:p>
            <a:r>
              <a:rPr lang="zh-CN" altLang="en-US" dirty="0"/>
              <a:t>简化搜索空间</a:t>
            </a:r>
            <a:endParaRPr lang="en-US" altLang="zh-CN" dirty="0"/>
          </a:p>
          <a:p>
            <a:endParaRPr lang="en-US" altLang="zh-CN" dirty="0"/>
          </a:p>
          <a:p>
            <a:r>
              <a:rPr lang="en-US" altLang="zh-CN" dirty="0"/>
              <a:t>8</a:t>
            </a:r>
            <a:r>
              <a:rPr lang="zh-CN" altLang="en-US" dirty="0"/>
              <a:t>个可能的转移方向</a:t>
            </a:r>
            <a:endParaRPr lang="en-US" altLang="zh-CN" dirty="0"/>
          </a:p>
          <a:p>
            <a:r>
              <a:rPr lang="en-US" altLang="zh-CN" dirty="0"/>
              <a:t>vis</a:t>
            </a:r>
            <a:r>
              <a:rPr lang="zh-CN" altLang="en-US" dirty="0"/>
              <a:t>记录是否到达过 </a:t>
            </a:r>
            <a:r>
              <a:rPr lang="en-US" altLang="zh-CN" dirty="0"/>
              <a:t>vis</a:t>
            </a:r>
            <a:r>
              <a:rPr lang="zh-CN" altLang="en-US" dirty="0"/>
              <a:t>设计为</a:t>
            </a:r>
            <a:r>
              <a:rPr lang="en-US" altLang="zh-CN" dirty="0"/>
              <a:t>3</a:t>
            </a:r>
            <a:r>
              <a:rPr lang="zh-CN" altLang="en-US" dirty="0"/>
              <a:t>个维度的状态</a:t>
            </a:r>
            <a:endParaRPr lang="en-US" altLang="zh-CN" dirty="0"/>
          </a:p>
          <a:p>
            <a:r>
              <a:rPr lang="zh-CN" altLang="en-US" dirty="0"/>
              <a:t>深度 位置 干旱情况</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757C02E2-15D8-4E8F-B60F-C2D3D5C0E017}"/>
                  </a:ext>
                </a:extLst>
              </p14:cNvPr>
              <p14:cNvContentPartPr/>
              <p14:nvPr/>
            </p14:nvContentPartPr>
            <p14:xfrm>
              <a:off x="6213600" y="1917000"/>
              <a:ext cx="3494520" cy="1973520"/>
            </p14:xfrm>
          </p:contentPart>
        </mc:Choice>
        <mc:Fallback>
          <p:pic>
            <p:nvPicPr>
              <p:cNvPr id="4" name="墨迹 3">
                <a:extLst>
                  <a:ext uri="{FF2B5EF4-FFF2-40B4-BE49-F238E27FC236}">
                    <a16:creationId xmlns:a16="http://schemas.microsoft.com/office/drawing/2014/main" id="{757C02E2-15D8-4E8F-B60F-C2D3D5C0E017}"/>
                  </a:ext>
                </a:extLst>
              </p:cNvPr>
              <p:cNvPicPr/>
              <p:nvPr/>
            </p:nvPicPr>
            <p:blipFill>
              <a:blip r:embed="rId3"/>
              <a:stretch>
                <a:fillRect/>
              </a:stretch>
            </p:blipFill>
            <p:spPr>
              <a:xfrm>
                <a:off x="6204240" y="1907640"/>
                <a:ext cx="3513240" cy="1992240"/>
              </a:xfrm>
              <a:prstGeom prst="rect">
                <a:avLst/>
              </a:prstGeom>
            </p:spPr>
          </p:pic>
        </mc:Fallback>
      </mc:AlternateContent>
    </p:spTree>
    <p:extLst>
      <p:ext uri="{BB962C8B-B14F-4D97-AF65-F5344CB8AC3E}">
        <p14:creationId xmlns:p14="http://schemas.microsoft.com/office/powerpoint/2010/main" val="113877272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790</Words>
  <Application>Microsoft Office PowerPoint</Application>
  <PresentationFormat>宽屏</PresentationFormat>
  <Paragraphs>86</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等线</vt:lpstr>
      <vt:lpstr>等线 Light</vt:lpstr>
      <vt:lpstr>Arial</vt:lpstr>
      <vt:lpstr>Cambria Math</vt:lpstr>
      <vt:lpstr>Office 主题​​</vt:lpstr>
      <vt:lpstr>C-HDU 5444</vt:lpstr>
      <vt:lpstr>B-HDU 2594</vt:lpstr>
      <vt:lpstr>G-HDU 6806</vt:lpstr>
      <vt:lpstr>D-HDU 6318</vt:lpstr>
      <vt:lpstr>H-POJ 3764</vt:lpstr>
      <vt:lpstr>E-HDU 5371</vt:lpstr>
      <vt:lpstr>F-POJ 1367</vt:lpstr>
      <vt:lpstr>A-POJ 1167</vt:lpstr>
      <vt:lpstr>I-POJ 2044</vt:lpstr>
      <vt:lpstr>J-Codeforces 626F</vt:lpstr>
      <vt:lpstr>J-Codeforces 626F</vt:lpstr>
      <vt:lpstr>K-HDU 6766</vt:lpstr>
      <vt:lpstr>K-HDU 6766</vt:lpstr>
      <vt:lpstr>K-HDU 6766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A-POJ 1167</dc:title>
  <dc:creator>shengzhe wang</dc:creator>
  <cp:lastModifiedBy>shengzhe wang</cp:lastModifiedBy>
  <cp:revision>9</cp:revision>
  <dcterms:created xsi:type="dcterms:W3CDTF">2020-08-08T07:56:38Z</dcterms:created>
  <dcterms:modified xsi:type="dcterms:W3CDTF">2020-08-08T10:24:14Z</dcterms:modified>
</cp:coreProperties>
</file>