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8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47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69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368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18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18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07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6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4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99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2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3AAE-ED8D-4C10-B022-074D296F677E}" type="datetimeFigureOut">
              <a:rPr lang="th-TH" smtClean="0"/>
              <a:t>13/05/60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26BE-A134-4BF8-8857-67B0E23368A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208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219199" y="755374"/>
            <a:ext cx="9144000" cy="1323354"/>
          </a:xfrm>
        </p:spPr>
        <p:txBody>
          <a:bodyPr>
            <a:noAutofit/>
          </a:bodyPr>
          <a:lstStyle/>
          <a:p>
            <a:r>
              <a:rPr lang="en-US" sz="9600" dirty="0">
                <a:latin typeface="2006_iannnnnBKK" panose="02000000000000000000" pitchFamily="2" charset="0"/>
                <a:cs typeface="2006_iannnnnBKK" panose="02000000000000000000" pitchFamily="2" charset="0"/>
              </a:rPr>
              <a:t>Technology Store Shop</a:t>
            </a:r>
            <a:endParaRPr lang="th-TH" sz="9600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17982" y="2886420"/>
            <a:ext cx="9144000" cy="3090310"/>
          </a:xfrm>
        </p:spPr>
        <p:txBody>
          <a:bodyPr>
            <a:noAutofit/>
          </a:bodyPr>
          <a:lstStyle/>
          <a:p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จัดทำโดย</a:t>
            </a:r>
          </a:p>
          <a:p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นาย สิทธินนท์ ศรีนุ่น 5830213008</a:t>
            </a:r>
          </a:p>
          <a:p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นาย ปริทัศน์ โช</a:t>
            </a:r>
            <a:r>
              <a:rPr lang="th-TH" sz="4000" dirty="0" err="1">
                <a:latin typeface="2006_iannnnnBKK" panose="02000000000000000000" pitchFamily="2" charset="0"/>
                <a:cs typeface="2006_iannnnnBKK" panose="02000000000000000000" pitchFamily="2" charset="0"/>
              </a:rPr>
              <a:t>คณา</a:t>
            </a:r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พิทักษ์ 5803213009</a:t>
            </a:r>
          </a:p>
          <a:p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นาย คมกฤต สัง</a:t>
            </a:r>
            <a:r>
              <a:rPr lang="th-TH" sz="4000" dirty="0" err="1">
                <a:latin typeface="2006_iannnnnBKK" panose="02000000000000000000" pitchFamily="2" charset="0"/>
                <a:cs typeface="2006_iannnnnBKK" panose="02000000000000000000" pitchFamily="2" charset="0"/>
              </a:rPr>
              <a:t>ฆะ</a:t>
            </a:r>
            <a:r>
              <a:rPr lang="th-TH" sz="4000" dirty="0">
                <a:latin typeface="2006_iannnnnBKK" panose="02000000000000000000" pitchFamily="2" charset="0"/>
                <a:cs typeface="2006_iannnnnBKK" panose="02000000000000000000" pitchFamily="2" charset="0"/>
              </a:rPr>
              <a:t>ประดิษฐ์ 5830213015	</a:t>
            </a:r>
          </a:p>
        </p:txBody>
      </p:sp>
    </p:spTree>
    <p:extLst>
      <p:ext uri="{BB962C8B-B14F-4D97-AF65-F5344CB8AC3E}">
        <p14:creationId xmlns:p14="http://schemas.microsoft.com/office/powerpoint/2010/main" val="95691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26165" y="159026"/>
            <a:ext cx="10515600" cy="1325563"/>
          </a:xfrm>
        </p:spPr>
        <p:txBody>
          <a:bodyPr/>
          <a:lstStyle/>
          <a:p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Technology Store Shop</a:t>
            </a:r>
            <a:b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</a:b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เป็นระบบการสั่งซื้อสินค้าผ่านเว็บไซต์ โดยพนักงานจะเป็นคนคีย์ข้อมูล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626165" y="1484589"/>
            <a:ext cx="10515600" cy="4849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การทำงานของระบบ</a:t>
            </a:r>
          </a:p>
          <a:p>
            <a:pPr marL="0" indent="0">
              <a:buNone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- จะมีการล็อคอิน โดยใช้รหัสของพนักงานในการล็อคอิน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ในหน้าของ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Customer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สามารถเพิ่ม แก้ไข หรือลบ ข้อมูลของลูกค้าได้  </a:t>
            </a:r>
          </a:p>
          <a:p>
            <a:pPr marL="0" indent="0">
              <a:buNone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- 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Employee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 สามารถเพิ่ม แก้ไข หรือลบ ข้อมูลของพนักงานได้</a:t>
            </a:r>
          </a:p>
          <a:p>
            <a:pPr marL="0" indent="0">
              <a:buNone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- 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Product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สามารถเลือกชื่อของลูกค้า เลือกพนักงานที่ดูแล เลือกบริษัทผู้จัดส่ง วันที่ที่จะส่งได้ที่อยู่ในระบบ โดยพนักงานจะเป็นคนเพิ่มข้อมูลลงในระบบ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 order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 จะเป็นการโชว์ที่สั่งไป โดยสามารถมาเลือกสินค้า และจำนวนในหน้าของ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order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 สามารถแก้ไขข้อมูลในหน้านี้ได้ </a:t>
            </a:r>
            <a:endParaRPr lang="en-US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Shipper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เป็นการโชว์วันที่ส่ง และบริษัทผู้จัดส่ง 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report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เป็นโชว์การ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confirm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การสั่งซื้อสินค้า 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ในหน้าของ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Search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สามารถค้นหาข้อมูลของลูกค้า หรือ สินค้าที่มีอยู่ในระบบ</a:t>
            </a:r>
          </a:p>
        </p:txBody>
      </p:sp>
    </p:spTree>
    <p:extLst>
      <p:ext uri="{BB962C8B-B14F-4D97-AF65-F5344CB8AC3E}">
        <p14:creationId xmlns:p14="http://schemas.microsoft.com/office/powerpoint/2010/main" val="298601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1107996"/>
            <a:ext cx="11449879" cy="539882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967410" y="0"/>
            <a:ext cx="3525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2006_iannnnnBKK" panose="02000000000000000000" pitchFamily="2" charset="0"/>
                <a:cs typeface="2006_iannnnnBKK" panose="02000000000000000000" pitchFamily="2" charset="0"/>
              </a:rPr>
              <a:t>ER-Diagram</a:t>
            </a:r>
            <a:endParaRPr lang="th-TH" sz="6600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8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การ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insert delete update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ออก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report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และ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search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ในระบบ </a:t>
            </a:r>
            <a:endParaRPr lang="th-TH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1478654"/>
            <a:ext cx="10515600" cy="4948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Insert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จะมีในการเพิ่มข้อมูลของลูกค้า พนักงาน สินค้า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order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 บริษัทจัดส่งของ 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Delete 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-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 จะมีในการลบข้อมูลของลูกค้า พนักงาน สินค้า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order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บริษัทจัดส่งของ 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Update</a:t>
            </a: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จะมีในการแก้ไขข้อมูลของลูกค้า พนักงาน สินค้า </a:t>
            </a: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order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บริษัทจัดส่งของ 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Report</a:t>
            </a:r>
            <a:endParaRPr lang="th-TH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  <a:p>
            <a:pPr>
              <a:buFontTx/>
              <a:buChar char="-"/>
            </a:pP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จะแสดงรายการการสั่งสินค้า วันเดือนปีที่สั่ง รายละเอียดสินค้า บริษัทที่จัดส่งสินค้า รวมถึงผู้สั่งซื้อ พนักงานผู้ดูแล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Search</a:t>
            </a:r>
          </a:p>
          <a:p>
            <a:pPr marL="0" indent="0">
              <a:buNone/>
            </a:pPr>
            <a:r>
              <a:rPr lang="en-US" dirty="0">
                <a:latin typeface="2006_iannnnnBKK" panose="02000000000000000000" pitchFamily="2" charset="0"/>
                <a:cs typeface="2006_iannnnnBKK" panose="02000000000000000000" pitchFamily="2" charset="0"/>
              </a:rPr>
              <a:t>- </a:t>
            </a:r>
            <a:r>
              <a:rPr lang="th-TH" dirty="0">
                <a:latin typeface="2006_iannnnnBKK" panose="02000000000000000000" pitchFamily="2" charset="0"/>
                <a:cs typeface="2006_iannnnnBKK" panose="02000000000000000000" pitchFamily="2" charset="0"/>
              </a:rPr>
              <a:t>จะมีการค้นหาข้อมูลของลูกค้าที่มีในระบบ และ ค้นหาสินค้าที่มีในระบบว่ามีจำนวนเหลือกี่ชิ้น </a:t>
            </a:r>
          </a:p>
          <a:p>
            <a:pPr marL="0" indent="0">
              <a:buNone/>
            </a:pPr>
            <a:endParaRPr lang="th-TH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  <a:p>
            <a:pPr>
              <a:buFontTx/>
              <a:buChar char="-"/>
            </a:pPr>
            <a:endParaRPr lang="th-TH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  <a:p>
            <a:pPr marL="0" indent="0">
              <a:buNone/>
            </a:pPr>
            <a:endParaRPr lang="th-TH" dirty="0">
              <a:latin typeface="2006_iannnnnBKK" panose="02000000000000000000" pitchFamily="2" charset="0"/>
              <a:cs typeface="2006_iannnnnBK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625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282</Words>
  <Application>Microsoft Office PowerPoint</Application>
  <PresentationFormat>แบบจอกว้าง</PresentationFormat>
  <Paragraphs>28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11" baseType="lpstr">
      <vt:lpstr>2006_iannnnnBKK</vt:lpstr>
      <vt:lpstr>Angsana New</vt:lpstr>
      <vt:lpstr>Arial</vt:lpstr>
      <vt:lpstr>Calibri</vt:lpstr>
      <vt:lpstr>Calibri Light</vt:lpstr>
      <vt:lpstr>Cordia New</vt:lpstr>
      <vt:lpstr>ธีมของ Office</vt:lpstr>
      <vt:lpstr>Technology Store Shop</vt:lpstr>
      <vt:lpstr>Technology Store Shop เป็นระบบการสั่งซื้อสินค้าผ่านเว็บไซต์ โดยพนักงานจะเป็นคนคีย์ข้อมูล</vt:lpstr>
      <vt:lpstr>งานนำเสนอ PowerPoint</vt:lpstr>
      <vt:lpstr>การinsert delete update ออก report และ search ในระบบ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Store Shop</dc:title>
  <dc:creator>KOMGRIT SANGKAPRADIT</dc:creator>
  <cp:lastModifiedBy>KOMGRIT SANGKAPRADIT</cp:lastModifiedBy>
  <cp:revision>8</cp:revision>
  <dcterms:created xsi:type="dcterms:W3CDTF">2017-05-13T09:41:59Z</dcterms:created>
  <dcterms:modified xsi:type="dcterms:W3CDTF">2017-05-13T11:12:11Z</dcterms:modified>
</cp:coreProperties>
</file>