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8E146-F982-5599-B3D3-F926CAB6A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A1D99A-C4AF-2190-F0C3-A18F5C8C0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4C3C56-9CF6-0112-F1C6-C91D869B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1AD9-C82E-404C-AEB2-2951133B213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3B5CB-F784-AA9E-7FFF-5000D1D2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A1355E-95C1-3C17-BC75-E371886C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23E-1F8D-4411-AE16-30E4C9B7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44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64342-4D0B-9185-6EDD-6C503E21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77FBDC-6CDA-AB36-47D1-14B8EF018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8A989-1B05-5438-BCEC-FD88F145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1AD9-C82E-404C-AEB2-2951133B213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DC2A1C-6F3E-2522-2917-7EEEE131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950294-EBE7-9786-10A4-5421A0EC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23E-1F8D-4411-AE16-30E4C9B7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6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B7AF67-5783-D135-DF8D-54345B9F1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B266F-89AD-E065-6542-E43CF7E20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173EA2-007B-159E-3F32-681DA2F5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1AD9-C82E-404C-AEB2-2951133B213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076EEF-BC3B-3B5D-ECC0-BA7C5387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6D0F90-033E-CA49-3800-7C3FE0D3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23E-1F8D-4411-AE16-30E4C9B7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7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7B849-C87A-930F-52EB-80120262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C55E6-4902-FC2C-6E22-FF1B2E0B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D5BF6D-38C4-FA71-13BE-FDF218BE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1AD9-C82E-404C-AEB2-2951133B213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6B755-DC6F-18FF-87DF-08DF5C3F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D69D17-8790-CAD1-E801-89E64D2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23E-1F8D-4411-AE16-30E4C9B7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47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AE223-8FFB-DFC6-3E70-5C7918D8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F06708-3910-45B6-489F-0A73B86F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35AA47-45C0-17AC-D1A4-CCD1DABA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1AD9-C82E-404C-AEB2-2951133B213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D6FADE-CD87-025C-81FF-8B670E51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D8C482-1C04-610D-6017-6411954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23E-1F8D-4411-AE16-30E4C9B7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70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D5678-A96D-8F3B-6A7D-700FDCEF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EF740E-2EE8-47D9-D6B9-AF86A2DF2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E439D4-D9A3-D00C-B96B-EC8B30896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3922F8-5519-C03D-D7B7-598F494C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1AD9-C82E-404C-AEB2-2951133B213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C7993A-EAA5-330F-D16F-BDF3060D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E4175F-49A2-91C2-4D10-CD6C2829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23E-1F8D-4411-AE16-30E4C9B7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41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54C78-788F-AF4C-DF18-CEAC1553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036F84-9BF5-8A07-3E91-0BF31D36C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5F9E22-46DA-D896-4422-154D4EEC3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488887-51BC-6AE1-48A4-856B7C723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622ABE-DE4B-8261-5BD5-A3346DB44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3DDB66-83BA-D2A6-09AA-D1BB59F4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1AD9-C82E-404C-AEB2-2951133B213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F68A20-9583-7485-B47A-27FC9A3E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81C707-A720-7136-1036-5FF73E20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23E-1F8D-4411-AE16-30E4C9B7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9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C59C6-7AC4-B130-5797-6BA41DEB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C1F9E5-E40F-342C-A801-3CF9D8AB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1AD9-C82E-404C-AEB2-2951133B213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427D7A-4AEB-EC44-C3FA-8E2FA2F2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0A5CC2-4455-0CD6-7042-CF17ABB3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23E-1F8D-4411-AE16-30E4C9B7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91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102926-25E3-AB88-7B12-1106374E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1AD9-C82E-404C-AEB2-2951133B213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63191E-5600-77EF-DC46-2025F64C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D5B217-6295-06E2-91F4-C19F883C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23E-1F8D-4411-AE16-30E4C9B7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41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1B670-70C3-C307-B2D8-821F820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71F3C-AEEB-8E64-08B2-722BF991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B99D23-1383-0061-9D11-A039870C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36594C-1DE2-6101-7672-C1E96D3C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1AD9-C82E-404C-AEB2-2951133B213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98CA4A-3A62-5B56-0C25-1C5A22AA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92AA41-A39C-DEE7-11C7-67E728CE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23E-1F8D-4411-AE16-30E4C9B7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0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47B2A-D088-9E48-CD11-8DFA29A84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ECC26D-9AE7-6308-F906-F01BF18B3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F2C602-07D2-F365-7D96-1145201A4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35A7ED-EBBE-1EA7-920E-CC6D5B2D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1AD9-C82E-404C-AEB2-2951133B213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6245C8-E9B8-9E1B-D250-129CA08D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2FF9A9-B03B-5337-CE7E-AD24491B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23E-1F8D-4411-AE16-30E4C9B7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3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B9748-D69C-FC79-8E85-B1980E8D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AD9EEA-8A84-FF41-B7AF-91329C81B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4FE4C-0B27-FE3A-A8DE-00E0051DE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D1AD9-C82E-404C-AEB2-2951133B213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DCE0DC-E48A-8B37-248F-1F073E1BC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908D1-28CE-2998-3507-A2118E921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9023E-1F8D-4411-AE16-30E4C9B7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8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22AA8-CA57-7209-6AF7-6C80DFA40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AE45D1-DEC3-400F-9350-A26EBF215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Test 123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4544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Ahmadjon Madgaziyev</dc:creator>
  <cp:lastModifiedBy>Ahmadjon Madgaziyev</cp:lastModifiedBy>
  <cp:revision>1</cp:revision>
  <dcterms:created xsi:type="dcterms:W3CDTF">2023-02-13T19:06:09Z</dcterms:created>
  <dcterms:modified xsi:type="dcterms:W3CDTF">2023-02-13T19:06:14Z</dcterms:modified>
</cp:coreProperties>
</file>