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F4D67-8C89-4661-B71B-0883D1CDE7E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A245B-3134-4B36-8EA5-767CB2639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To automate report creation process so that doctors prepare reports faster and more easily which leads to more patients to be diagnosed in a day. </a:t>
          </a:r>
        </a:p>
      </dgm:t>
    </dgm:pt>
    <dgm:pt modelId="{D8C33D9C-A217-4632-A8E7-8894C8AB3995}" type="parTrans" cxnId="{AD5C61B5-03FB-45ED-AB8B-57719A18E932}">
      <dgm:prSet/>
      <dgm:spPr/>
      <dgm:t>
        <a:bodyPr/>
        <a:lstStyle/>
        <a:p>
          <a:endParaRPr lang="en-US"/>
        </a:p>
      </dgm:t>
    </dgm:pt>
    <dgm:pt modelId="{15993154-416A-4E86-B445-CFF114B80334}" type="sibTrans" cxnId="{AD5C61B5-03FB-45ED-AB8B-57719A18E932}">
      <dgm:prSet/>
      <dgm:spPr/>
      <dgm:t>
        <a:bodyPr/>
        <a:lstStyle/>
        <a:p>
          <a:endParaRPr lang="en-US"/>
        </a:p>
      </dgm:t>
    </dgm:pt>
    <dgm:pt modelId="{90291329-0EF7-4EC3-94FF-CB1125BF0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To save information about facilities, report-making process, and customer satisfaction process in order to make it efficient and make precise decisions.</a:t>
          </a:r>
        </a:p>
      </dgm:t>
    </dgm:pt>
    <dgm:pt modelId="{FDED0362-9D0B-455D-B1E7-1BE7F1FA5389}" type="parTrans" cxnId="{08EAE584-9075-4686-B09A-010C8B4ED308}">
      <dgm:prSet/>
      <dgm:spPr/>
      <dgm:t>
        <a:bodyPr/>
        <a:lstStyle/>
        <a:p>
          <a:endParaRPr lang="en-US"/>
        </a:p>
      </dgm:t>
    </dgm:pt>
    <dgm:pt modelId="{98C60B5A-D5CB-47C4-9049-07080EFF318C}" type="sibTrans" cxnId="{08EAE584-9075-4686-B09A-010C8B4ED308}">
      <dgm:prSet/>
      <dgm:spPr/>
      <dgm:t>
        <a:bodyPr/>
        <a:lstStyle/>
        <a:p>
          <a:endParaRPr lang="en-US"/>
        </a:p>
      </dgm:t>
    </dgm:pt>
    <dgm:pt modelId="{F42D58FC-CA8E-406A-B7AA-505844129DD8}" type="pres">
      <dgm:prSet presAssocID="{D64F4D67-8C89-4661-B71B-0883D1CDE7E8}" presName="root" presStyleCnt="0">
        <dgm:presLayoutVars>
          <dgm:dir/>
          <dgm:resizeHandles val="exact"/>
        </dgm:presLayoutVars>
      </dgm:prSet>
      <dgm:spPr/>
    </dgm:pt>
    <dgm:pt modelId="{C347B9F9-66C7-43C5-B262-A543F2F39871}" type="pres">
      <dgm:prSet presAssocID="{E5AA245B-3134-4B36-8EA5-767CB2639C72}" presName="compNode" presStyleCnt="0"/>
      <dgm:spPr/>
    </dgm:pt>
    <dgm:pt modelId="{3A4D32BD-1973-4D7C-9EF8-62E10EA63AEC}" type="pres">
      <dgm:prSet presAssocID="{E5AA245B-3134-4B36-8EA5-767CB2639C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CC0B5CD-6374-4DD9-BC93-632ADDCDFBB2}" type="pres">
      <dgm:prSet presAssocID="{E5AA245B-3134-4B36-8EA5-767CB2639C72}" presName="spaceRect" presStyleCnt="0"/>
      <dgm:spPr/>
    </dgm:pt>
    <dgm:pt modelId="{1BCA6B61-4E65-4300-897D-E9CD3D9B93B6}" type="pres">
      <dgm:prSet presAssocID="{E5AA245B-3134-4B36-8EA5-767CB2639C72}" presName="textRect" presStyleLbl="revTx" presStyleIdx="0" presStyleCnt="2">
        <dgm:presLayoutVars>
          <dgm:chMax val="1"/>
          <dgm:chPref val="1"/>
        </dgm:presLayoutVars>
      </dgm:prSet>
      <dgm:spPr/>
    </dgm:pt>
    <dgm:pt modelId="{BF173553-DB8C-439D-A407-57FF8362D992}" type="pres">
      <dgm:prSet presAssocID="{15993154-416A-4E86-B445-CFF114B80334}" presName="sibTrans" presStyleCnt="0"/>
      <dgm:spPr/>
    </dgm:pt>
    <dgm:pt modelId="{CA242B35-1D82-4BF6-AC69-15E299FDC263}" type="pres">
      <dgm:prSet presAssocID="{90291329-0EF7-4EC3-94FF-CB1125BF00BA}" presName="compNode" presStyleCnt="0"/>
      <dgm:spPr/>
    </dgm:pt>
    <dgm:pt modelId="{DFD46CBF-FF01-4264-988D-AC5CD2912D61}" type="pres">
      <dgm:prSet presAssocID="{90291329-0EF7-4EC3-94FF-CB1125BF00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B0C6395-C0C2-47B9-80DF-4A81CCAE6700}" type="pres">
      <dgm:prSet presAssocID="{90291329-0EF7-4EC3-94FF-CB1125BF00BA}" presName="spaceRect" presStyleCnt="0"/>
      <dgm:spPr/>
    </dgm:pt>
    <dgm:pt modelId="{D5C3077D-8B54-4D6D-9AFD-93113E22FBB1}" type="pres">
      <dgm:prSet presAssocID="{90291329-0EF7-4EC3-94FF-CB1125BF00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16CA45-F86B-45AD-B383-F8208FC7BF87}" type="presOf" srcId="{D64F4D67-8C89-4661-B71B-0883D1CDE7E8}" destId="{F42D58FC-CA8E-406A-B7AA-505844129DD8}" srcOrd="0" destOrd="0" presId="urn:microsoft.com/office/officeart/2018/2/layout/IconLabelList"/>
    <dgm:cxn modelId="{08EAE584-9075-4686-B09A-010C8B4ED308}" srcId="{D64F4D67-8C89-4661-B71B-0883D1CDE7E8}" destId="{90291329-0EF7-4EC3-94FF-CB1125BF00BA}" srcOrd="1" destOrd="0" parTransId="{FDED0362-9D0B-455D-B1E7-1BE7F1FA5389}" sibTransId="{98C60B5A-D5CB-47C4-9049-07080EFF318C}"/>
    <dgm:cxn modelId="{AD5C61B5-03FB-45ED-AB8B-57719A18E932}" srcId="{D64F4D67-8C89-4661-B71B-0883D1CDE7E8}" destId="{E5AA245B-3134-4B36-8EA5-767CB2639C72}" srcOrd="0" destOrd="0" parTransId="{D8C33D9C-A217-4632-A8E7-8894C8AB3995}" sibTransId="{15993154-416A-4E86-B445-CFF114B80334}"/>
    <dgm:cxn modelId="{E5DA79C3-70A7-461C-A5C8-287BB872BF4C}" type="presOf" srcId="{E5AA245B-3134-4B36-8EA5-767CB2639C72}" destId="{1BCA6B61-4E65-4300-897D-E9CD3D9B93B6}" srcOrd="0" destOrd="0" presId="urn:microsoft.com/office/officeart/2018/2/layout/IconLabelList"/>
    <dgm:cxn modelId="{1FAF6AFF-D1BA-4F82-886C-66BA8AA69039}" type="presOf" srcId="{90291329-0EF7-4EC3-94FF-CB1125BF00BA}" destId="{D5C3077D-8B54-4D6D-9AFD-93113E22FBB1}" srcOrd="0" destOrd="0" presId="urn:microsoft.com/office/officeart/2018/2/layout/IconLabelList"/>
    <dgm:cxn modelId="{FDB0C787-CAAF-42C3-A713-8B1ECFDC364B}" type="presParOf" srcId="{F42D58FC-CA8E-406A-B7AA-505844129DD8}" destId="{C347B9F9-66C7-43C5-B262-A543F2F39871}" srcOrd="0" destOrd="0" presId="urn:microsoft.com/office/officeart/2018/2/layout/IconLabelList"/>
    <dgm:cxn modelId="{87B25851-04B5-42EC-8676-E187F7A5B3F8}" type="presParOf" srcId="{C347B9F9-66C7-43C5-B262-A543F2F39871}" destId="{3A4D32BD-1973-4D7C-9EF8-62E10EA63AEC}" srcOrd="0" destOrd="0" presId="urn:microsoft.com/office/officeart/2018/2/layout/IconLabelList"/>
    <dgm:cxn modelId="{B4058062-C2F7-4446-9977-86E667E2BC6A}" type="presParOf" srcId="{C347B9F9-66C7-43C5-B262-A543F2F39871}" destId="{3CC0B5CD-6374-4DD9-BC93-632ADDCDFBB2}" srcOrd="1" destOrd="0" presId="urn:microsoft.com/office/officeart/2018/2/layout/IconLabelList"/>
    <dgm:cxn modelId="{FAC4F504-8368-4797-A886-638936053490}" type="presParOf" srcId="{C347B9F9-66C7-43C5-B262-A543F2F39871}" destId="{1BCA6B61-4E65-4300-897D-E9CD3D9B93B6}" srcOrd="2" destOrd="0" presId="urn:microsoft.com/office/officeart/2018/2/layout/IconLabelList"/>
    <dgm:cxn modelId="{C8CF20AB-8147-4C78-96AD-3FF62A9F69CA}" type="presParOf" srcId="{F42D58FC-CA8E-406A-B7AA-505844129DD8}" destId="{BF173553-DB8C-439D-A407-57FF8362D992}" srcOrd="1" destOrd="0" presId="urn:microsoft.com/office/officeart/2018/2/layout/IconLabelList"/>
    <dgm:cxn modelId="{CFD61942-C38F-4650-914C-0B9A5B35083D}" type="presParOf" srcId="{F42D58FC-CA8E-406A-B7AA-505844129DD8}" destId="{CA242B35-1D82-4BF6-AC69-15E299FDC263}" srcOrd="2" destOrd="0" presId="urn:microsoft.com/office/officeart/2018/2/layout/IconLabelList"/>
    <dgm:cxn modelId="{60495A4D-C0D9-466B-B452-8514A76A47AC}" type="presParOf" srcId="{CA242B35-1D82-4BF6-AC69-15E299FDC263}" destId="{DFD46CBF-FF01-4264-988D-AC5CD2912D61}" srcOrd="0" destOrd="0" presId="urn:microsoft.com/office/officeart/2018/2/layout/IconLabelList"/>
    <dgm:cxn modelId="{B9587519-183C-47BC-9162-B9938EE5C8A2}" type="presParOf" srcId="{CA242B35-1D82-4BF6-AC69-15E299FDC263}" destId="{CB0C6395-C0C2-47B9-80DF-4A81CCAE6700}" srcOrd="1" destOrd="0" presId="urn:microsoft.com/office/officeart/2018/2/layout/IconLabelList"/>
    <dgm:cxn modelId="{79203B30-9923-4D20-9933-C5DD83EE19CA}" type="presParOf" srcId="{CA242B35-1D82-4BF6-AC69-15E299FDC263}" destId="{D5C3077D-8B54-4D6D-9AFD-93113E22FB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88F62-4831-9C49-B9C6-2648B436B20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BAF62-63D9-414E-8703-AA881D191420}">
      <dgm:prSet phldrT="[Text]"/>
      <dgm:spPr/>
      <dgm:t>
        <a:bodyPr/>
        <a:lstStyle/>
        <a:p>
          <a:r>
            <a:rPr lang="en-US" dirty="0"/>
            <a:t>Doctor</a:t>
          </a:r>
        </a:p>
      </dgm:t>
    </dgm:pt>
    <dgm:pt modelId="{7CDEBA3F-6C67-2E4E-871B-ABEC9C17C3FA}" type="parTrans" cxnId="{C7B3C29B-D231-F343-B7F9-E37DD79F31B2}">
      <dgm:prSet/>
      <dgm:spPr/>
      <dgm:t>
        <a:bodyPr/>
        <a:lstStyle/>
        <a:p>
          <a:endParaRPr lang="en-US"/>
        </a:p>
      </dgm:t>
    </dgm:pt>
    <dgm:pt modelId="{A2A9BB4A-1746-C242-9777-2D50314C96B8}" type="sibTrans" cxnId="{C7B3C29B-D231-F343-B7F9-E37DD79F31B2}">
      <dgm:prSet/>
      <dgm:spPr/>
      <dgm:t>
        <a:bodyPr/>
        <a:lstStyle/>
        <a:p>
          <a:endParaRPr lang="en-US"/>
        </a:p>
      </dgm:t>
    </dgm:pt>
    <dgm:pt modelId="{FCFCF7BC-0ECB-574C-BCC5-B404254E3952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FC3F7A91-624D-254F-BCEA-FC6DB6AB3BC2}" type="parTrans" cxnId="{9FEDA0A7-86DE-654F-8402-CE22D1CC6351}">
      <dgm:prSet/>
      <dgm:spPr/>
      <dgm:t>
        <a:bodyPr/>
        <a:lstStyle/>
        <a:p>
          <a:endParaRPr lang="en-US"/>
        </a:p>
      </dgm:t>
    </dgm:pt>
    <dgm:pt modelId="{588570C6-E0A8-2A4C-B2C6-6C07AC155289}" type="sibTrans" cxnId="{9FEDA0A7-86DE-654F-8402-CE22D1CC6351}">
      <dgm:prSet/>
      <dgm:spPr/>
      <dgm:t>
        <a:bodyPr/>
        <a:lstStyle/>
        <a:p>
          <a:endParaRPr lang="en-US"/>
        </a:p>
      </dgm:t>
    </dgm:pt>
    <dgm:pt modelId="{549A9195-F48A-B342-B528-D25715E84781}">
      <dgm:prSet phldrT="[Text]"/>
      <dgm:spPr/>
      <dgm:t>
        <a:bodyPr/>
        <a:lstStyle/>
        <a:p>
          <a:endParaRPr lang="en-US" dirty="0"/>
        </a:p>
      </dgm:t>
    </dgm:pt>
    <dgm:pt modelId="{D75B73EB-FFD5-6A4E-A0F9-F493719EFF1A}" type="parTrans" cxnId="{D58D7140-5BCD-F141-AD0E-315B50CE55D3}">
      <dgm:prSet/>
      <dgm:spPr/>
      <dgm:t>
        <a:bodyPr/>
        <a:lstStyle/>
        <a:p>
          <a:endParaRPr lang="en-US"/>
        </a:p>
      </dgm:t>
    </dgm:pt>
    <dgm:pt modelId="{1502BF08-4FCD-EF4B-A468-4B3C96F10D2D}" type="sibTrans" cxnId="{D58D7140-5BCD-F141-AD0E-315B50CE55D3}">
      <dgm:prSet/>
      <dgm:spPr/>
      <dgm:t>
        <a:bodyPr/>
        <a:lstStyle/>
        <a:p>
          <a:endParaRPr lang="en-US"/>
        </a:p>
      </dgm:t>
    </dgm:pt>
    <dgm:pt modelId="{9BB0BB31-66BB-834F-A242-6D38F741B14E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48517F4D-B8C9-B042-8A36-2360BE733D91}" type="parTrans" cxnId="{20DE45D6-54A1-AD44-96A1-F90C91EFDB53}">
      <dgm:prSet/>
      <dgm:spPr/>
      <dgm:t>
        <a:bodyPr/>
        <a:lstStyle/>
        <a:p>
          <a:endParaRPr lang="en-US"/>
        </a:p>
      </dgm:t>
    </dgm:pt>
    <dgm:pt modelId="{280A9A71-9EA5-3644-82D6-99916E1459CF}" type="sibTrans" cxnId="{20DE45D6-54A1-AD44-96A1-F90C91EFDB53}">
      <dgm:prSet/>
      <dgm:spPr/>
      <dgm:t>
        <a:bodyPr/>
        <a:lstStyle/>
        <a:p>
          <a:endParaRPr lang="en-US"/>
        </a:p>
      </dgm:t>
    </dgm:pt>
    <dgm:pt modelId="{7F39393C-C1A6-CC43-8636-18707FBB5DF1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535AC894-57EB-0B43-B2C8-B0FAF6271691}" type="parTrans" cxnId="{B9C9D6EE-2EDB-E241-9E5B-6592B8975C86}">
      <dgm:prSet/>
      <dgm:spPr/>
      <dgm:t>
        <a:bodyPr/>
        <a:lstStyle/>
        <a:p>
          <a:endParaRPr lang="en-US"/>
        </a:p>
      </dgm:t>
    </dgm:pt>
    <dgm:pt modelId="{866D9026-CF60-AF45-89B5-7547333FB1E7}" type="sibTrans" cxnId="{B9C9D6EE-2EDB-E241-9E5B-6592B8975C86}">
      <dgm:prSet/>
      <dgm:spPr/>
      <dgm:t>
        <a:bodyPr/>
        <a:lstStyle/>
        <a:p>
          <a:endParaRPr lang="en-US"/>
        </a:p>
      </dgm:t>
    </dgm:pt>
    <dgm:pt modelId="{E6573C0B-3D1E-DB4E-8064-7D887DD6DEE7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DD4880A1-5A70-4246-A9B8-4A7E2D642D39}" type="parTrans" cxnId="{FF22369D-D6CF-334A-950B-07DE083B9035}">
      <dgm:prSet/>
      <dgm:spPr/>
      <dgm:t>
        <a:bodyPr/>
        <a:lstStyle/>
        <a:p>
          <a:endParaRPr lang="en-US"/>
        </a:p>
      </dgm:t>
    </dgm:pt>
    <dgm:pt modelId="{444DEA82-6887-474F-AD47-929ED4978930}" type="sibTrans" cxnId="{FF22369D-D6CF-334A-950B-07DE083B9035}">
      <dgm:prSet/>
      <dgm:spPr/>
      <dgm:t>
        <a:bodyPr/>
        <a:lstStyle/>
        <a:p>
          <a:endParaRPr lang="en-US"/>
        </a:p>
      </dgm:t>
    </dgm:pt>
    <dgm:pt modelId="{9CA8C3F7-5DB9-1D4C-B07D-203654CA99A6}">
      <dgm:prSet phldrT="[Text]"/>
      <dgm:spPr/>
      <dgm:t>
        <a:bodyPr/>
        <a:lstStyle/>
        <a:p>
          <a:r>
            <a:rPr lang="en-US" dirty="0"/>
            <a:t>Session</a:t>
          </a:r>
        </a:p>
      </dgm:t>
    </dgm:pt>
    <dgm:pt modelId="{5694FD72-EBA5-B345-8009-C58BC6344445}" type="parTrans" cxnId="{453C19EF-261B-C34B-9C2B-5AF8E130E9A4}">
      <dgm:prSet/>
      <dgm:spPr/>
      <dgm:t>
        <a:bodyPr/>
        <a:lstStyle/>
        <a:p>
          <a:endParaRPr lang="en-US"/>
        </a:p>
      </dgm:t>
    </dgm:pt>
    <dgm:pt modelId="{F4639738-E769-5A46-9441-B07D3FA7D25A}" type="sibTrans" cxnId="{453C19EF-261B-C34B-9C2B-5AF8E130E9A4}">
      <dgm:prSet/>
      <dgm:spPr/>
      <dgm:t>
        <a:bodyPr/>
        <a:lstStyle/>
        <a:p>
          <a:endParaRPr lang="en-US"/>
        </a:p>
      </dgm:t>
    </dgm:pt>
    <dgm:pt modelId="{E2CB1AB5-8B65-D945-863B-09C47ABC311C}">
      <dgm:prSet phldrT="[Text]"/>
      <dgm:spPr/>
      <dgm:t>
        <a:bodyPr/>
        <a:lstStyle/>
        <a:p>
          <a:r>
            <a:rPr lang="en-US" dirty="0"/>
            <a:t>lD</a:t>
          </a:r>
        </a:p>
      </dgm:t>
    </dgm:pt>
    <dgm:pt modelId="{F9E8D05E-E2D1-4A4F-BCA4-0E651CF0E6FD}" type="parTrans" cxnId="{45A21477-63F5-574B-9E75-0F3F77F02AD7}">
      <dgm:prSet/>
      <dgm:spPr/>
      <dgm:t>
        <a:bodyPr/>
        <a:lstStyle/>
        <a:p>
          <a:endParaRPr lang="en-US"/>
        </a:p>
      </dgm:t>
    </dgm:pt>
    <dgm:pt modelId="{1480FAD0-BA5C-AA47-9D8F-075E5FA2CF05}" type="sibTrans" cxnId="{45A21477-63F5-574B-9E75-0F3F77F02AD7}">
      <dgm:prSet/>
      <dgm:spPr/>
      <dgm:t>
        <a:bodyPr/>
        <a:lstStyle/>
        <a:p>
          <a:endParaRPr lang="en-US"/>
        </a:p>
      </dgm:t>
    </dgm:pt>
    <dgm:pt modelId="{7C5222EB-75BE-F64F-89DD-E4B2C6590D86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EAA0EFD6-70B8-D541-B779-02D5C646720F}" type="parTrans" cxnId="{F06F08D6-9B7E-E243-9AAA-4C05D2AA14CA}">
      <dgm:prSet/>
      <dgm:spPr/>
      <dgm:t>
        <a:bodyPr/>
        <a:lstStyle/>
        <a:p>
          <a:endParaRPr lang="en-US"/>
        </a:p>
      </dgm:t>
    </dgm:pt>
    <dgm:pt modelId="{74C5C27E-09C0-2043-A616-730159ACE3A7}" type="sibTrans" cxnId="{F06F08D6-9B7E-E243-9AAA-4C05D2AA14CA}">
      <dgm:prSet/>
      <dgm:spPr/>
      <dgm:t>
        <a:bodyPr/>
        <a:lstStyle/>
        <a:p>
          <a:endParaRPr lang="en-US"/>
        </a:p>
      </dgm:t>
    </dgm:pt>
    <dgm:pt modelId="{68526794-AA8B-D749-A29A-E9A6BD76594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FFEA53D3-F5FE-A64B-B2C7-763E2B0F27D1}" type="parTrans" cxnId="{CA266F34-DBA9-9E4A-98A6-F0118A37EDE5}">
      <dgm:prSet/>
      <dgm:spPr/>
      <dgm:t>
        <a:bodyPr/>
        <a:lstStyle/>
        <a:p>
          <a:endParaRPr lang="en-US"/>
        </a:p>
      </dgm:t>
    </dgm:pt>
    <dgm:pt modelId="{D38F1596-F901-7A4B-B0E5-DA3FB369D31C}" type="sibTrans" cxnId="{CA266F34-DBA9-9E4A-98A6-F0118A37EDE5}">
      <dgm:prSet/>
      <dgm:spPr/>
      <dgm:t>
        <a:bodyPr/>
        <a:lstStyle/>
        <a:p>
          <a:endParaRPr lang="en-US"/>
        </a:p>
      </dgm:t>
    </dgm:pt>
    <dgm:pt modelId="{C7D11858-E36D-874F-9A5A-3B391F270FA0}">
      <dgm:prSet phldrT="[Text]"/>
      <dgm:spPr/>
      <dgm:t>
        <a:bodyPr/>
        <a:lstStyle/>
        <a:p>
          <a:r>
            <a:rPr lang="en-US" dirty="0"/>
            <a:t>Foreign key as illnesses</a:t>
          </a:r>
        </a:p>
      </dgm:t>
    </dgm:pt>
    <dgm:pt modelId="{710F95B9-80A8-5648-8938-1306D7E23836}" type="parTrans" cxnId="{ABE416C9-490C-934F-9942-F19A148348D4}">
      <dgm:prSet/>
      <dgm:spPr/>
      <dgm:t>
        <a:bodyPr/>
        <a:lstStyle/>
        <a:p>
          <a:endParaRPr lang="en-US"/>
        </a:p>
      </dgm:t>
    </dgm:pt>
    <dgm:pt modelId="{814AF6D0-F79E-DF4B-981F-69E5EE6AA672}" type="sibTrans" cxnId="{ABE416C9-490C-934F-9942-F19A148348D4}">
      <dgm:prSet/>
      <dgm:spPr/>
      <dgm:t>
        <a:bodyPr/>
        <a:lstStyle/>
        <a:p>
          <a:endParaRPr lang="en-US"/>
        </a:p>
      </dgm:t>
    </dgm:pt>
    <dgm:pt modelId="{01AF6648-5DF4-E446-B421-0338290C1D7C}">
      <dgm:prSet phldrT="[Text]"/>
      <dgm:spPr/>
      <dgm:t>
        <a:bodyPr/>
        <a:lstStyle/>
        <a:p>
          <a:r>
            <a:rPr lang="en-US" dirty="0"/>
            <a:t>Facility</a:t>
          </a:r>
        </a:p>
      </dgm:t>
    </dgm:pt>
    <dgm:pt modelId="{A6B5D0A3-BA4E-784E-ACD8-9C986DE3CA18}" type="parTrans" cxnId="{C42451C7-6B45-8E42-BFB8-92DBFA453B71}">
      <dgm:prSet/>
      <dgm:spPr/>
      <dgm:t>
        <a:bodyPr/>
        <a:lstStyle/>
        <a:p>
          <a:endParaRPr lang="en-US"/>
        </a:p>
      </dgm:t>
    </dgm:pt>
    <dgm:pt modelId="{9D753983-5C32-8249-8A41-2CC3108D60BB}" type="sibTrans" cxnId="{C42451C7-6B45-8E42-BFB8-92DBFA453B71}">
      <dgm:prSet/>
      <dgm:spPr/>
      <dgm:t>
        <a:bodyPr/>
        <a:lstStyle/>
        <a:p>
          <a:endParaRPr lang="en-US"/>
        </a:p>
      </dgm:t>
    </dgm:pt>
    <dgm:pt modelId="{A3B86647-7CFF-344A-9940-241218A44AFE}">
      <dgm:prSet phldrT="[Text]"/>
      <dgm:spPr/>
      <dgm:t>
        <a:bodyPr/>
        <a:lstStyle/>
        <a:p>
          <a:r>
            <a:rPr lang="en-US" dirty="0"/>
            <a:t>Doctor</a:t>
          </a:r>
        </a:p>
      </dgm:t>
    </dgm:pt>
    <dgm:pt modelId="{25E76EB1-48BD-4940-94BE-E16CA48A2EA8}" type="parTrans" cxnId="{A1109378-8C32-154A-8CDD-2CA4A099A9AD}">
      <dgm:prSet/>
      <dgm:spPr/>
      <dgm:t>
        <a:bodyPr/>
        <a:lstStyle/>
        <a:p>
          <a:endParaRPr lang="en-US"/>
        </a:p>
      </dgm:t>
    </dgm:pt>
    <dgm:pt modelId="{64BD3B7C-DA98-B74A-8B2C-D79A189E3274}" type="sibTrans" cxnId="{A1109378-8C32-154A-8CDD-2CA4A099A9AD}">
      <dgm:prSet/>
      <dgm:spPr/>
      <dgm:t>
        <a:bodyPr/>
        <a:lstStyle/>
        <a:p>
          <a:endParaRPr lang="en-US"/>
        </a:p>
      </dgm:t>
    </dgm:pt>
    <dgm:pt modelId="{1D28120C-8F72-5E44-840E-7EB1E7A16B25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54197E98-3170-8545-98F5-63A4618115FE}" type="parTrans" cxnId="{1EF469EF-F924-A645-9F4B-0EFF974A433E}">
      <dgm:prSet/>
      <dgm:spPr/>
      <dgm:t>
        <a:bodyPr/>
        <a:lstStyle/>
        <a:p>
          <a:endParaRPr lang="en-US"/>
        </a:p>
      </dgm:t>
    </dgm:pt>
    <dgm:pt modelId="{4A7782C2-58E7-9145-AF69-AA3B08E0F4C7}" type="sibTrans" cxnId="{1EF469EF-F924-A645-9F4B-0EFF974A433E}">
      <dgm:prSet/>
      <dgm:spPr/>
      <dgm:t>
        <a:bodyPr/>
        <a:lstStyle/>
        <a:p>
          <a:endParaRPr lang="en-US"/>
        </a:p>
      </dgm:t>
    </dgm:pt>
    <dgm:pt modelId="{82BCD540-D21C-4843-9776-D62B34D76D60}">
      <dgm:prSet phldrT="[Text]"/>
      <dgm:spPr/>
      <dgm:t>
        <a:bodyPr/>
        <a:lstStyle/>
        <a:p>
          <a:r>
            <a:rPr lang="en-US" dirty="0"/>
            <a:t>Rooms</a:t>
          </a:r>
        </a:p>
      </dgm:t>
    </dgm:pt>
    <dgm:pt modelId="{F7D9602E-FC22-0F4F-A061-A83E05C74A4E}" type="parTrans" cxnId="{C28820BF-6EDC-B141-9F46-8F14C373AA8B}">
      <dgm:prSet/>
      <dgm:spPr/>
      <dgm:t>
        <a:bodyPr/>
        <a:lstStyle/>
        <a:p>
          <a:endParaRPr lang="en-US"/>
        </a:p>
      </dgm:t>
    </dgm:pt>
    <dgm:pt modelId="{F485EE4C-6C18-B94D-B10C-6C683B2448D0}" type="sibTrans" cxnId="{C28820BF-6EDC-B141-9F46-8F14C373AA8B}">
      <dgm:prSet/>
      <dgm:spPr/>
      <dgm:t>
        <a:bodyPr/>
        <a:lstStyle/>
        <a:p>
          <a:endParaRPr lang="en-US"/>
        </a:p>
      </dgm:t>
    </dgm:pt>
    <dgm:pt modelId="{B06199D6-2EDD-4B48-BE5F-245665BF3FD8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425DF34E-C24F-194B-8569-F7DD3592F70C}" type="parTrans" cxnId="{5EB3328B-AA06-CF44-B97C-4FE31D8FB532}">
      <dgm:prSet/>
      <dgm:spPr/>
      <dgm:t>
        <a:bodyPr/>
        <a:lstStyle/>
        <a:p>
          <a:endParaRPr lang="en-US"/>
        </a:p>
      </dgm:t>
    </dgm:pt>
    <dgm:pt modelId="{8F597DAB-4CD1-A145-ABF4-00729C8B3421}" type="sibTrans" cxnId="{5EB3328B-AA06-CF44-B97C-4FE31D8FB532}">
      <dgm:prSet/>
      <dgm:spPr/>
      <dgm:t>
        <a:bodyPr/>
        <a:lstStyle/>
        <a:p>
          <a:endParaRPr lang="en-US"/>
        </a:p>
      </dgm:t>
    </dgm:pt>
    <dgm:pt modelId="{A50B1817-1EE2-FE47-AEC1-CAC5768CD25F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CE053044-EA1A-4042-A951-3444017C48BC}" type="parTrans" cxnId="{74BEF0EB-CF63-0546-9EF9-73D974650637}">
      <dgm:prSet/>
      <dgm:spPr/>
      <dgm:t>
        <a:bodyPr/>
        <a:lstStyle/>
        <a:p>
          <a:endParaRPr lang="en-US"/>
        </a:p>
      </dgm:t>
    </dgm:pt>
    <dgm:pt modelId="{D8986935-65F9-124E-ABB8-5A1F00807312}" type="sibTrans" cxnId="{74BEF0EB-CF63-0546-9EF9-73D974650637}">
      <dgm:prSet/>
      <dgm:spPr/>
      <dgm:t>
        <a:bodyPr/>
        <a:lstStyle/>
        <a:p>
          <a:endParaRPr lang="en-US"/>
        </a:p>
      </dgm:t>
    </dgm:pt>
    <dgm:pt modelId="{22615698-0C2D-F044-98F1-A9E2DB43411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B8B9E548-2E3B-6A4E-947B-5DF3CA2C2491}" type="parTrans" cxnId="{1E64C18D-CC74-5747-B72C-DA6C5F508F2E}">
      <dgm:prSet/>
      <dgm:spPr/>
      <dgm:t>
        <a:bodyPr/>
        <a:lstStyle/>
        <a:p>
          <a:endParaRPr lang="en-US"/>
        </a:p>
      </dgm:t>
    </dgm:pt>
    <dgm:pt modelId="{10A0FE88-40C0-EA44-9F47-81A5BD43A027}" type="sibTrans" cxnId="{1E64C18D-CC74-5747-B72C-DA6C5F508F2E}">
      <dgm:prSet/>
      <dgm:spPr/>
      <dgm:t>
        <a:bodyPr/>
        <a:lstStyle/>
        <a:p>
          <a:endParaRPr lang="en-US"/>
        </a:p>
      </dgm:t>
    </dgm:pt>
    <dgm:pt modelId="{7A7B4D36-AD9B-4044-AE05-5837A2FB263B}" type="pres">
      <dgm:prSet presAssocID="{E4E88F62-4831-9C49-B9C6-2648B436B201}" presName="Name0" presStyleCnt="0">
        <dgm:presLayoutVars>
          <dgm:dir/>
          <dgm:animLvl val="lvl"/>
          <dgm:resizeHandles val="exact"/>
        </dgm:presLayoutVars>
      </dgm:prSet>
      <dgm:spPr/>
    </dgm:pt>
    <dgm:pt modelId="{CB27D7D8-B817-CA45-8624-FC7FC3CA7E2E}" type="pres">
      <dgm:prSet presAssocID="{973BAF62-63D9-414E-8703-AA881D191420}" presName="composite" presStyleCnt="0"/>
      <dgm:spPr/>
    </dgm:pt>
    <dgm:pt modelId="{AFF7BAD6-FF11-1543-80E0-0930EBE20F39}" type="pres">
      <dgm:prSet presAssocID="{973BAF62-63D9-414E-8703-AA881D191420}" presName="parTx" presStyleLbl="alignNode1" presStyleIdx="0" presStyleCnt="4" custLinFactNeighborX="-911" custLinFactNeighborY="-3533">
        <dgm:presLayoutVars>
          <dgm:chMax val="0"/>
          <dgm:chPref val="0"/>
          <dgm:bulletEnabled val="1"/>
        </dgm:presLayoutVars>
      </dgm:prSet>
      <dgm:spPr/>
    </dgm:pt>
    <dgm:pt modelId="{1DEB5824-C3B2-F446-929D-6A736267CF41}" type="pres">
      <dgm:prSet presAssocID="{973BAF62-63D9-414E-8703-AA881D191420}" presName="desTx" presStyleLbl="alignAccFollowNode1" presStyleIdx="0" presStyleCnt="4">
        <dgm:presLayoutVars>
          <dgm:bulletEnabled val="1"/>
        </dgm:presLayoutVars>
      </dgm:prSet>
      <dgm:spPr/>
    </dgm:pt>
    <dgm:pt modelId="{6DFB33B4-9E2F-6542-8E8A-5D93DF7F012F}" type="pres">
      <dgm:prSet presAssocID="{A2A9BB4A-1746-C242-9777-2D50314C96B8}" presName="space" presStyleCnt="0"/>
      <dgm:spPr/>
    </dgm:pt>
    <dgm:pt modelId="{14EA2074-857A-2741-A822-B85CC57BE401}" type="pres">
      <dgm:prSet presAssocID="{9BB0BB31-66BB-834F-A242-6D38F741B14E}" presName="composite" presStyleCnt="0"/>
      <dgm:spPr/>
    </dgm:pt>
    <dgm:pt modelId="{CFDAC912-8702-484C-B809-B03EF3DAD88A}" type="pres">
      <dgm:prSet presAssocID="{9BB0BB31-66BB-834F-A242-6D38F741B14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7A2095F-9643-5F48-B271-CB0023974C80}" type="pres">
      <dgm:prSet presAssocID="{9BB0BB31-66BB-834F-A242-6D38F741B14E}" presName="desTx" presStyleLbl="alignAccFollowNode1" presStyleIdx="1" presStyleCnt="4">
        <dgm:presLayoutVars>
          <dgm:bulletEnabled val="1"/>
        </dgm:presLayoutVars>
      </dgm:prSet>
      <dgm:spPr/>
    </dgm:pt>
    <dgm:pt modelId="{87C673A8-31F5-3C48-906A-89117CCD94C8}" type="pres">
      <dgm:prSet presAssocID="{280A9A71-9EA5-3644-82D6-99916E1459CF}" presName="space" presStyleCnt="0"/>
      <dgm:spPr/>
    </dgm:pt>
    <dgm:pt modelId="{46CE2D92-2A97-A84A-9D77-3A52CE57C8BA}" type="pres">
      <dgm:prSet presAssocID="{B06199D6-2EDD-4B48-BE5F-245665BF3FD8}" presName="composite" presStyleCnt="0"/>
      <dgm:spPr/>
    </dgm:pt>
    <dgm:pt modelId="{3E1BA120-B93C-AE4B-8CD7-F9723385CACE}" type="pres">
      <dgm:prSet presAssocID="{B06199D6-2EDD-4B48-BE5F-245665BF3FD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EF31699-5FF8-854F-B990-283A080C10FF}" type="pres">
      <dgm:prSet presAssocID="{B06199D6-2EDD-4B48-BE5F-245665BF3FD8}" presName="desTx" presStyleLbl="alignAccFollowNode1" presStyleIdx="2" presStyleCnt="4">
        <dgm:presLayoutVars>
          <dgm:bulletEnabled val="1"/>
        </dgm:presLayoutVars>
      </dgm:prSet>
      <dgm:spPr/>
    </dgm:pt>
    <dgm:pt modelId="{D9C8BD87-2896-DA46-9990-C60A70A18EB1}" type="pres">
      <dgm:prSet presAssocID="{8F597DAB-4CD1-A145-ABF4-00729C8B3421}" presName="space" presStyleCnt="0"/>
      <dgm:spPr/>
    </dgm:pt>
    <dgm:pt modelId="{7BD3A6DB-C26D-A94C-8B7D-CF30010C818A}" type="pres">
      <dgm:prSet presAssocID="{9CA8C3F7-5DB9-1D4C-B07D-203654CA99A6}" presName="composite" presStyleCnt="0"/>
      <dgm:spPr/>
    </dgm:pt>
    <dgm:pt modelId="{A01D9458-1CE5-AD4C-94A0-4D13E2C4A4D3}" type="pres">
      <dgm:prSet presAssocID="{9CA8C3F7-5DB9-1D4C-B07D-203654CA99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0A3AE3B-14AC-B94D-8E64-36180D8EC3FB}" type="pres">
      <dgm:prSet presAssocID="{9CA8C3F7-5DB9-1D4C-B07D-203654CA99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1F02C01-D4BB-1146-A7FE-27105C7C6501}" type="presOf" srcId="{E2CB1AB5-8B65-D945-863B-09C47ABC311C}" destId="{B0A3AE3B-14AC-B94D-8E64-36180D8EC3FB}" srcOrd="0" destOrd="0" presId="urn:microsoft.com/office/officeart/2005/8/layout/hList1"/>
    <dgm:cxn modelId="{23CF5A01-701D-3F41-8ED4-9B0DA9242450}" type="presOf" srcId="{A3B86647-7CFF-344A-9940-241218A44AFE}" destId="{B0A3AE3B-14AC-B94D-8E64-36180D8EC3FB}" srcOrd="0" destOrd="3" presId="urn:microsoft.com/office/officeart/2005/8/layout/hList1"/>
    <dgm:cxn modelId="{30DE4B06-CA41-E347-8D88-34F2588C1C1B}" type="presOf" srcId="{549A9195-F48A-B342-B528-D25715E84781}" destId="{1DEB5824-C3B2-F446-929D-6A736267CF41}" srcOrd="0" destOrd="3" presId="urn:microsoft.com/office/officeart/2005/8/layout/hList1"/>
    <dgm:cxn modelId="{0CFBDD21-D054-9747-B629-AB7031B9F41B}" type="presOf" srcId="{FCFCF7BC-0ECB-574C-BCC5-B404254E3952}" destId="{1DEB5824-C3B2-F446-929D-6A736267CF41}" srcOrd="0" destOrd="0" presId="urn:microsoft.com/office/officeart/2005/8/layout/hList1"/>
    <dgm:cxn modelId="{CA266F34-DBA9-9E4A-98A6-F0118A37EDE5}" srcId="{973BAF62-63D9-414E-8703-AA881D191420}" destId="{68526794-AA8B-D749-A29A-E9A6BD76594B}" srcOrd="1" destOrd="0" parTransId="{FFEA53D3-F5FE-A64B-B2C7-763E2B0F27D1}" sibTransId="{D38F1596-F901-7A4B-B0E5-DA3FB369D31C}"/>
    <dgm:cxn modelId="{B27C6F3C-6D08-C94A-AF1C-779EC18807E7}" type="presOf" srcId="{01AF6648-5DF4-E446-B421-0338290C1D7C}" destId="{B0A3AE3B-14AC-B94D-8E64-36180D8EC3FB}" srcOrd="0" destOrd="2" presId="urn:microsoft.com/office/officeart/2005/8/layout/hList1"/>
    <dgm:cxn modelId="{D58D7140-5BCD-F141-AD0E-315B50CE55D3}" srcId="{973BAF62-63D9-414E-8703-AA881D191420}" destId="{549A9195-F48A-B342-B528-D25715E84781}" srcOrd="3" destOrd="0" parTransId="{D75B73EB-FFD5-6A4E-A0F9-F493719EFF1A}" sibTransId="{1502BF08-4FCD-EF4B-A468-4B3C96F10D2D}"/>
    <dgm:cxn modelId="{0315074C-D395-6E4C-96A9-E05A8A25C01C}" type="presOf" srcId="{68526794-AA8B-D749-A29A-E9A6BD76594B}" destId="{1DEB5824-C3B2-F446-929D-6A736267CF41}" srcOrd="0" destOrd="1" presId="urn:microsoft.com/office/officeart/2005/8/layout/hList1"/>
    <dgm:cxn modelId="{1796936F-6463-4046-8232-7704F8705567}" type="presOf" srcId="{A50B1817-1EE2-FE47-AEC1-CAC5768CD25F}" destId="{FEF31699-5FF8-854F-B990-283A080C10FF}" srcOrd="0" destOrd="0" presId="urn:microsoft.com/office/officeart/2005/8/layout/hList1"/>
    <dgm:cxn modelId="{45A21477-63F5-574B-9E75-0F3F77F02AD7}" srcId="{9CA8C3F7-5DB9-1D4C-B07D-203654CA99A6}" destId="{E2CB1AB5-8B65-D945-863B-09C47ABC311C}" srcOrd="0" destOrd="0" parTransId="{F9E8D05E-E2D1-4A4F-BCA4-0E651CF0E6FD}" sibTransId="{1480FAD0-BA5C-AA47-9D8F-075E5FA2CF05}"/>
    <dgm:cxn modelId="{A1109378-8C32-154A-8CDD-2CA4A099A9AD}" srcId="{9CA8C3F7-5DB9-1D4C-B07D-203654CA99A6}" destId="{A3B86647-7CFF-344A-9940-241218A44AFE}" srcOrd="3" destOrd="0" parTransId="{25E76EB1-48BD-4940-94BE-E16CA48A2EA8}" sibTransId="{64BD3B7C-DA98-B74A-8B2C-D79A189E3274}"/>
    <dgm:cxn modelId="{6DC7BE85-048F-9B4D-B9D9-180545D0C5A7}" type="presOf" srcId="{973BAF62-63D9-414E-8703-AA881D191420}" destId="{AFF7BAD6-FF11-1543-80E0-0930EBE20F39}" srcOrd="0" destOrd="0" presId="urn:microsoft.com/office/officeart/2005/8/layout/hList1"/>
    <dgm:cxn modelId="{5EB3328B-AA06-CF44-B97C-4FE31D8FB532}" srcId="{E4E88F62-4831-9C49-B9C6-2648B436B201}" destId="{B06199D6-2EDD-4B48-BE5F-245665BF3FD8}" srcOrd="2" destOrd="0" parTransId="{425DF34E-C24F-194B-8569-F7DD3592F70C}" sibTransId="{8F597DAB-4CD1-A145-ABF4-00729C8B3421}"/>
    <dgm:cxn modelId="{1E64C18D-CC74-5747-B72C-DA6C5F508F2E}" srcId="{B06199D6-2EDD-4B48-BE5F-245665BF3FD8}" destId="{22615698-0C2D-F044-98F1-A9E2DB43411B}" srcOrd="1" destOrd="0" parTransId="{B8B9E548-2E3B-6A4E-947B-5DF3CA2C2491}" sibTransId="{10A0FE88-40C0-EA44-9F47-81A5BD43A027}"/>
    <dgm:cxn modelId="{2B878F8E-CCFE-E847-B290-EBE25DE3B3DE}" type="presOf" srcId="{9BB0BB31-66BB-834F-A242-6D38F741B14E}" destId="{CFDAC912-8702-484C-B809-B03EF3DAD88A}" srcOrd="0" destOrd="0" presId="urn:microsoft.com/office/officeart/2005/8/layout/hList1"/>
    <dgm:cxn modelId="{C7B3C29B-D231-F343-B7F9-E37DD79F31B2}" srcId="{E4E88F62-4831-9C49-B9C6-2648B436B201}" destId="{973BAF62-63D9-414E-8703-AA881D191420}" srcOrd="0" destOrd="0" parTransId="{7CDEBA3F-6C67-2E4E-871B-ABEC9C17C3FA}" sibTransId="{A2A9BB4A-1746-C242-9777-2D50314C96B8}"/>
    <dgm:cxn modelId="{FF22369D-D6CF-334A-950B-07DE083B9035}" srcId="{9BB0BB31-66BB-834F-A242-6D38F741B14E}" destId="{E6573C0B-3D1E-DB4E-8064-7D887DD6DEE7}" srcOrd="1" destOrd="0" parTransId="{DD4880A1-5A70-4246-A9B8-4A7E2D642D39}" sibTransId="{444DEA82-6887-474F-AD47-929ED4978930}"/>
    <dgm:cxn modelId="{9154CE9F-2CD0-D74F-9E0E-D5644C28F2DB}" type="presOf" srcId="{1D28120C-8F72-5E44-840E-7EB1E7A16B25}" destId="{B0A3AE3B-14AC-B94D-8E64-36180D8EC3FB}" srcOrd="0" destOrd="4" presId="urn:microsoft.com/office/officeart/2005/8/layout/hList1"/>
    <dgm:cxn modelId="{171FE9A2-D35A-A94E-80CB-42425918F9C8}" type="presOf" srcId="{E4E88F62-4831-9C49-B9C6-2648B436B201}" destId="{7A7B4D36-AD9B-4044-AE05-5837A2FB263B}" srcOrd="0" destOrd="0" presId="urn:microsoft.com/office/officeart/2005/8/layout/hList1"/>
    <dgm:cxn modelId="{AAA643A6-DDEE-4443-B322-4B7BFED32CE1}" type="presOf" srcId="{7C5222EB-75BE-F64F-89DD-E4B2C6590D86}" destId="{B0A3AE3B-14AC-B94D-8E64-36180D8EC3FB}" srcOrd="0" destOrd="1" presId="urn:microsoft.com/office/officeart/2005/8/layout/hList1"/>
    <dgm:cxn modelId="{9FEDA0A7-86DE-654F-8402-CE22D1CC6351}" srcId="{973BAF62-63D9-414E-8703-AA881D191420}" destId="{FCFCF7BC-0ECB-574C-BCC5-B404254E3952}" srcOrd="0" destOrd="0" parTransId="{FC3F7A91-624D-254F-BCEA-FC6DB6AB3BC2}" sibTransId="{588570C6-E0A8-2A4C-B2C6-6C07AC155289}"/>
    <dgm:cxn modelId="{0BF4D2A7-3843-F945-899E-0CEEBD6D4C93}" type="presOf" srcId="{B06199D6-2EDD-4B48-BE5F-245665BF3FD8}" destId="{3E1BA120-B93C-AE4B-8CD7-F9723385CACE}" srcOrd="0" destOrd="0" presId="urn:microsoft.com/office/officeart/2005/8/layout/hList1"/>
    <dgm:cxn modelId="{304D84B7-A3C1-934F-AEE4-25102D7E4A98}" type="presOf" srcId="{C7D11858-E36D-874F-9A5A-3B391F270FA0}" destId="{1DEB5824-C3B2-F446-929D-6A736267CF41}" srcOrd="0" destOrd="2" presId="urn:microsoft.com/office/officeart/2005/8/layout/hList1"/>
    <dgm:cxn modelId="{C28820BF-6EDC-B141-9F46-8F14C373AA8B}" srcId="{9CA8C3F7-5DB9-1D4C-B07D-203654CA99A6}" destId="{82BCD540-D21C-4843-9776-D62B34D76D60}" srcOrd="5" destOrd="0" parTransId="{F7D9602E-FC22-0F4F-A061-A83E05C74A4E}" sibTransId="{F485EE4C-6C18-B94D-B10C-6C683B2448D0}"/>
    <dgm:cxn modelId="{D70D17C3-497D-E44A-A0C5-DBF7DB7DA985}" type="presOf" srcId="{E6573C0B-3D1E-DB4E-8064-7D887DD6DEE7}" destId="{B7A2095F-9643-5F48-B271-CB0023974C80}" srcOrd="0" destOrd="1" presId="urn:microsoft.com/office/officeart/2005/8/layout/hList1"/>
    <dgm:cxn modelId="{C42451C7-6B45-8E42-BFB8-92DBFA453B71}" srcId="{9CA8C3F7-5DB9-1D4C-B07D-203654CA99A6}" destId="{01AF6648-5DF4-E446-B421-0338290C1D7C}" srcOrd="2" destOrd="0" parTransId="{A6B5D0A3-BA4E-784E-ACD8-9C986DE3CA18}" sibTransId="{9D753983-5C32-8249-8A41-2CC3108D60BB}"/>
    <dgm:cxn modelId="{ABE416C9-490C-934F-9942-F19A148348D4}" srcId="{973BAF62-63D9-414E-8703-AA881D191420}" destId="{C7D11858-E36D-874F-9A5A-3B391F270FA0}" srcOrd="2" destOrd="0" parTransId="{710F95B9-80A8-5648-8938-1306D7E23836}" sibTransId="{814AF6D0-F79E-DF4B-981F-69E5EE6AA672}"/>
    <dgm:cxn modelId="{F06F08D6-9B7E-E243-9AAA-4C05D2AA14CA}" srcId="{9CA8C3F7-5DB9-1D4C-B07D-203654CA99A6}" destId="{7C5222EB-75BE-F64F-89DD-E4B2C6590D86}" srcOrd="1" destOrd="0" parTransId="{EAA0EFD6-70B8-D541-B779-02D5C646720F}" sibTransId="{74C5C27E-09C0-2043-A616-730159ACE3A7}"/>
    <dgm:cxn modelId="{20DE45D6-54A1-AD44-96A1-F90C91EFDB53}" srcId="{E4E88F62-4831-9C49-B9C6-2648B436B201}" destId="{9BB0BB31-66BB-834F-A242-6D38F741B14E}" srcOrd="1" destOrd="0" parTransId="{48517F4D-B8C9-B042-8A36-2360BE733D91}" sibTransId="{280A9A71-9EA5-3644-82D6-99916E1459CF}"/>
    <dgm:cxn modelId="{C00005DB-6320-2946-B2A5-4EBD451C15D0}" type="presOf" srcId="{9CA8C3F7-5DB9-1D4C-B07D-203654CA99A6}" destId="{A01D9458-1CE5-AD4C-94A0-4D13E2C4A4D3}" srcOrd="0" destOrd="0" presId="urn:microsoft.com/office/officeart/2005/8/layout/hList1"/>
    <dgm:cxn modelId="{5F733DDF-C246-084C-AC2A-ECFA9488D9C6}" type="presOf" srcId="{7F39393C-C1A6-CC43-8636-18707FBB5DF1}" destId="{B7A2095F-9643-5F48-B271-CB0023974C80}" srcOrd="0" destOrd="0" presId="urn:microsoft.com/office/officeart/2005/8/layout/hList1"/>
    <dgm:cxn modelId="{0D9398E8-C559-EB4F-9739-22F02328F9A7}" type="presOf" srcId="{82BCD540-D21C-4843-9776-D62B34D76D60}" destId="{B0A3AE3B-14AC-B94D-8E64-36180D8EC3FB}" srcOrd="0" destOrd="5" presId="urn:microsoft.com/office/officeart/2005/8/layout/hList1"/>
    <dgm:cxn modelId="{74BEF0EB-CF63-0546-9EF9-73D974650637}" srcId="{B06199D6-2EDD-4B48-BE5F-245665BF3FD8}" destId="{A50B1817-1EE2-FE47-AEC1-CAC5768CD25F}" srcOrd="0" destOrd="0" parTransId="{CE053044-EA1A-4042-A951-3444017C48BC}" sibTransId="{D8986935-65F9-124E-ABB8-5A1F00807312}"/>
    <dgm:cxn modelId="{B9C9D6EE-2EDB-E241-9E5B-6592B8975C86}" srcId="{9BB0BB31-66BB-834F-A242-6D38F741B14E}" destId="{7F39393C-C1A6-CC43-8636-18707FBB5DF1}" srcOrd="0" destOrd="0" parTransId="{535AC894-57EB-0B43-B2C8-B0FAF6271691}" sibTransId="{866D9026-CF60-AF45-89B5-7547333FB1E7}"/>
    <dgm:cxn modelId="{453C19EF-261B-C34B-9C2B-5AF8E130E9A4}" srcId="{E4E88F62-4831-9C49-B9C6-2648B436B201}" destId="{9CA8C3F7-5DB9-1D4C-B07D-203654CA99A6}" srcOrd="3" destOrd="0" parTransId="{5694FD72-EBA5-B345-8009-C58BC6344445}" sibTransId="{F4639738-E769-5A46-9441-B07D3FA7D25A}"/>
    <dgm:cxn modelId="{1EF469EF-F924-A645-9F4B-0EFF974A433E}" srcId="{9CA8C3F7-5DB9-1D4C-B07D-203654CA99A6}" destId="{1D28120C-8F72-5E44-840E-7EB1E7A16B25}" srcOrd="4" destOrd="0" parTransId="{54197E98-3170-8545-98F5-63A4618115FE}" sibTransId="{4A7782C2-58E7-9145-AF69-AA3B08E0F4C7}"/>
    <dgm:cxn modelId="{67A9B9FB-F67E-4F4B-8FC0-AE13308E9753}" type="presOf" srcId="{22615698-0C2D-F044-98F1-A9E2DB43411B}" destId="{FEF31699-5FF8-854F-B990-283A080C10FF}" srcOrd="0" destOrd="1" presId="urn:microsoft.com/office/officeart/2005/8/layout/hList1"/>
    <dgm:cxn modelId="{ED39FD72-5434-9749-AEB1-261015A5E21F}" type="presParOf" srcId="{7A7B4D36-AD9B-4044-AE05-5837A2FB263B}" destId="{CB27D7D8-B817-CA45-8624-FC7FC3CA7E2E}" srcOrd="0" destOrd="0" presId="urn:microsoft.com/office/officeart/2005/8/layout/hList1"/>
    <dgm:cxn modelId="{3849FE88-439C-9943-9FA0-E6C422895F98}" type="presParOf" srcId="{CB27D7D8-B817-CA45-8624-FC7FC3CA7E2E}" destId="{AFF7BAD6-FF11-1543-80E0-0930EBE20F39}" srcOrd="0" destOrd="0" presId="urn:microsoft.com/office/officeart/2005/8/layout/hList1"/>
    <dgm:cxn modelId="{A757E830-671B-664B-B321-1CD404D14353}" type="presParOf" srcId="{CB27D7D8-B817-CA45-8624-FC7FC3CA7E2E}" destId="{1DEB5824-C3B2-F446-929D-6A736267CF41}" srcOrd="1" destOrd="0" presId="urn:microsoft.com/office/officeart/2005/8/layout/hList1"/>
    <dgm:cxn modelId="{ED44C64A-A741-9F40-8B1B-CBC6E2E5849E}" type="presParOf" srcId="{7A7B4D36-AD9B-4044-AE05-5837A2FB263B}" destId="{6DFB33B4-9E2F-6542-8E8A-5D93DF7F012F}" srcOrd="1" destOrd="0" presId="urn:microsoft.com/office/officeart/2005/8/layout/hList1"/>
    <dgm:cxn modelId="{496CCB3A-5CE0-9749-886A-238A9AFFB199}" type="presParOf" srcId="{7A7B4D36-AD9B-4044-AE05-5837A2FB263B}" destId="{14EA2074-857A-2741-A822-B85CC57BE401}" srcOrd="2" destOrd="0" presId="urn:microsoft.com/office/officeart/2005/8/layout/hList1"/>
    <dgm:cxn modelId="{DBFA3FE4-A318-2E4A-9463-FC6C35672592}" type="presParOf" srcId="{14EA2074-857A-2741-A822-B85CC57BE401}" destId="{CFDAC912-8702-484C-B809-B03EF3DAD88A}" srcOrd="0" destOrd="0" presId="urn:microsoft.com/office/officeart/2005/8/layout/hList1"/>
    <dgm:cxn modelId="{700E8CF7-6054-2743-BE87-062CC99351B3}" type="presParOf" srcId="{14EA2074-857A-2741-A822-B85CC57BE401}" destId="{B7A2095F-9643-5F48-B271-CB0023974C80}" srcOrd="1" destOrd="0" presId="urn:microsoft.com/office/officeart/2005/8/layout/hList1"/>
    <dgm:cxn modelId="{6F31387C-BABC-DB41-9269-12CF8A778080}" type="presParOf" srcId="{7A7B4D36-AD9B-4044-AE05-5837A2FB263B}" destId="{87C673A8-31F5-3C48-906A-89117CCD94C8}" srcOrd="3" destOrd="0" presId="urn:microsoft.com/office/officeart/2005/8/layout/hList1"/>
    <dgm:cxn modelId="{5CD19C54-79D7-0845-94E7-6CE2EB545B98}" type="presParOf" srcId="{7A7B4D36-AD9B-4044-AE05-5837A2FB263B}" destId="{46CE2D92-2A97-A84A-9D77-3A52CE57C8BA}" srcOrd="4" destOrd="0" presId="urn:microsoft.com/office/officeart/2005/8/layout/hList1"/>
    <dgm:cxn modelId="{EBCA664E-4906-A04C-A319-0045D72127A8}" type="presParOf" srcId="{46CE2D92-2A97-A84A-9D77-3A52CE57C8BA}" destId="{3E1BA120-B93C-AE4B-8CD7-F9723385CACE}" srcOrd="0" destOrd="0" presId="urn:microsoft.com/office/officeart/2005/8/layout/hList1"/>
    <dgm:cxn modelId="{F2C50775-429C-0C4B-868B-3594BEEF4430}" type="presParOf" srcId="{46CE2D92-2A97-A84A-9D77-3A52CE57C8BA}" destId="{FEF31699-5FF8-854F-B990-283A080C10FF}" srcOrd="1" destOrd="0" presId="urn:microsoft.com/office/officeart/2005/8/layout/hList1"/>
    <dgm:cxn modelId="{0FE61AE3-11ED-7640-9DF6-99C4E111B775}" type="presParOf" srcId="{7A7B4D36-AD9B-4044-AE05-5837A2FB263B}" destId="{D9C8BD87-2896-DA46-9990-C60A70A18EB1}" srcOrd="5" destOrd="0" presId="urn:microsoft.com/office/officeart/2005/8/layout/hList1"/>
    <dgm:cxn modelId="{02D3B75B-FAE6-1A4E-9C54-2636AAAA7B7C}" type="presParOf" srcId="{7A7B4D36-AD9B-4044-AE05-5837A2FB263B}" destId="{7BD3A6DB-C26D-A94C-8B7D-CF30010C818A}" srcOrd="6" destOrd="0" presId="urn:microsoft.com/office/officeart/2005/8/layout/hList1"/>
    <dgm:cxn modelId="{81EC35C9-3971-5D41-AF31-048A1AB7AAEA}" type="presParOf" srcId="{7BD3A6DB-C26D-A94C-8B7D-CF30010C818A}" destId="{A01D9458-1CE5-AD4C-94A0-4D13E2C4A4D3}" srcOrd="0" destOrd="0" presId="urn:microsoft.com/office/officeart/2005/8/layout/hList1"/>
    <dgm:cxn modelId="{127188F6-5DDE-CE44-A43D-0ABB1B979072}" type="presParOf" srcId="{7BD3A6DB-C26D-A94C-8B7D-CF30010C818A}" destId="{B0A3AE3B-14AC-B94D-8E64-36180D8EC3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88F62-4831-9C49-B9C6-2648B436B20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BAF62-63D9-414E-8703-AA881D191420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7CDEBA3F-6C67-2E4E-871B-ABEC9C17C3FA}" type="parTrans" cxnId="{C7B3C29B-D231-F343-B7F9-E37DD79F31B2}">
      <dgm:prSet/>
      <dgm:spPr/>
      <dgm:t>
        <a:bodyPr/>
        <a:lstStyle/>
        <a:p>
          <a:endParaRPr lang="en-US"/>
        </a:p>
      </dgm:t>
    </dgm:pt>
    <dgm:pt modelId="{A2A9BB4A-1746-C242-9777-2D50314C96B8}" type="sibTrans" cxnId="{C7B3C29B-D231-F343-B7F9-E37DD79F31B2}">
      <dgm:prSet/>
      <dgm:spPr/>
      <dgm:t>
        <a:bodyPr/>
        <a:lstStyle/>
        <a:p>
          <a:endParaRPr lang="en-US"/>
        </a:p>
      </dgm:t>
    </dgm:pt>
    <dgm:pt modelId="{FCFCF7BC-0ECB-574C-BCC5-B404254E3952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FC3F7A91-624D-254F-BCEA-FC6DB6AB3BC2}" type="parTrans" cxnId="{9FEDA0A7-86DE-654F-8402-CE22D1CC6351}">
      <dgm:prSet/>
      <dgm:spPr/>
      <dgm:t>
        <a:bodyPr/>
        <a:lstStyle/>
        <a:p>
          <a:endParaRPr lang="en-US"/>
        </a:p>
      </dgm:t>
    </dgm:pt>
    <dgm:pt modelId="{588570C6-E0A8-2A4C-B2C6-6C07AC155289}" type="sibTrans" cxnId="{9FEDA0A7-86DE-654F-8402-CE22D1CC6351}">
      <dgm:prSet/>
      <dgm:spPr/>
      <dgm:t>
        <a:bodyPr/>
        <a:lstStyle/>
        <a:p>
          <a:endParaRPr lang="en-US"/>
        </a:p>
      </dgm:t>
    </dgm:pt>
    <dgm:pt modelId="{549A9195-F48A-B342-B528-D25715E84781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D75B73EB-FFD5-6A4E-A0F9-F493719EFF1A}" type="parTrans" cxnId="{D58D7140-5BCD-F141-AD0E-315B50CE55D3}">
      <dgm:prSet/>
      <dgm:spPr/>
      <dgm:t>
        <a:bodyPr/>
        <a:lstStyle/>
        <a:p>
          <a:endParaRPr lang="en-US"/>
        </a:p>
      </dgm:t>
    </dgm:pt>
    <dgm:pt modelId="{1502BF08-4FCD-EF4B-A468-4B3C96F10D2D}" type="sibTrans" cxnId="{D58D7140-5BCD-F141-AD0E-315B50CE55D3}">
      <dgm:prSet/>
      <dgm:spPr/>
      <dgm:t>
        <a:bodyPr/>
        <a:lstStyle/>
        <a:p>
          <a:endParaRPr lang="en-US"/>
        </a:p>
      </dgm:t>
    </dgm:pt>
    <dgm:pt modelId="{9BB0BB31-66BB-834F-A242-6D38F741B14E}">
      <dgm:prSet phldrT="[Text]"/>
      <dgm:spPr/>
      <dgm:t>
        <a:bodyPr/>
        <a:lstStyle/>
        <a:p>
          <a:r>
            <a:rPr lang="en-US" dirty="0"/>
            <a:t>Facility</a:t>
          </a:r>
        </a:p>
      </dgm:t>
    </dgm:pt>
    <dgm:pt modelId="{48517F4D-B8C9-B042-8A36-2360BE733D91}" type="parTrans" cxnId="{20DE45D6-54A1-AD44-96A1-F90C91EFDB53}">
      <dgm:prSet/>
      <dgm:spPr/>
      <dgm:t>
        <a:bodyPr/>
        <a:lstStyle/>
        <a:p>
          <a:endParaRPr lang="en-US"/>
        </a:p>
      </dgm:t>
    </dgm:pt>
    <dgm:pt modelId="{280A9A71-9EA5-3644-82D6-99916E1459CF}" type="sibTrans" cxnId="{20DE45D6-54A1-AD44-96A1-F90C91EFDB53}">
      <dgm:prSet/>
      <dgm:spPr/>
      <dgm:t>
        <a:bodyPr/>
        <a:lstStyle/>
        <a:p>
          <a:endParaRPr lang="en-US"/>
        </a:p>
      </dgm:t>
    </dgm:pt>
    <dgm:pt modelId="{7F39393C-C1A6-CC43-8636-18707FBB5DF1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535AC894-57EB-0B43-B2C8-B0FAF6271691}" type="parTrans" cxnId="{B9C9D6EE-2EDB-E241-9E5B-6592B8975C86}">
      <dgm:prSet/>
      <dgm:spPr/>
      <dgm:t>
        <a:bodyPr/>
        <a:lstStyle/>
        <a:p>
          <a:endParaRPr lang="en-US"/>
        </a:p>
      </dgm:t>
    </dgm:pt>
    <dgm:pt modelId="{866D9026-CF60-AF45-89B5-7547333FB1E7}" type="sibTrans" cxnId="{B9C9D6EE-2EDB-E241-9E5B-6592B8975C86}">
      <dgm:prSet/>
      <dgm:spPr/>
      <dgm:t>
        <a:bodyPr/>
        <a:lstStyle/>
        <a:p>
          <a:endParaRPr lang="en-US"/>
        </a:p>
      </dgm:t>
    </dgm:pt>
    <dgm:pt modelId="{E6573C0B-3D1E-DB4E-8064-7D887DD6DEE7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DD4880A1-5A70-4246-A9B8-4A7E2D642D39}" type="parTrans" cxnId="{FF22369D-D6CF-334A-950B-07DE083B9035}">
      <dgm:prSet/>
      <dgm:spPr/>
      <dgm:t>
        <a:bodyPr/>
        <a:lstStyle/>
        <a:p>
          <a:endParaRPr lang="en-US"/>
        </a:p>
      </dgm:t>
    </dgm:pt>
    <dgm:pt modelId="{444DEA82-6887-474F-AD47-929ED4978930}" type="sibTrans" cxnId="{FF22369D-D6CF-334A-950B-07DE083B9035}">
      <dgm:prSet/>
      <dgm:spPr/>
      <dgm:t>
        <a:bodyPr/>
        <a:lstStyle/>
        <a:p>
          <a:endParaRPr lang="en-US"/>
        </a:p>
      </dgm:t>
    </dgm:pt>
    <dgm:pt modelId="{9CA8C3F7-5DB9-1D4C-B07D-203654CA99A6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5694FD72-EBA5-B345-8009-C58BC6344445}" type="parTrans" cxnId="{453C19EF-261B-C34B-9C2B-5AF8E130E9A4}">
      <dgm:prSet/>
      <dgm:spPr/>
      <dgm:t>
        <a:bodyPr/>
        <a:lstStyle/>
        <a:p>
          <a:endParaRPr lang="en-US"/>
        </a:p>
      </dgm:t>
    </dgm:pt>
    <dgm:pt modelId="{F4639738-E769-5A46-9441-B07D3FA7D25A}" type="sibTrans" cxnId="{453C19EF-261B-C34B-9C2B-5AF8E130E9A4}">
      <dgm:prSet/>
      <dgm:spPr/>
      <dgm:t>
        <a:bodyPr/>
        <a:lstStyle/>
        <a:p>
          <a:endParaRPr lang="en-US"/>
        </a:p>
      </dgm:t>
    </dgm:pt>
    <dgm:pt modelId="{E2CB1AB5-8B65-D945-863B-09C47ABC311C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F9E8D05E-E2D1-4A4F-BCA4-0E651CF0E6FD}" type="parTrans" cxnId="{45A21477-63F5-574B-9E75-0F3F77F02AD7}">
      <dgm:prSet/>
      <dgm:spPr/>
      <dgm:t>
        <a:bodyPr/>
        <a:lstStyle/>
        <a:p>
          <a:endParaRPr lang="en-US"/>
        </a:p>
      </dgm:t>
    </dgm:pt>
    <dgm:pt modelId="{1480FAD0-BA5C-AA47-9D8F-075E5FA2CF05}" type="sibTrans" cxnId="{45A21477-63F5-574B-9E75-0F3F77F02AD7}">
      <dgm:prSet/>
      <dgm:spPr/>
      <dgm:t>
        <a:bodyPr/>
        <a:lstStyle/>
        <a:p>
          <a:endParaRPr lang="en-US"/>
        </a:p>
      </dgm:t>
    </dgm:pt>
    <dgm:pt modelId="{7C5222EB-75BE-F64F-89DD-E4B2C6590D86}">
      <dgm:prSet phldrT="[Text]"/>
      <dgm:spPr/>
      <dgm:t>
        <a:bodyPr/>
        <a:lstStyle/>
        <a:p>
          <a:r>
            <a:rPr lang="en-US" dirty="0"/>
            <a:t>Content Text</a:t>
          </a:r>
        </a:p>
      </dgm:t>
    </dgm:pt>
    <dgm:pt modelId="{EAA0EFD6-70B8-D541-B779-02D5C646720F}" type="parTrans" cxnId="{F06F08D6-9B7E-E243-9AAA-4C05D2AA14CA}">
      <dgm:prSet/>
      <dgm:spPr/>
      <dgm:t>
        <a:bodyPr/>
        <a:lstStyle/>
        <a:p>
          <a:endParaRPr lang="en-US"/>
        </a:p>
      </dgm:t>
    </dgm:pt>
    <dgm:pt modelId="{74C5C27E-09C0-2043-A616-730159ACE3A7}" type="sibTrans" cxnId="{F06F08D6-9B7E-E243-9AAA-4C05D2AA14CA}">
      <dgm:prSet/>
      <dgm:spPr/>
      <dgm:t>
        <a:bodyPr/>
        <a:lstStyle/>
        <a:p>
          <a:endParaRPr lang="en-US"/>
        </a:p>
      </dgm:t>
    </dgm:pt>
    <dgm:pt modelId="{79E954C3-EA69-464B-9103-C0FC7C959A38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102A8A96-B310-0344-93E7-E66A646B95A7}" type="parTrans" cxnId="{39ACE2DE-4033-7641-B918-6AC9710FD34C}">
      <dgm:prSet/>
      <dgm:spPr/>
      <dgm:t>
        <a:bodyPr/>
        <a:lstStyle/>
        <a:p>
          <a:endParaRPr lang="en-US"/>
        </a:p>
      </dgm:t>
    </dgm:pt>
    <dgm:pt modelId="{96F51698-E9C3-5B42-A21E-BDE839AE4A2B}" type="sibTrans" cxnId="{39ACE2DE-4033-7641-B918-6AC9710FD34C}">
      <dgm:prSet/>
      <dgm:spPr/>
      <dgm:t>
        <a:bodyPr/>
        <a:lstStyle/>
        <a:p>
          <a:endParaRPr lang="en-US"/>
        </a:p>
      </dgm:t>
    </dgm:pt>
    <dgm:pt modelId="{47D95885-3FDC-BA43-A7BB-4B1A3A623EB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F3FC138-D76B-9C41-94A1-078109405BE7}" type="parTrans" cxnId="{4BD91CD7-0F66-DA4B-84D0-1540FECA4634}">
      <dgm:prSet/>
      <dgm:spPr/>
      <dgm:t>
        <a:bodyPr/>
        <a:lstStyle/>
        <a:p>
          <a:endParaRPr lang="en-US"/>
        </a:p>
      </dgm:t>
    </dgm:pt>
    <dgm:pt modelId="{9E28A05D-97A5-084F-BAFF-B5DF084411BB}" type="sibTrans" cxnId="{4BD91CD7-0F66-DA4B-84D0-1540FECA4634}">
      <dgm:prSet/>
      <dgm:spPr/>
      <dgm:t>
        <a:bodyPr/>
        <a:lstStyle/>
        <a:p>
          <a:endParaRPr lang="en-US"/>
        </a:p>
      </dgm:t>
    </dgm:pt>
    <dgm:pt modelId="{806B2C02-4670-7546-8662-1F1A7D48F942}">
      <dgm:prSet phldrT="[Text]"/>
      <dgm:spPr/>
      <dgm:t>
        <a:bodyPr/>
        <a:lstStyle/>
        <a:p>
          <a:r>
            <a:rPr lang="en-US" dirty="0"/>
            <a:t>Available </a:t>
          </a:r>
        </a:p>
      </dgm:t>
    </dgm:pt>
    <dgm:pt modelId="{0C4DB926-AE03-9548-AF50-2EB981DEDFAE}" type="parTrans" cxnId="{54FA61BA-8D04-4B42-BA2F-F3141E2B4770}">
      <dgm:prSet/>
      <dgm:spPr/>
      <dgm:t>
        <a:bodyPr/>
        <a:lstStyle/>
        <a:p>
          <a:endParaRPr lang="en-US"/>
        </a:p>
      </dgm:t>
    </dgm:pt>
    <dgm:pt modelId="{D328C649-59BA-D84E-8933-F6418D4C9BF7}" type="sibTrans" cxnId="{54FA61BA-8D04-4B42-BA2F-F3141E2B4770}">
      <dgm:prSet/>
      <dgm:spPr/>
      <dgm:t>
        <a:bodyPr/>
        <a:lstStyle/>
        <a:p>
          <a:endParaRPr lang="en-US"/>
        </a:p>
      </dgm:t>
    </dgm:pt>
    <dgm:pt modelId="{D2DCCD38-26B8-CE45-BAF4-41EA66C42D59}">
      <dgm:prSet phldrT="[Text]"/>
      <dgm:spPr/>
      <dgm:t>
        <a:bodyPr/>
        <a:lstStyle/>
        <a:p>
          <a:r>
            <a:rPr lang="en-US" dirty="0"/>
            <a:t>Room ID</a:t>
          </a:r>
        </a:p>
      </dgm:t>
    </dgm:pt>
    <dgm:pt modelId="{BC9A23C5-E73C-A240-BF77-1C803DCB7107}" type="parTrans" cxnId="{0952A28A-8DCA-614A-A637-C60D178DC04B}">
      <dgm:prSet/>
      <dgm:spPr/>
      <dgm:t>
        <a:bodyPr/>
        <a:lstStyle/>
        <a:p>
          <a:endParaRPr lang="en-US"/>
        </a:p>
      </dgm:t>
    </dgm:pt>
    <dgm:pt modelId="{BAA846B6-CC78-B247-8571-71FD25CB1657}" type="sibTrans" cxnId="{0952A28A-8DCA-614A-A637-C60D178DC04B}">
      <dgm:prSet/>
      <dgm:spPr/>
      <dgm:t>
        <a:bodyPr/>
        <a:lstStyle/>
        <a:p>
          <a:endParaRPr lang="en-US"/>
        </a:p>
      </dgm:t>
    </dgm:pt>
    <dgm:pt modelId="{16804ED4-6AA8-1348-B31C-C23D9BEB7F7E}">
      <dgm:prSet phldrT="[Text]"/>
      <dgm:spPr/>
      <dgm:t>
        <a:bodyPr/>
        <a:lstStyle/>
        <a:p>
          <a:r>
            <a:rPr lang="en-US" dirty="0"/>
            <a:t>Created DateTime</a:t>
          </a:r>
        </a:p>
      </dgm:t>
    </dgm:pt>
    <dgm:pt modelId="{B85815FC-D766-3244-A881-19CC9C75A630}" type="parTrans" cxnId="{F5207077-C1AE-5942-A527-C98C8920FEAC}">
      <dgm:prSet/>
      <dgm:spPr/>
      <dgm:t>
        <a:bodyPr/>
        <a:lstStyle/>
        <a:p>
          <a:endParaRPr lang="en-US"/>
        </a:p>
      </dgm:t>
    </dgm:pt>
    <dgm:pt modelId="{9DF12499-02FC-5349-94F3-589A1D309BD4}" type="sibTrans" cxnId="{F5207077-C1AE-5942-A527-C98C8920FEAC}">
      <dgm:prSet/>
      <dgm:spPr/>
      <dgm:t>
        <a:bodyPr/>
        <a:lstStyle/>
        <a:p>
          <a:endParaRPr lang="en-US"/>
        </a:p>
      </dgm:t>
    </dgm:pt>
    <dgm:pt modelId="{F500A934-8A73-9D4B-9377-6F295A0CA94A}">
      <dgm:prSet phldrT="[Text]"/>
      <dgm:spPr/>
      <dgm:t>
        <a:bodyPr/>
        <a:lstStyle/>
        <a:p>
          <a:r>
            <a:rPr lang="en-US" dirty="0"/>
            <a:t>Session id</a:t>
          </a:r>
        </a:p>
      </dgm:t>
    </dgm:pt>
    <dgm:pt modelId="{71774405-2BD3-E74D-830D-B4CE8BB07BAD}" type="parTrans" cxnId="{66B17210-C7C0-8841-AB93-98C4592417BD}">
      <dgm:prSet/>
      <dgm:spPr/>
      <dgm:t>
        <a:bodyPr/>
        <a:lstStyle/>
        <a:p>
          <a:endParaRPr lang="en-US"/>
        </a:p>
      </dgm:t>
    </dgm:pt>
    <dgm:pt modelId="{1F574E39-B6B3-CA4F-A83E-49C2BDD1E386}" type="sibTrans" cxnId="{66B17210-C7C0-8841-AB93-98C4592417BD}">
      <dgm:prSet/>
      <dgm:spPr/>
      <dgm:t>
        <a:bodyPr/>
        <a:lstStyle/>
        <a:p>
          <a:endParaRPr lang="en-US"/>
        </a:p>
      </dgm:t>
    </dgm:pt>
    <dgm:pt modelId="{09F2FE9B-B396-EA44-813E-037617CE82DE}">
      <dgm:prSet phldrT="[Text]"/>
      <dgm:spPr/>
      <dgm:t>
        <a:bodyPr/>
        <a:lstStyle/>
        <a:p>
          <a:r>
            <a:rPr lang="en-US" dirty="0"/>
            <a:t>Session doctor</a:t>
          </a:r>
        </a:p>
      </dgm:t>
    </dgm:pt>
    <dgm:pt modelId="{44179864-FCA9-BF41-A85F-63932B67BA22}" type="parTrans" cxnId="{619B813B-9BFB-7A4B-B5D8-45AE8E12E519}">
      <dgm:prSet/>
      <dgm:spPr/>
      <dgm:t>
        <a:bodyPr/>
        <a:lstStyle/>
        <a:p>
          <a:endParaRPr lang="en-US"/>
        </a:p>
      </dgm:t>
    </dgm:pt>
    <dgm:pt modelId="{92B82303-E2B5-8B4B-996C-2D9C45F8C13A}" type="sibTrans" cxnId="{619B813B-9BFB-7A4B-B5D8-45AE8E12E519}">
      <dgm:prSet/>
      <dgm:spPr/>
      <dgm:t>
        <a:bodyPr/>
        <a:lstStyle/>
        <a:p>
          <a:endParaRPr lang="en-US"/>
        </a:p>
      </dgm:t>
    </dgm:pt>
    <dgm:pt modelId="{1D9E26CB-15A8-8C49-9A7A-3D22D1B93C5D}">
      <dgm:prSet phldrT="[Text]"/>
      <dgm:spPr/>
      <dgm:t>
        <a:bodyPr/>
        <a:lstStyle/>
        <a:p>
          <a:r>
            <a:rPr lang="en-US" dirty="0"/>
            <a:t>Session patients</a:t>
          </a:r>
        </a:p>
      </dgm:t>
    </dgm:pt>
    <dgm:pt modelId="{7DDEFA60-4F2F-D940-ADE1-CE936126BFFF}" type="parTrans" cxnId="{DB1FFB40-8478-4449-9BC0-7558B0C10F2F}">
      <dgm:prSet/>
      <dgm:spPr/>
      <dgm:t>
        <a:bodyPr/>
        <a:lstStyle/>
        <a:p>
          <a:endParaRPr lang="en-US"/>
        </a:p>
      </dgm:t>
    </dgm:pt>
    <dgm:pt modelId="{DE9F0257-7CA7-3D4E-825E-4A17A891B91D}" type="sibTrans" cxnId="{DB1FFB40-8478-4449-9BC0-7558B0C10F2F}">
      <dgm:prSet/>
      <dgm:spPr/>
      <dgm:t>
        <a:bodyPr/>
        <a:lstStyle/>
        <a:p>
          <a:endParaRPr lang="en-US"/>
        </a:p>
      </dgm:t>
    </dgm:pt>
    <dgm:pt modelId="{AB217451-10C3-0B4B-947F-0D197FB3D595}">
      <dgm:prSet phldrT="[Text]"/>
      <dgm:spPr/>
      <dgm:t>
        <a:bodyPr/>
        <a:lstStyle/>
        <a:p>
          <a:r>
            <a:rPr lang="en-US" dirty="0"/>
            <a:t>Session room</a:t>
          </a:r>
        </a:p>
      </dgm:t>
    </dgm:pt>
    <dgm:pt modelId="{CB2A105E-8A7D-1349-85FB-FD6D6F0C409F}" type="parTrans" cxnId="{3410F6CD-B306-664A-935B-070884BC74D3}">
      <dgm:prSet/>
      <dgm:spPr/>
      <dgm:t>
        <a:bodyPr/>
        <a:lstStyle/>
        <a:p>
          <a:endParaRPr lang="en-US"/>
        </a:p>
      </dgm:t>
    </dgm:pt>
    <dgm:pt modelId="{77D2E3E0-1825-664F-8F68-961D6D2DDCCA}" type="sibTrans" cxnId="{3410F6CD-B306-664A-935B-070884BC74D3}">
      <dgm:prSet/>
      <dgm:spPr/>
      <dgm:t>
        <a:bodyPr/>
        <a:lstStyle/>
        <a:p>
          <a:endParaRPr lang="en-US"/>
        </a:p>
      </dgm:t>
    </dgm:pt>
    <dgm:pt modelId="{7A7B4D36-AD9B-4044-AE05-5837A2FB263B}" type="pres">
      <dgm:prSet presAssocID="{E4E88F62-4831-9C49-B9C6-2648B436B201}" presName="Name0" presStyleCnt="0">
        <dgm:presLayoutVars>
          <dgm:dir/>
          <dgm:animLvl val="lvl"/>
          <dgm:resizeHandles val="exact"/>
        </dgm:presLayoutVars>
      </dgm:prSet>
      <dgm:spPr/>
    </dgm:pt>
    <dgm:pt modelId="{CB27D7D8-B817-CA45-8624-FC7FC3CA7E2E}" type="pres">
      <dgm:prSet presAssocID="{973BAF62-63D9-414E-8703-AA881D191420}" presName="composite" presStyleCnt="0"/>
      <dgm:spPr/>
    </dgm:pt>
    <dgm:pt modelId="{AFF7BAD6-FF11-1543-80E0-0930EBE20F39}" type="pres">
      <dgm:prSet presAssocID="{973BAF62-63D9-414E-8703-AA881D191420}" presName="parTx" presStyleLbl="alignNode1" presStyleIdx="0" presStyleCnt="3" custLinFactNeighborX="-103" custLinFactNeighborY="719">
        <dgm:presLayoutVars>
          <dgm:chMax val="0"/>
          <dgm:chPref val="0"/>
          <dgm:bulletEnabled val="1"/>
        </dgm:presLayoutVars>
      </dgm:prSet>
      <dgm:spPr/>
    </dgm:pt>
    <dgm:pt modelId="{1DEB5824-C3B2-F446-929D-6A736267CF41}" type="pres">
      <dgm:prSet presAssocID="{973BAF62-63D9-414E-8703-AA881D191420}" presName="desTx" presStyleLbl="alignAccFollowNode1" presStyleIdx="0" presStyleCnt="3">
        <dgm:presLayoutVars>
          <dgm:bulletEnabled val="1"/>
        </dgm:presLayoutVars>
      </dgm:prSet>
      <dgm:spPr/>
    </dgm:pt>
    <dgm:pt modelId="{6DFB33B4-9E2F-6542-8E8A-5D93DF7F012F}" type="pres">
      <dgm:prSet presAssocID="{A2A9BB4A-1746-C242-9777-2D50314C96B8}" presName="space" presStyleCnt="0"/>
      <dgm:spPr/>
    </dgm:pt>
    <dgm:pt modelId="{14EA2074-857A-2741-A822-B85CC57BE401}" type="pres">
      <dgm:prSet presAssocID="{9BB0BB31-66BB-834F-A242-6D38F741B14E}" presName="composite" presStyleCnt="0"/>
      <dgm:spPr/>
    </dgm:pt>
    <dgm:pt modelId="{CFDAC912-8702-484C-B809-B03EF3DAD88A}" type="pres">
      <dgm:prSet presAssocID="{9BB0BB31-66BB-834F-A242-6D38F741B14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2095F-9643-5F48-B271-CB0023974C80}" type="pres">
      <dgm:prSet presAssocID="{9BB0BB31-66BB-834F-A242-6D38F741B14E}" presName="desTx" presStyleLbl="alignAccFollowNode1" presStyleIdx="1" presStyleCnt="3">
        <dgm:presLayoutVars>
          <dgm:bulletEnabled val="1"/>
        </dgm:presLayoutVars>
      </dgm:prSet>
      <dgm:spPr/>
    </dgm:pt>
    <dgm:pt modelId="{87C673A8-31F5-3C48-906A-89117CCD94C8}" type="pres">
      <dgm:prSet presAssocID="{280A9A71-9EA5-3644-82D6-99916E1459CF}" presName="space" presStyleCnt="0"/>
      <dgm:spPr/>
    </dgm:pt>
    <dgm:pt modelId="{7BD3A6DB-C26D-A94C-8B7D-CF30010C818A}" type="pres">
      <dgm:prSet presAssocID="{9CA8C3F7-5DB9-1D4C-B07D-203654CA99A6}" presName="composite" presStyleCnt="0"/>
      <dgm:spPr/>
    </dgm:pt>
    <dgm:pt modelId="{A01D9458-1CE5-AD4C-94A0-4D13E2C4A4D3}" type="pres">
      <dgm:prSet presAssocID="{9CA8C3F7-5DB9-1D4C-B07D-203654CA99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A3AE3B-14AC-B94D-8E64-36180D8EC3FB}" type="pres">
      <dgm:prSet presAssocID="{9CA8C3F7-5DB9-1D4C-B07D-203654CA99A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1F02C01-D4BB-1146-A7FE-27105C7C6501}" type="presOf" srcId="{E2CB1AB5-8B65-D945-863B-09C47ABC311C}" destId="{B0A3AE3B-14AC-B94D-8E64-36180D8EC3FB}" srcOrd="0" destOrd="0" presId="urn:microsoft.com/office/officeart/2005/8/layout/hList1"/>
    <dgm:cxn modelId="{30DE4B06-CA41-E347-8D88-34F2588C1C1B}" type="presOf" srcId="{549A9195-F48A-B342-B528-D25715E84781}" destId="{1DEB5824-C3B2-F446-929D-6A736267CF41}" srcOrd="0" destOrd="1" presId="urn:microsoft.com/office/officeart/2005/8/layout/hList1"/>
    <dgm:cxn modelId="{66B17210-C7C0-8841-AB93-98C4592417BD}" srcId="{9CA8C3F7-5DB9-1D4C-B07D-203654CA99A6}" destId="{F500A934-8A73-9D4B-9377-6F295A0CA94A}" srcOrd="3" destOrd="0" parTransId="{71774405-2BD3-E74D-830D-B4CE8BB07BAD}" sibTransId="{1F574E39-B6B3-CA4F-A83E-49C2BDD1E386}"/>
    <dgm:cxn modelId="{0CFBDD21-D054-9747-B629-AB7031B9F41B}" type="presOf" srcId="{FCFCF7BC-0ECB-574C-BCC5-B404254E3952}" destId="{1DEB5824-C3B2-F446-929D-6A736267CF41}" srcOrd="0" destOrd="0" presId="urn:microsoft.com/office/officeart/2005/8/layout/hList1"/>
    <dgm:cxn modelId="{F47C9932-F7B1-614D-A0D5-5F72E4FD6823}" type="presOf" srcId="{1D9E26CB-15A8-8C49-9A7A-3D22D1B93C5D}" destId="{B0A3AE3B-14AC-B94D-8E64-36180D8EC3FB}" srcOrd="0" destOrd="5" presId="urn:microsoft.com/office/officeart/2005/8/layout/hList1"/>
    <dgm:cxn modelId="{41C43634-7C22-F247-B767-9EEAB8E0B810}" type="presOf" srcId="{09F2FE9B-B396-EA44-813E-037617CE82DE}" destId="{B0A3AE3B-14AC-B94D-8E64-36180D8EC3FB}" srcOrd="0" destOrd="4" presId="urn:microsoft.com/office/officeart/2005/8/layout/hList1"/>
    <dgm:cxn modelId="{619B813B-9BFB-7A4B-B5D8-45AE8E12E519}" srcId="{9CA8C3F7-5DB9-1D4C-B07D-203654CA99A6}" destId="{09F2FE9B-B396-EA44-813E-037617CE82DE}" srcOrd="4" destOrd="0" parTransId="{44179864-FCA9-BF41-A85F-63932B67BA22}" sibTransId="{92B82303-E2B5-8B4B-996C-2D9C45F8C13A}"/>
    <dgm:cxn modelId="{D58D7140-5BCD-F141-AD0E-315B50CE55D3}" srcId="{973BAF62-63D9-414E-8703-AA881D191420}" destId="{549A9195-F48A-B342-B528-D25715E84781}" srcOrd="1" destOrd="0" parTransId="{D75B73EB-FFD5-6A4E-A0F9-F493719EFF1A}" sibTransId="{1502BF08-4FCD-EF4B-A468-4B3C96F10D2D}"/>
    <dgm:cxn modelId="{DB1FFB40-8478-4449-9BC0-7558B0C10F2F}" srcId="{9CA8C3F7-5DB9-1D4C-B07D-203654CA99A6}" destId="{1D9E26CB-15A8-8C49-9A7A-3D22D1B93C5D}" srcOrd="5" destOrd="0" parTransId="{7DDEFA60-4F2F-D940-ADE1-CE936126BFFF}" sibTransId="{DE9F0257-7CA7-3D4E-825E-4A17A891B91D}"/>
    <dgm:cxn modelId="{887D9A4F-F93B-3443-B4D4-8A2B62903A04}" type="presOf" srcId="{806B2C02-4670-7546-8662-1F1A7D48F942}" destId="{B7A2095F-9643-5F48-B271-CB0023974C80}" srcOrd="0" destOrd="3" presId="urn:microsoft.com/office/officeart/2005/8/layout/hList1"/>
    <dgm:cxn modelId="{45A21477-63F5-574B-9E75-0F3F77F02AD7}" srcId="{9CA8C3F7-5DB9-1D4C-B07D-203654CA99A6}" destId="{E2CB1AB5-8B65-D945-863B-09C47ABC311C}" srcOrd="0" destOrd="0" parTransId="{F9E8D05E-E2D1-4A4F-BCA4-0E651CF0E6FD}" sibTransId="{1480FAD0-BA5C-AA47-9D8F-075E5FA2CF05}"/>
    <dgm:cxn modelId="{F5207077-C1AE-5942-A527-C98C8920FEAC}" srcId="{9CA8C3F7-5DB9-1D4C-B07D-203654CA99A6}" destId="{16804ED4-6AA8-1348-B31C-C23D9BEB7F7E}" srcOrd="2" destOrd="0" parTransId="{B85815FC-D766-3244-A881-19CC9C75A630}" sibTransId="{9DF12499-02FC-5349-94F3-589A1D309BD4}"/>
    <dgm:cxn modelId="{6DC7BE85-048F-9B4D-B9D9-180545D0C5A7}" type="presOf" srcId="{973BAF62-63D9-414E-8703-AA881D191420}" destId="{AFF7BAD6-FF11-1543-80E0-0930EBE20F39}" srcOrd="0" destOrd="0" presId="urn:microsoft.com/office/officeart/2005/8/layout/hList1"/>
    <dgm:cxn modelId="{0952A28A-8DCA-614A-A637-C60D178DC04B}" srcId="{9BB0BB31-66BB-834F-A242-6D38F741B14E}" destId="{D2DCCD38-26B8-CE45-BAF4-41EA66C42D59}" srcOrd="4" destOrd="0" parTransId="{BC9A23C5-E73C-A240-BF77-1C803DCB7107}" sibTransId="{BAA846B6-CC78-B247-8571-71FD25CB1657}"/>
    <dgm:cxn modelId="{2B878F8E-CCFE-E847-B290-EBE25DE3B3DE}" type="presOf" srcId="{9BB0BB31-66BB-834F-A242-6D38F741B14E}" destId="{CFDAC912-8702-484C-B809-B03EF3DAD88A}" srcOrd="0" destOrd="0" presId="urn:microsoft.com/office/officeart/2005/8/layout/hList1"/>
    <dgm:cxn modelId="{C7B3C29B-D231-F343-B7F9-E37DD79F31B2}" srcId="{E4E88F62-4831-9C49-B9C6-2648B436B201}" destId="{973BAF62-63D9-414E-8703-AA881D191420}" srcOrd="0" destOrd="0" parTransId="{7CDEBA3F-6C67-2E4E-871B-ABEC9C17C3FA}" sibTransId="{A2A9BB4A-1746-C242-9777-2D50314C96B8}"/>
    <dgm:cxn modelId="{FF22369D-D6CF-334A-950B-07DE083B9035}" srcId="{9BB0BB31-66BB-834F-A242-6D38F741B14E}" destId="{E6573C0B-3D1E-DB4E-8064-7D887DD6DEE7}" srcOrd="1" destOrd="0" parTransId="{DD4880A1-5A70-4246-A9B8-4A7E2D642D39}" sibTransId="{444DEA82-6887-474F-AD47-929ED4978930}"/>
    <dgm:cxn modelId="{171FE9A2-D35A-A94E-80CB-42425918F9C8}" type="presOf" srcId="{E4E88F62-4831-9C49-B9C6-2648B436B201}" destId="{7A7B4D36-AD9B-4044-AE05-5837A2FB263B}" srcOrd="0" destOrd="0" presId="urn:microsoft.com/office/officeart/2005/8/layout/hList1"/>
    <dgm:cxn modelId="{AAA643A6-DDEE-4443-B322-4B7BFED32CE1}" type="presOf" srcId="{7C5222EB-75BE-F64F-89DD-E4B2C6590D86}" destId="{B0A3AE3B-14AC-B94D-8E64-36180D8EC3FB}" srcOrd="0" destOrd="1" presId="urn:microsoft.com/office/officeart/2005/8/layout/hList1"/>
    <dgm:cxn modelId="{9FEDA0A7-86DE-654F-8402-CE22D1CC6351}" srcId="{973BAF62-63D9-414E-8703-AA881D191420}" destId="{FCFCF7BC-0ECB-574C-BCC5-B404254E3952}" srcOrd="0" destOrd="0" parTransId="{FC3F7A91-624D-254F-BCEA-FC6DB6AB3BC2}" sibTransId="{588570C6-E0A8-2A4C-B2C6-6C07AC155289}"/>
    <dgm:cxn modelId="{FDDBD4B7-9A79-7545-8429-4F72CD8F28D8}" type="presOf" srcId="{F500A934-8A73-9D4B-9377-6F295A0CA94A}" destId="{B0A3AE3B-14AC-B94D-8E64-36180D8EC3FB}" srcOrd="0" destOrd="3" presId="urn:microsoft.com/office/officeart/2005/8/layout/hList1"/>
    <dgm:cxn modelId="{54FA61BA-8D04-4B42-BA2F-F3141E2B4770}" srcId="{9BB0BB31-66BB-834F-A242-6D38F741B14E}" destId="{806B2C02-4670-7546-8662-1F1A7D48F942}" srcOrd="3" destOrd="0" parTransId="{0C4DB926-AE03-9548-AF50-2EB981DEDFAE}" sibTransId="{D328C649-59BA-D84E-8933-F6418D4C9BF7}"/>
    <dgm:cxn modelId="{D70D17C3-497D-E44A-A0C5-DBF7DB7DA985}" type="presOf" srcId="{E6573C0B-3D1E-DB4E-8064-7D887DD6DEE7}" destId="{B7A2095F-9643-5F48-B271-CB0023974C80}" srcOrd="0" destOrd="1" presId="urn:microsoft.com/office/officeart/2005/8/layout/hList1"/>
    <dgm:cxn modelId="{3410F6CD-B306-664A-935B-070884BC74D3}" srcId="{9CA8C3F7-5DB9-1D4C-B07D-203654CA99A6}" destId="{AB217451-10C3-0B4B-947F-0D197FB3D595}" srcOrd="6" destOrd="0" parTransId="{CB2A105E-8A7D-1349-85FB-FD6D6F0C409F}" sibTransId="{77D2E3E0-1825-664F-8F68-961D6D2DDCCA}"/>
    <dgm:cxn modelId="{5B92FCCE-A4F7-2342-A2F6-457ABC8793B4}" type="presOf" srcId="{AB217451-10C3-0B4B-947F-0D197FB3D595}" destId="{B0A3AE3B-14AC-B94D-8E64-36180D8EC3FB}" srcOrd="0" destOrd="6" presId="urn:microsoft.com/office/officeart/2005/8/layout/hList1"/>
    <dgm:cxn modelId="{F06F08D6-9B7E-E243-9AAA-4C05D2AA14CA}" srcId="{9CA8C3F7-5DB9-1D4C-B07D-203654CA99A6}" destId="{7C5222EB-75BE-F64F-89DD-E4B2C6590D86}" srcOrd="1" destOrd="0" parTransId="{EAA0EFD6-70B8-D541-B779-02D5C646720F}" sibTransId="{74C5C27E-09C0-2043-A616-730159ACE3A7}"/>
    <dgm:cxn modelId="{20DE45D6-54A1-AD44-96A1-F90C91EFDB53}" srcId="{E4E88F62-4831-9C49-B9C6-2648B436B201}" destId="{9BB0BB31-66BB-834F-A242-6D38F741B14E}" srcOrd="1" destOrd="0" parTransId="{48517F4D-B8C9-B042-8A36-2360BE733D91}" sibTransId="{280A9A71-9EA5-3644-82D6-99916E1459CF}"/>
    <dgm:cxn modelId="{4BD91CD7-0F66-DA4B-84D0-1540FECA4634}" srcId="{9BB0BB31-66BB-834F-A242-6D38F741B14E}" destId="{47D95885-3FDC-BA43-A7BB-4B1A3A623EBD}" srcOrd="2" destOrd="0" parTransId="{9F3FC138-D76B-9C41-94A1-078109405BE7}" sibTransId="{9E28A05D-97A5-084F-BAFF-B5DF084411BB}"/>
    <dgm:cxn modelId="{C00005DB-6320-2946-B2A5-4EBD451C15D0}" type="presOf" srcId="{9CA8C3F7-5DB9-1D4C-B07D-203654CA99A6}" destId="{A01D9458-1CE5-AD4C-94A0-4D13E2C4A4D3}" srcOrd="0" destOrd="0" presId="urn:microsoft.com/office/officeart/2005/8/layout/hList1"/>
    <dgm:cxn modelId="{ACA70EDE-5E88-5942-A48B-11FA7AFD5D6F}" type="presOf" srcId="{D2DCCD38-26B8-CE45-BAF4-41EA66C42D59}" destId="{B7A2095F-9643-5F48-B271-CB0023974C80}" srcOrd="0" destOrd="4" presId="urn:microsoft.com/office/officeart/2005/8/layout/hList1"/>
    <dgm:cxn modelId="{39ACE2DE-4033-7641-B918-6AC9710FD34C}" srcId="{973BAF62-63D9-414E-8703-AA881D191420}" destId="{79E954C3-EA69-464B-9103-C0FC7C959A38}" srcOrd="2" destOrd="0" parTransId="{102A8A96-B310-0344-93E7-E66A646B95A7}" sibTransId="{96F51698-E9C3-5B42-A21E-BDE839AE4A2B}"/>
    <dgm:cxn modelId="{5F733DDF-C246-084C-AC2A-ECFA9488D9C6}" type="presOf" srcId="{7F39393C-C1A6-CC43-8636-18707FBB5DF1}" destId="{B7A2095F-9643-5F48-B271-CB0023974C80}" srcOrd="0" destOrd="0" presId="urn:microsoft.com/office/officeart/2005/8/layout/hList1"/>
    <dgm:cxn modelId="{E19075DF-D407-AF4B-AFC6-5BBEBB34F61D}" type="presOf" srcId="{79E954C3-EA69-464B-9103-C0FC7C959A38}" destId="{1DEB5824-C3B2-F446-929D-6A736267CF41}" srcOrd="0" destOrd="2" presId="urn:microsoft.com/office/officeart/2005/8/layout/hList1"/>
    <dgm:cxn modelId="{D4F057E5-721B-8647-9DBF-5ECEAD7F281E}" type="presOf" srcId="{47D95885-3FDC-BA43-A7BB-4B1A3A623EBD}" destId="{B7A2095F-9643-5F48-B271-CB0023974C80}" srcOrd="0" destOrd="2" presId="urn:microsoft.com/office/officeart/2005/8/layout/hList1"/>
    <dgm:cxn modelId="{B9C9D6EE-2EDB-E241-9E5B-6592B8975C86}" srcId="{9BB0BB31-66BB-834F-A242-6D38F741B14E}" destId="{7F39393C-C1A6-CC43-8636-18707FBB5DF1}" srcOrd="0" destOrd="0" parTransId="{535AC894-57EB-0B43-B2C8-B0FAF6271691}" sibTransId="{866D9026-CF60-AF45-89B5-7547333FB1E7}"/>
    <dgm:cxn modelId="{453C19EF-261B-C34B-9C2B-5AF8E130E9A4}" srcId="{E4E88F62-4831-9C49-B9C6-2648B436B201}" destId="{9CA8C3F7-5DB9-1D4C-B07D-203654CA99A6}" srcOrd="2" destOrd="0" parTransId="{5694FD72-EBA5-B345-8009-C58BC6344445}" sibTransId="{F4639738-E769-5A46-9441-B07D3FA7D25A}"/>
    <dgm:cxn modelId="{2235F3FB-4ADC-BE4A-8143-2203585794FF}" type="presOf" srcId="{16804ED4-6AA8-1348-B31C-C23D9BEB7F7E}" destId="{B0A3AE3B-14AC-B94D-8E64-36180D8EC3FB}" srcOrd="0" destOrd="2" presId="urn:microsoft.com/office/officeart/2005/8/layout/hList1"/>
    <dgm:cxn modelId="{ED39FD72-5434-9749-AEB1-261015A5E21F}" type="presParOf" srcId="{7A7B4D36-AD9B-4044-AE05-5837A2FB263B}" destId="{CB27D7D8-B817-CA45-8624-FC7FC3CA7E2E}" srcOrd="0" destOrd="0" presId="urn:microsoft.com/office/officeart/2005/8/layout/hList1"/>
    <dgm:cxn modelId="{3849FE88-439C-9943-9FA0-E6C422895F98}" type="presParOf" srcId="{CB27D7D8-B817-CA45-8624-FC7FC3CA7E2E}" destId="{AFF7BAD6-FF11-1543-80E0-0930EBE20F39}" srcOrd="0" destOrd="0" presId="urn:microsoft.com/office/officeart/2005/8/layout/hList1"/>
    <dgm:cxn modelId="{A757E830-671B-664B-B321-1CD404D14353}" type="presParOf" srcId="{CB27D7D8-B817-CA45-8624-FC7FC3CA7E2E}" destId="{1DEB5824-C3B2-F446-929D-6A736267CF41}" srcOrd="1" destOrd="0" presId="urn:microsoft.com/office/officeart/2005/8/layout/hList1"/>
    <dgm:cxn modelId="{ED44C64A-A741-9F40-8B1B-CBC6E2E5849E}" type="presParOf" srcId="{7A7B4D36-AD9B-4044-AE05-5837A2FB263B}" destId="{6DFB33B4-9E2F-6542-8E8A-5D93DF7F012F}" srcOrd="1" destOrd="0" presId="urn:microsoft.com/office/officeart/2005/8/layout/hList1"/>
    <dgm:cxn modelId="{496CCB3A-5CE0-9749-886A-238A9AFFB199}" type="presParOf" srcId="{7A7B4D36-AD9B-4044-AE05-5837A2FB263B}" destId="{14EA2074-857A-2741-A822-B85CC57BE401}" srcOrd="2" destOrd="0" presId="urn:microsoft.com/office/officeart/2005/8/layout/hList1"/>
    <dgm:cxn modelId="{DBFA3FE4-A318-2E4A-9463-FC6C35672592}" type="presParOf" srcId="{14EA2074-857A-2741-A822-B85CC57BE401}" destId="{CFDAC912-8702-484C-B809-B03EF3DAD88A}" srcOrd="0" destOrd="0" presId="urn:microsoft.com/office/officeart/2005/8/layout/hList1"/>
    <dgm:cxn modelId="{700E8CF7-6054-2743-BE87-062CC99351B3}" type="presParOf" srcId="{14EA2074-857A-2741-A822-B85CC57BE401}" destId="{B7A2095F-9643-5F48-B271-CB0023974C80}" srcOrd="1" destOrd="0" presId="urn:microsoft.com/office/officeart/2005/8/layout/hList1"/>
    <dgm:cxn modelId="{6F31387C-BABC-DB41-9269-12CF8A778080}" type="presParOf" srcId="{7A7B4D36-AD9B-4044-AE05-5837A2FB263B}" destId="{87C673A8-31F5-3C48-906A-89117CCD94C8}" srcOrd="3" destOrd="0" presId="urn:microsoft.com/office/officeart/2005/8/layout/hList1"/>
    <dgm:cxn modelId="{02D3B75B-FAE6-1A4E-9C54-2636AAAA7B7C}" type="presParOf" srcId="{7A7B4D36-AD9B-4044-AE05-5837A2FB263B}" destId="{7BD3A6DB-C26D-A94C-8B7D-CF30010C818A}" srcOrd="4" destOrd="0" presId="urn:microsoft.com/office/officeart/2005/8/layout/hList1"/>
    <dgm:cxn modelId="{81EC35C9-3971-5D41-AF31-048A1AB7AAEA}" type="presParOf" srcId="{7BD3A6DB-C26D-A94C-8B7D-CF30010C818A}" destId="{A01D9458-1CE5-AD4C-94A0-4D13E2C4A4D3}" srcOrd="0" destOrd="0" presId="urn:microsoft.com/office/officeart/2005/8/layout/hList1"/>
    <dgm:cxn modelId="{127188F6-5DDE-CE44-A43D-0ABB1B979072}" type="presParOf" srcId="{7BD3A6DB-C26D-A94C-8B7D-CF30010C818A}" destId="{B0A3AE3B-14AC-B94D-8E64-36180D8EC3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98201-125A-3842-A147-473AA1A0891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5B576-2DD0-FE4A-8AE8-1FD4BCEDA8FB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0582B32B-5884-844B-BD97-8AB4C9BE2CD1}" type="parTrans" cxnId="{6CE9384F-8BFF-594A-85DA-CCE1A88443FE}">
      <dgm:prSet/>
      <dgm:spPr/>
      <dgm:t>
        <a:bodyPr/>
        <a:lstStyle/>
        <a:p>
          <a:endParaRPr lang="en-US"/>
        </a:p>
      </dgm:t>
    </dgm:pt>
    <dgm:pt modelId="{06268CB8-1D2D-804A-A7BA-C6DBF49D3A3D}" type="sibTrans" cxnId="{6CE9384F-8BFF-594A-85DA-CCE1A88443FE}">
      <dgm:prSet/>
      <dgm:spPr/>
      <dgm:t>
        <a:bodyPr/>
        <a:lstStyle/>
        <a:p>
          <a:endParaRPr lang="en-US"/>
        </a:p>
      </dgm:t>
    </dgm:pt>
    <dgm:pt modelId="{FEF8186F-9F16-7646-B4A3-67227469F5BD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AAF75D2A-F192-9C4F-B560-12CF06150F7F}" type="parTrans" cxnId="{DFE3B4E8-73DB-5C43-AB5B-5344FE289F09}">
      <dgm:prSet/>
      <dgm:spPr/>
      <dgm:t>
        <a:bodyPr/>
        <a:lstStyle/>
        <a:p>
          <a:endParaRPr lang="en-US"/>
        </a:p>
      </dgm:t>
    </dgm:pt>
    <dgm:pt modelId="{22A64A9C-86DA-DF4B-AB6F-8737129707CD}" type="sibTrans" cxnId="{DFE3B4E8-73DB-5C43-AB5B-5344FE289F09}">
      <dgm:prSet/>
      <dgm:spPr/>
      <dgm:t>
        <a:bodyPr/>
        <a:lstStyle/>
        <a:p>
          <a:endParaRPr lang="en-US"/>
        </a:p>
      </dgm:t>
    </dgm:pt>
    <dgm:pt modelId="{04231A53-9177-9A44-B9F7-B1AA37121C2B}">
      <dgm:prSet phldrT="[Text]"/>
      <dgm:spPr/>
      <dgm:t>
        <a:bodyPr/>
        <a:lstStyle/>
        <a:p>
          <a:r>
            <a:rPr lang="en-US" dirty="0"/>
            <a:t>Content TEXT</a:t>
          </a:r>
        </a:p>
      </dgm:t>
    </dgm:pt>
    <dgm:pt modelId="{62CB7A9A-A7F8-4645-9415-0FFE43708AEA}" type="parTrans" cxnId="{77760ABA-78FC-3E45-99C3-B114D24314B2}">
      <dgm:prSet/>
      <dgm:spPr/>
      <dgm:t>
        <a:bodyPr/>
        <a:lstStyle/>
        <a:p>
          <a:endParaRPr lang="en-US"/>
        </a:p>
      </dgm:t>
    </dgm:pt>
    <dgm:pt modelId="{ADD3DDFB-6A37-EF4B-93F0-07705481DC9B}" type="sibTrans" cxnId="{77760ABA-78FC-3E45-99C3-B114D24314B2}">
      <dgm:prSet/>
      <dgm:spPr/>
      <dgm:t>
        <a:bodyPr/>
        <a:lstStyle/>
        <a:p>
          <a:endParaRPr lang="en-US"/>
        </a:p>
      </dgm:t>
    </dgm:pt>
    <dgm:pt modelId="{B2245C4A-A85C-374F-985B-B89864BBF275}">
      <dgm:prSet phldrT="[Text]"/>
      <dgm:spPr/>
      <dgm:t>
        <a:bodyPr/>
        <a:lstStyle/>
        <a:p>
          <a:r>
            <a:rPr lang="en-US" dirty="0"/>
            <a:t>Illness</a:t>
          </a:r>
        </a:p>
      </dgm:t>
    </dgm:pt>
    <dgm:pt modelId="{19422E33-0CE7-8143-BEAF-4D379D634F35}" type="parTrans" cxnId="{065260B0-7BF8-6248-A574-D42DA6CF4FCE}">
      <dgm:prSet/>
      <dgm:spPr/>
      <dgm:t>
        <a:bodyPr/>
        <a:lstStyle/>
        <a:p>
          <a:endParaRPr lang="en-US"/>
        </a:p>
      </dgm:t>
    </dgm:pt>
    <dgm:pt modelId="{A28B5F8A-E024-8E4F-B038-C1ED03F3FA58}" type="sibTrans" cxnId="{065260B0-7BF8-6248-A574-D42DA6CF4FCE}">
      <dgm:prSet/>
      <dgm:spPr/>
      <dgm:t>
        <a:bodyPr/>
        <a:lstStyle/>
        <a:p>
          <a:endParaRPr lang="en-US"/>
        </a:p>
      </dgm:t>
    </dgm:pt>
    <dgm:pt modelId="{E11CA372-5F2E-7941-8B94-91CEBC1BA86E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FBD5D35F-9441-DA4B-BDB8-0899B8C0880B}" type="parTrans" cxnId="{A3A4E951-D424-4E40-B57E-190AB08B3C22}">
      <dgm:prSet/>
      <dgm:spPr/>
      <dgm:t>
        <a:bodyPr/>
        <a:lstStyle/>
        <a:p>
          <a:endParaRPr lang="en-US"/>
        </a:p>
      </dgm:t>
    </dgm:pt>
    <dgm:pt modelId="{E221F823-2264-D04E-9F53-5D98C46CCC45}" type="sibTrans" cxnId="{A3A4E951-D424-4E40-B57E-190AB08B3C22}">
      <dgm:prSet/>
      <dgm:spPr/>
      <dgm:t>
        <a:bodyPr/>
        <a:lstStyle/>
        <a:p>
          <a:endParaRPr lang="en-US"/>
        </a:p>
      </dgm:t>
    </dgm:pt>
    <dgm:pt modelId="{AA015DDD-018E-1A48-AD3C-178151ECC308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C5733EEC-C011-C74B-9C19-4DCA767D4BA1}" type="parTrans" cxnId="{9A2C0CE5-12B9-D543-B957-3EB1954874CF}">
      <dgm:prSet/>
      <dgm:spPr/>
      <dgm:t>
        <a:bodyPr/>
        <a:lstStyle/>
        <a:p>
          <a:endParaRPr lang="en-US"/>
        </a:p>
      </dgm:t>
    </dgm:pt>
    <dgm:pt modelId="{B9F676AB-FDFF-F04F-AD3F-86CC5D681FDB}" type="sibTrans" cxnId="{9A2C0CE5-12B9-D543-B957-3EB1954874CF}">
      <dgm:prSet/>
      <dgm:spPr/>
      <dgm:t>
        <a:bodyPr/>
        <a:lstStyle/>
        <a:p>
          <a:endParaRPr lang="en-US"/>
        </a:p>
      </dgm:t>
    </dgm:pt>
    <dgm:pt modelId="{EDDCA6E0-B0BA-7445-8D8C-A717A62E5225}">
      <dgm:prSet phldrT="[Text]"/>
      <dgm:spPr/>
      <dgm:t>
        <a:bodyPr/>
        <a:lstStyle/>
        <a:p>
          <a:r>
            <a:rPr lang="en-US" dirty="0" err="1"/>
            <a:t>BodyPart</a:t>
          </a:r>
          <a:endParaRPr lang="en-US" dirty="0"/>
        </a:p>
      </dgm:t>
    </dgm:pt>
    <dgm:pt modelId="{6092858F-274C-3A4A-8463-74C99644744D}" type="parTrans" cxnId="{99B1F64C-D8F0-B244-AFCA-94FFF9B5CA7D}">
      <dgm:prSet/>
      <dgm:spPr/>
      <dgm:t>
        <a:bodyPr/>
        <a:lstStyle/>
        <a:p>
          <a:endParaRPr lang="en-US"/>
        </a:p>
      </dgm:t>
    </dgm:pt>
    <dgm:pt modelId="{2824CE29-7542-D44C-AC46-B2DD97E50E6E}" type="sibTrans" cxnId="{99B1F64C-D8F0-B244-AFCA-94FFF9B5CA7D}">
      <dgm:prSet/>
      <dgm:spPr/>
      <dgm:t>
        <a:bodyPr/>
        <a:lstStyle/>
        <a:p>
          <a:endParaRPr lang="en-US"/>
        </a:p>
      </dgm:t>
    </dgm:pt>
    <dgm:pt modelId="{711796E8-5813-8645-8498-A4E4152CDD59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B5D8D858-DC3A-DC49-8F6E-1831B8229C65}" type="parTrans" cxnId="{F7DCEC4F-D735-2843-8F1C-E0E6F0A36B8B}">
      <dgm:prSet/>
      <dgm:spPr/>
      <dgm:t>
        <a:bodyPr/>
        <a:lstStyle/>
        <a:p>
          <a:endParaRPr lang="en-US"/>
        </a:p>
      </dgm:t>
    </dgm:pt>
    <dgm:pt modelId="{8A3CD3C1-A6E2-AF46-9B67-92FC81D1D50E}" type="sibTrans" cxnId="{F7DCEC4F-D735-2843-8F1C-E0E6F0A36B8B}">
      <dgm:prSet/>
      <dgm:spPr/>
      <dgm:t>
        <a:bodyPr/>
        <a:lstStyle/>
        <a:p>
          <a:endParaRPr lang="en-US"/>
        </a:p>
      </dgm:t>
    </dgm:pt>
    <dgm:pt modelId="{3441C446-F073-E743-B8C2-EAECA6B5F6E8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8E55CF8D-C916-6A49-97A0-5F347969844D}" type="parTrans" cxnId="{D6B36E1C-7417-E047-A768-8C9E83E57208}">
      <dgm:prSet/>
      <dgm:spPr/>
      <dgm:t>
        <a:bodyPr/>
        <a:lstStyle/>
        <a:p>
          <a:endParaRPr lang="en-US"/>
        </a:p>
      </dgm:t>
    </dgm:pt>
    <dgm:pt modelId="{573525A8-15D8-F44E-BAF5-D1E80A07607D}" type="sibTrans" cxnId="{D6B36E1C-7417-E047-A768-8C9E83E57208}">
      <dgm:prSet/>
      <dgm:spPr/>
      <dgm:t>
        <a:bodyPr/>
        <a:lstStyle/>
        <a:p>
          <a:endParaRPr lang="en-US"/>
        </a:p>
      </dgm:t>
    </dgm:pt>
    <dgm:pt modelId="{253A3533-A067-3340-9044-DB8E81A8DD01}">
      <dgm:prSet phldrT="[Text]"/>
      <dgm:spPr/>
      <dgm:t>
        <a:bodyPr/>
        <a:lstStyle/>
        <a:p>
          <a:endParaRPr lang="en-US" dirty="0"/>
        </a:p>
      </dgm:t>
    </dgm:pt>
    <dgm:pt modelId="{11DCD98D-8B2F-854A-A6EB-53D3E62442AA}" type="parTrans" cxnId="{28ACB473-4B81-3145-BF33-F42867BD86B6}">
      <dgm:prSet/>
      <dgm:spPr/>
      <dgm:t>
        <a:bodyPr/>
        <a:lstStyle/>
        <a:p>
          <a:endParaRPr lang="en-US"/>
        </a:p>
      </dgm:t>
    </dgm:pt>
    <dgm:pt modelId="{9DFC66E3-21B0-8846-B966-DF3B8F356B23}" type="sibTrans" cxnId="{28ACB473-4B81-3145-BF33-F42867BD86B6}">
      <dgm:prSet/>
      <dgm:spPr/>
      <dgm:t>
        <a:bodyPr/>
        <a:lstStyle/>
        <a:p>
          <a:endParaRPr lang="en-US"/>
        </a:p>
      </dgm:t>
    </dgm:pt>
    <dgm:pt modelId="{CBEA9624-1A3C-D74B-8E10-443A0C1D54CD}">
      <dgm:prSet phldrT="[Text]"/>
      <dgm:spPr/>
      <dgm:t>
        <a:bodyPr/>
        <a:lstStyle/>
        <a:p>
          <a:r>
            <a:rPr lang="en-US" dirty="0"/>
            <a:t>Create DATETIME</a:t>
          </a:r>
        </a:p>
      </dgm:t>
    </dgm:pt>
    <dgm:pt modelId="{26CAE5DC-F441-8B4B-8A22-5CB145319950}" type="parTrans" cxnId="{33FD6BAF-A81B-B84C-A745-17780A84C0D5}">
      <dgm:prSet/>
      <dgm:spPr/>
      <dgm:t>
        <a:bodyPr/>
        <a:lstStyle/>
        <a:p>
          <a:endParaRPr lang="en-US"/>
        </a:p>
      </dgm:t>
    </dgm:pt>
    <dgm:pt modelId="{75C04C03-B262-D846-8264-A7E25387B3DC}" type="sibTrans" cxnId="{33FD6BAF-A81B-B84C-A745-17780A84C0D5}">
      <dgm:prSet/>
      <dgm:spPr/>
      <dgm:t>
        <a:bodyPr/>
        <a:lstStyle/>
        <a:p>
          <a:endParaRPr lang="en-US"/>
        </a:p>
      </dgm:t>
    </dgm:pt>
    <dgm:pt modelId="{5CB669A5-DB47-4F4C-9D04-DA0762D32311}">
      <dgm:prSet phldrT="[Text]"/>
      <dgm:spPr/>
      <dgm:t>
        <a:bodyPr/>
        <a:lstStyle/>
        <a:p>
          <a:r>
            <a:rPr lang="en-US" dirty="0"/>
            <a:t>Illness id</a:t>
          </a:r>
        </a:p>
      </dgm:t>
    </dgm:pt>
    <dgm:pt modelId="{3D6371E4-2226-4040-86AF-1C47FDC45F95}" type="parTrans" cxnId="{0AB44A85-F142-8845-AB87-30259887D6B3}">
      <dgm:prSet/>
      <dgm:spPr/>
      <dgm:t>
        <a:bodyPr/>
        <a:lstStyle/>
        <a:p>
          <a:endParaRPr lang="en-US"/>
        </a:p>
      </dgm:t>
    </dgm:pt>
    <dgm:pt modelId="{A009E4AF-1BD7-8D45-9F73-18C4DBBA4438}" type="sibTrans" cxnId="{0AB44A85-F142-8845-AB87-30259887D6B3}">
      <dgm:prSet/>
      <dgm:spPr/>
      <dgm:t>
        <a:bodyPr/>
        <a:lstStyle/>
        <a:p>
          <a:endParaRPr lang="en-US"/>
        </a:p>
      </dgm:t>
    </dgm:pt>
    <dgm:pt modelId="{3736E739-1341-3443-AD2D-5FFEE1225A0A}">
      <dgm:prSet phldrT="[Text]"/>
      <dgm:spPr/>
      <dgm:t>
        <a:bodyPr/>
        <a:lstStyle/>
        <a:p>
          <a:r>
            <a:rPr lang="en-US" dirty="0"/>
            <a:t>Session id </a:t>
          </a:r>
        </a:p>
      </dgm:t>
    </dgm:pt>
    <dgm:pt modelId="{F3CD8D62-6247-9941-8135-204103DBABE6}" type="parTrans" cxnId="{32E2AB0D-3043-0242-9C88-B7C674D37FAA}">
      <dgm:prSet/>
      <dgm:spPr/>
      <dgm:t>
        <a:bodyPr/>
        <a:lstStyle/>
        <a:p>
          <a:endParaRPr lang="en-US"/>
        </a:p>
      </dgm:t>
    </dgm:pt>
    <dgm:pt modelId="{048524D0-ABA9-1E42-9655-8BD80703719E}" type="sibTrans" cxnId="{32E2AB0D-3043-0242-9C88-B7C674D37FAA}">
      <dgm:prSet/>
      <dgm:spPr/>
      <dgm:t>
        <a:bodyPr/>
        <a:lstStyle/>
        <a:p>
          <a:endParaRPr lang="en-US"/>
        </a:p>
      </dgm:t>
    </dgm:pt>
    <dgm:pt modelId="{D0720427-B6B2-1642-87B6-10ED192EFB6B}">
      <dgm:prSet phldrT="[Text]"/>
      <dgm:spPr/>
      <dgm:t>
        <a:bodyPr/>
        <a:lstStyle/>
        <a:p>
          <a:r>
            <a:rPr lang="en-US" dirty="0"/>
            <a:t>Session doctor</a:t>
          </a:r>
        </a:p>
      </dgm:t>
    </dgm:pt>
    <dgm:pt modelId="{7D4A15C4-3D8A-8249-BB7D-5F6FDB8D445F}" type="parTrans" cxnId="{4A0BAA0A-DED8-6F46-A262-31EAC4C99BDF}">
      <dgm:prSet/>
      <dgm:spPr/>
      <dgm:t>
        <a:bodyPr/>
        <a:lstStyle/>
        <a:p>
          <a:endParaRPr lang="en-US"/>
        </a:p>
      </dgm:t>
    </dgm:pt>
    <dgm:pt modelId="{9E812379-D4C9-D54C-AA17-5839F3BFA585}" type="sibTrans" cxnId="{4A0BAA0A-DED8-6F46-A262-31EAC4C99BDF}">
      <dgm:prSet/>
      <dgm:spPr/>
      <dgm:t>
        <a:bodyPr/>
        <a:lstStyle/>
        <a:p>
          <a:endParaRPr lang="en-US"/>
        </a:p>
      </dgm:t>
    </dgm:pt>
    <dgm:pt modelId="{B4D9B21A-909C-934E-B8F3-7ADBF081E41D}">
      <dgm:prSet phldrT="[Text]"/>
      <dgm:spPr/>
      <dgm:t>
        <a:bodyPr/>
        <a:lstStyle/>
        <a:p>
          <a:r>
            <a:rPr lang="en-US" dirty="0"/>
            <a:t>Session patients id</a:t>
          </a:r>
        </a:p>
      </dgm:t>
    </dgm:pt>
    <dgm:pt modelId="{78C41CF4-6FDE-2F44-B738-49250A4182DA}" type="parTrans" cxnId="{C65C2FED-FC2D-AD4A-807B-EDA4DA6D605F}">
      <dgm:prSet/>
      <dgm:spPr/>
      <dgm:t>
        <a:bodyPr/>
        <a:lstStyle/>
        <a:p>
          <a:endParaRPr lang="en-US"/>
        </a:p>
      </dgm:t>
    </dgm:pt>
    <dgm:pt modelId="{176284EF-49FF-2440-AAC6-5326FAAA09C7}" type="sibTrans" cxnId="{C65C2FED-FC2D-AD4A-807B-EDA4DA6D605F}">
      <dgm:prSet/>
      <dgm:spPr/>
      <dgm:t>
        <a:bodyPr/>
        <a:lstStyle/>
        <a:p>
          <a:endParaRPr lang="en-US"/>
        </a:p>
      </dgm:t>
    </dgm:pt>
    <dgm:pt modelId="{9564A4E2-577A-924D-940C-CE8C8A79A064}">
      <dgm:prSet phldrT="[Text]"/>
      <dgm:spPr/>
      <dgm:t>
        <a:bodyPr/>
        <a:lstStyle/>
        <a:p>
          <a:r>
            <a:rPr lang="en-US" dirty="0"/>
            <a:t>Session room id</a:t>
          </a:r>
        </a:p>
      </dgm:t>
    </dgm:pt>
    <dgm:pt modelId="{454C478B-2094-854E-A45A-785DE619AEC1}" type="parTrans" cxnId="{0D403EEC-F141-E846-ACCB-7B85DCCC429D}">
      <dgm:prSet/>
      <dgm:spPr/>
      <dgm:t>
        <a:bodyPr/>
        <a:lstStyle/>
        <a:p>
          <a:endParaRPr lang="en-US"/>
        </a:p>
      </dgm:t>
    </dgm:pt>
    <dgm:pt modelId="{8157CF70-7FE9-6046-9141-D5267234387F}" type="sibTrans" cxnId="{0D403EEC-F141-E846-ACCB-7B85DCCC429D}">
      <dgm:prSet/>
      <dgm:spPr/>
      <dgm:t>
        <a:bodyPr/>
        <a:lstStyle/>
        <a:p>
          <a:endParaRPr lang="en-US"/>
        </a:p>
      </dgm:t>
    </dgm:pt>
    <dgm:pt modelId="{38FACE99-0C42-EE4B-90E9-A9452822690C}">
      <dgm:prSet phldrT="[Text]"/>
      <dgm:spPr/>
      <dgm:t>
        <a:bodyPr/>
        <a:lstStyle/>
        <a:p>
          <a:r>
            <a:rPr lang="en-US" dirty="0"/>
            <a:t>Stage</a:t>
          </a:r>
        </a:p>
      </dgm:t>
    </dgm:pt>
    <dgm:pt modelId="{34DDB4FB-1D81-DB48-8437-8B3440395E1F}" type="parTrans" cxnId="{1B3B2F54-C4C9-EC4A-96E5-D610BDF6191F}">
      <dgm:prSet/>
      <dgm:spPr/>
      <dgm:t>
        <a:bodyPr/>
        <a:lstStyle/>
        <a:p>
          <a:endParaRPr lang="en-US"/>
        </a:p>
      </dgm:t>
    </dgm:pt>
    <dgm:pt modelId="{CF7202CF-C28D-B14A-B6FA-07418886CA83}" type="sibTrans" cxnId="{1B3B2F54-C4C9-EC4A-96E5-D610BDF6191F}">
      <dgm:prSet/>
      <dgm:spPr/>
      <dgm:t>
        <a:bodyPr/>
        <a:lstStyle/>
        <a:p>
          <a:endParaRPr lang="en-US"/>
        </a:p>
      </dgm:t>
    </dgm:pt>
    <dgm:pt modelId="{858EDD70-7ECF-CF4D-A81A-9EB11F428471}">
      <dgm:prSet phldrT="[Text]"/>
      <dgm:spPr/>
      <dgm:t>
        <a:bodyPr/>
        <a:lstStyle/>
        <a:p>
          <a:r>
            <a:rPr lang="en-US" dirty="0"/>
            <a:t>Metastation</a:t>
          </a:r>
        </a:p>
      </dgm:t>
    </dgm:pt>
    <dgm:pt modelId="{3C05FE37-FD86-F549-A6A1-A581350BF38D}" type="parTrans" cxnId="{23A26057-6F14-A84C-ADC6-415A230669D2}">
      <dgm:prSet/>
      <dgm:spPr/>
      <dgm:t>
        <a:bodyPr/>
        <a:lstStyle/>
        <a:p>
          <a:endParaRPr lang="en-US"/>
        </a:p>
      </dgm:t>
    </dgm:pt>
    <dgm:pt modelId="{6AEB5B69-C4D5-E74B-99C4-009F77E0A58E}" type="sibTrans" cxnId="{23A26057-6F14-A84C-ADC6-415A230669D2}">
      <dgm:prSet/>
      <dgm:spPr/>
      <dgm:t>
        <a:bodyPr/>
        <a:lstStyle/>
        <a:p>
          <a:endParaRPr lang="en-US"/>
        </a:p>
      </dgm:t>
    </dgm:pt>
    <dgm:pt modelId="{B16216CF-0C51-E146-ACEB-55298D9E60F6}">
      <dgm:prSet phldrT="[Text]"/>
      <dgm:spPr/>
      <dgm:t>
        <a:bodyPr/>
        <a:lstStyle/>
        <a:p>
          <a:r>
            <a:rPr lang="en-US" dirty="0"/>
            <a:t>LymphNodes</a:t>
          </a:r>
        </a:p>
      </dgm:t>
    </dgm:pt>
    <dgm:pt modelId="{0CF30876-25EF-5848-A68D-24641B5F836E}" type="parTrans" cxnId="{0FA45350-E788-2D47-A231-6EFBD183AFF6}">
      <dgm:prSet/>
      <dgm:spPr/>
      <dgm:t>
        <a:bodyPr/>
        <a:lstStyle/>
        <a:p>
          <a:endParaRPr lang="en-US"/>
        </a:p>
      </dgm:t>
    </dgm:pt>
    <dgm:pt modelId="{01BC3DF1-92F6-9348-8C3D-CF65FC3C7C1B}" type="sibTrans" cxnId="{0FA45350-E788-2D47-A231-6EFBD183AFF6}">
      <dgm:prSet/>
      <dgm:spPr/>
      <dgm:t>
        <a:bodyPr/>
        <a:lstStyle/>
        <a:p>
          <a:endParaRPr lang="en-US"/>
        </a:p>
      </dgm:t>
    </dgm:pt>
    <dgm:pt modelId="{FE078ED5-6659-3242-BF66-AB9F8D8F6DB5}">
      <dgm:prSet phldrT="[Text]"/>
      <dgm:spPr/>
      <dgm:t>
        <a:bodyPr/>
        <a:lstStyle/>
        <a:p>
          <a:r>
            <a:rPr lang="en-US" dirty="0"/>
            <a:t>Illness</a:t>
          </a:r>
        </a:p>
      </dgm:t>
    </dgm:pt>
    <dgm:pt modelId="{C22487C8-3E47-524D-9EF2-5992841F3FDB}" type="parTrans" cxnId="{1F9E7D95-6516-3346-9935-D07E2ECA9D7E}">
      <dgm:prSet/>
      <dgm:spPr/>
      <dgm:t>
        <a:bodyPr/>
        <a:lstStyle/>
        <a:p>
          <a:endParaRPr lang="en-US"/>
        </a:p>
      </dgm:t>
    </dgm:pt>
    <dgm:pt modelId="{EAD203EB-54F5-9C44-910E-E65DFF13D5E8}" type="sibTrans" cxnId="{1F9E7D95-6516-3346-9935-D07E2ECA9D7E}">
      <dgm:prSet/>
      <dgm:spPr/>
      <dgm:t>
        <a:bodyPr/>
        <a:lstStyle/>
        <a:p>
          <a:endParaRPr lang="en-US"/>
        </a:p>
      </dgm:t>
    </dgm:pt>
    <dgm:pt modelId="{4CC29FFA-9D47-F940-9030-45B86623B890}" type="pres">
      <dgm:prSet presAssocID="{CF098201-125A-3842-A147-473AA1A0891D}" presName="Name0" presStyleCnt="0">
        <dgm:presLayoutVars>
          <dgm:dir/>
          <dgm:animLvl val="lvl"/>
          <dgm:resizeHandles val="exact"/>
        </dgm:presLayoutVars>
      </dgm:prSet>
      <dgm:spPr/>
    </dgm:pt>
    <dgm:pt modelId="{42755273-367E-194B-B083-7F95A62B4C2A}" type="pres">
      <dgm:prSet presAssocID="{6D85B576-2DD0-FE4A-8AE8-1FD4BCEDA8FB}" presName="composite" presStyleCnt="0"/>
      <dgm:spPr/>
    </dgm:pt>
    <dgm:pt modelId="{7378B670-D38C-CE4A-A75B-C4C5CBB04811}" type="pres">
      <dgm:prSet presAssocID="{6D85B576-2DD0-FE4A-8AE8-1FD4BCEDA8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71AC71B-3F23-9743-AB07-8458E2265F2C}" type="pres">
      <dgm:prSet presAssocID="{6D85B576-2DD0-FE4A-8AE8-1FD4BCEDA8FB}" presName="desTx" presStyleLbl="alignAccFollowNode1" presStyleIdx="0" presStyleCnt="3">
        <dgm:presLayoutVars>
          <dgm:bulletEnabled val="1"/>
        </dgm:presLayoutVars>
      </dgm:prSet>
      <dgm:spPr/>
    </dgm:pt>
    <dgm:pt modelId="{8C452047-36CA-5142-A7AB-8A5D11870258}" type="pres">
      <dgm:prSet presAssocID="{06268CB8-1D2D-804A-A7BA-C6DBF49D3A3D}" presName="space" presStyleCnt="0"/>
      <dgm:spPr/>
    </dgm:pt>
    <dgm:pt modelId="{B0CAA66D-4E81-7E44-93AF-E91668B92971}" type="pres">
      <dgm:prSet presAssocID="{B2245C4A-A85C-374F-985B-B89864BBF275}" presName="composite" presStyleCnt="0"/>
      <dgm:spPr/>
    </dgm:pt>
    <dgm:pt modelId="{DB649B4F-9273-2944-802A-C92034945652}" type="pres">
      <dgm:prSet presAssocID="{B2245C4A-A85C-374F-985B-B89864BBF27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9F5C09-ED7F-B347-9861-4BB52FBB62D1}" type="pres">
      <dgm:prSet presAssocID="{B2245C4A-A85C-374F-985B-B89864BBF275}" presName="desTx" presStyleLbl="alignAccFollowNode1" presStyleIdx="1" presStyleCnt="3">
        <dgm:presLayoutVars>
          <dgm:bulletEnabled val="1"/>
        </dgm:presLayoutVars>
      </dgm:prSet>
      <dgm:spPr/>
    </dgm:pt>
    <dgm:pt modelId="{BC5AA371-AC8F-7E49-8B56-89C32D229EFA}" type="pres">
      <dgm:prSet presAssocID="{A28B5F8A-E024-8E4F-B038-C1ED03F3FA58}" presName="space" presStyleCnt="0"/>
      <dgm:spPr/>
    </dgm:pt>
    <dgm:pt modelId="{6519AABA-425D-A842-B98E-6054B0037FFC}" type="pres">
      <dgm:prSet presAssocID="{EDDCA6E0-B0BA-7445-8D8C-A717A62E5225}" presName="composite" presStyleCnt="0"/>
      <dgm:spPr/>
    </dgm:pt>
    <dgm:pt modelId="{B7819ED5-E1F1-F242-B377-93DF0E5EA472}" type="pres">
      <dgm:prSet presAssocID="{EDDCA6E0-B0BA-7445-8D8C-A717A62E522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3406DBD-C99F-B64F-AE8E-E9352D09C3B2}" type="pres">
      <dgm:prSet presAssocID="{EDDCA6E0-B0BA-7445-8D8C-A717A62E522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0BAA0A-DED8-6F46-A262-31EAC4C99BDF}" srcId="{6D85B576-2DD0-FE4A-8AE8-1FD4BCEDA8FB}" destId="{D0720427-B6B2-1642-87B6-10ED192EFB6B}" srcOrd="5" destOrd="0" parTransId="{7D4A15C4-3D8A-8249-BB7D-5F6FDB8D445F}" sibTransId="{9E812379-D4C9-D54C-AA17-5839F3BFA585}"/>
    <dgm:cxn modelId="{32E2AB0D-3043-0242-9C88-B7C674D37FAA}" srcId="{6D85B576-2DD0-FE4A-8AE8-1FD4BCEDA8FB}" destId="{3736E739-1341-3443-AD2D-5FFEE1225A0A}" srcOrd="4" destOrd="0" parTransId="{F3CD8D62-6247-9941-8135-204103DBABE6}" sibTransId="{048524D0-ABA9-1E42-9655-8BD80703719E}"/>
    <dgm:cxn modelId="{C1AA351C-5631-D742-9661-A12D7A6AA39B}" type="presOf" srcId="{AA015DDD-018E-1A48-AD3C-178151ECC308}" destId="{B39F5C09-ED7F-B347-9861-4BB52FBB62D1}" srcOrd="0" destOrd="1" presId="urn:microsoft.com/office/officeart/2005/8/layout/hList1"/>
    <dgm:cxn modelId="{D6B36E1C-7417-E047-A768-8C9E83E57208}" srcId="{EDDCA6E0-B0BA-7445-8D8C-A717A62E5225}" destId="{3441C446-F073-E743-B8C2-EAECA6B5F6E8}" srcOrd="1" destOrd="0" parTransId="{8E55CF8D-C916-6A49-97A0-5F347969844D}" sibTransId="{573525A8-15D8-F44E-BAF5-D1E80A07607D}"/>
    <dgm:cxn modelId="{D59B811C-9DF4-3D41-AC69-6820FEF88757}" type="presOf" srcId="{3441C446-F073-E743-B8C2-EAECA6B5F6E8}" destId="{73406DBD-C99F-B64F-AE8E-E9352D09C3B2}" srcOrd="0" destOrd="1" presId="urn:microsoft.com/office/officeart/2005/8/layout/hList1"/>
    <dgm:cxn modelId="{5A5FAE1F-4F92-F84D-9526-9BBC451A771B}" type="presOf" srcId="{CBEA9624-1A3C-D74B-8E10-443A0C1D54CD}" destId="{871AC71B-3F23-9743-AB07-8458E2265F2C}" srcOrd="0" destOrd="2" presId="urn:microsoft.com/office/officeart/2005/8/layout/hList1"/>
    <dgm:cxn modelId="{561AAC30-9685-494B-B1B9-966320662276}" type="presOf" srcId="{253A3533-A067-3340-9044-DB8E81A8DD01}" destId="{871AC71B-3F23-9743-AB07-8458E2265F2C}" srcOrd="0" destOrd="8" presId="urn:microsoft.com/office/officeart/2005/8/layout/hList1"/>
    <dgm:cxn modelId="{3E75D233-C27A-214E-BD2F-9B2E1A455D93}" type="presOf" srcId="{5CB669A5-DB47-4F4C-9D04-DA0762D32311}" destId="{871AC71B-3F23-9743-AB07-8458E2265F2C}" srcOrd="0" destOrd="3" presId="urn:microsoft.com/office/officeart/2005/8/layout/hList1"/>
    <dgm:cxn modelId="{24B36D39-2CE3-B84F-A766-B62817FF7F2A}" type="presOf" srcId="{6D85B576-2DD0-FE4A-8AE8-1FD4BCEDA8FB}" destId="{7378B670-D38C-CE4A-A75B-C4C5CBB04811}" srcOrd="0" destOrd="0" presId="urn:microsoft.com/office/officeart/2005/8/layout/hList1"/>
    <dgm:cxn modelId="{F9E5A841-1769-B147-B4C8-A0337DD7F4F6}" type="presOf" srcId="{EDDCA6E0-B0BA-7445-8D8C-A717A62E5225}" destId="{B7819ED5-E1F1-F242-B377-93DF0E5EA472}" srcOrd="0" destOrd="0" presId="urn:microsoft.com/office/officeart/2005/8/layout/hList1"/>
    <dgm:cxn modelId="{99B1F64C-D8F0-B244-AFCA-94FFF9B5CA7D}" srcId="{CF098201-125A-3842-A147-473AA1A0891D}" destId="{EDDCA6E0-B0BA-7445-8D8C-A717A62E5225}" srcOrd="2" destOrd="0" parTransId="{6092858F-274C-3A4A-8463-74C99644744D}" sibTransId="{2824CE29-7542-D44C-AC46-B2DD97E50E6E}"/>
    <dgm:cxn modelId="{4EBD3F4D-6022-6A4A-BF19-751938994083}" type="presOf" srcId="{FE078ED5-6659-3242-BF66-AB9F8D8F6DB5}" destId="{73406DBD-C99F-B64F-AE8E-E9352D09C3B2}" srcOrd="0" destOrd="2" presId="urn:microsoft.com/office/officeart/2005/8/layout/hList1"/>
    <dgm:cxn modelId="{61F7D34E-85B2-9D4D-B986-E18A272DF540}" type="presOf" srcId="{FEF8186F-9F16-7646-B4A3-67227469F5BD}" destId="{871AC71B-3F23-9743-AB07-8458E2265F2C}" srcOrd="0" destOrd="0" presId="urn:microsoft.com/office/officeart/2005/8/layout/hList1"/>
    <dgm:cxn modelId="{6CE9384F-8BFF-594A-85DA-CCE1A88443FE}" srcId="{CF098201-125A-3842-A147-473AA1A0891D}" destId="{6D85B576-2DD0-FE4A-8AE8-1FD4BCEDA8FB}" srcOrd="0" destOrd="0" parTransId="{0582B32B-5884-844B-BD97-8AB4C9BE2CD1}" sibTransId="{06268CB8-1D2D-804A-A7BA-C6DBF49D3A3D}"/>
    <dgm:cxn modelId="{F7DCEC4F-D735-2843-8F1C-E0E6F0A36B8B}" srcId="{EDDCA6E0-B0BA-7445-8D8C-A717A62E5225}" destId="{711796E8-5813-8645-8498-A4E4152CDD59}" srcOrd="0" destOrd="0" parTransId="{B5D8D858-DC3A-DC49-8F6E-1831B8229C65}" sibTransId="{8A3CD3C1-A6E2-AF46-9B67-92FC81D1D50E}"/>
    <dgm:cxn modelId="{0FA45350-E788-2D47-A231-6EFBD183AFF6}" srcId="{B2245C4A-A85C-374F-985B-B89864BBF275}" destId="{B16216CF-0C51-E146-ACEB-55298D9E60F6}" srcOrd="4" destOrd="0" parTransId="{0CF30876-25EF-5848-A68D-24641B5F836E}" sibTransId="{01BC3DF1-92F6-9348-8C3D-CF65FC3C7C1B}"/>
    <dgm:cxn modelId="{A3A4E951-D424-4E40-B57E-190AB08B3C22}" srcId="{B2245C4A-A85C-374F-985B-B89864BBF275}" destId="{E11CA372-5F2E-7941-8B94-91CEBC1BA86E}" srcOrd="0" destOrd="0" parTransId="{FBD5D35F-9441-DA4B-BDB8-0899B8C0880B}" sibTransId="{E221F823-2264-D04E-9F53-5D98C46CCC45}"/>
    <dgm:cxn modelId="{1B3B2F54-C4C9-EC4A-96E5-D610BDF6191F}" srcId="{B2245C4A-A85C-374F-985B-B89864BBF275}" destId="{38FACE99-0C42-EE4B-90E9-A9452822690C}" srcOrd="2" destOrd="0" parTransId="{34DDB4FB-1D81-DB48-8437-8B3440395E1F}" sibTransId="{CF7202CF-C28D-B14A-B6FA-07418886CA83}"/>
    <dgm:cxn modelId="{E70A7255-39B0-934D-9A55-A0F07E99A6F0}" type="presOf" srcId="{711796E8-5813-8645-8498-A4E4152CDD59}" destId="{73406DBD-C99F-B64F-AE8E-E9352D09C3B2}" srcOrd="0" destOrd="0" presId="urn:microsoft.com/office/officeart/2005/8/layout/hList1"/>
    <dgm:cxn modelId="{23A26057-6F14-A84C-ADC6-415A230669D2}" srcId="{B2245C4A-A85C-374F-985B-B89864BBF275}" destId="{858EDD70-7ECF-CF4D-A81A-9EB11F428471}" srcOrd="3" destOrd="0" parTransId="{3C05FE37-FD86-F549-A6A1-A581350BF38D}" sibTransId="{6AEB5B69-C4D5-E74B-99C4-009F77E0A58E}"/>
    <dgm:cxn modelId="{D8D2E96C-78EE-0141-897E-480D158DF8CC}" type="presOf" srcId="{04231A53-9177-9A44-B9F7-B1AA37121C2B}" destId="{871AC71B-3F23-9743-AB07-8458E2265F2C}" srcOrd="0" destOrd="1" presId="urn:microsoft.com/office/officeart/2005/8/layout/hList1"/>
    <dgm:cxn modelId="{28ACB473-4B81-3145-BF33-F42867BD86B6}" srcId="{6D85B576-2DD0-FE4A-8AE8-1FD4BCEDA8FB}" destId="{253A3533-A067-3340-9044-DB8E81A8DD01}" srcOrd="8" destOrd="0" parTransId="{11DCD98D-8B2F-854A-A6EB-53D3E62442AA}" sibTransId="{9DFC66E3-21B0-8846-B966-DF3B8F356B23}"/>
    <dgm:cxn modelId="{7DF9BC7C-738D-E241-8887-C8680EB9DE27}" type="presOf" srcId="{D0720427-B6B2-1642-87B6-10ED192EFB6B}" destId="{871AC71B-3F23-9743-AB07-8458E2265F2C}" srcOrd="0" destOrd="5" presId="urn:microsoft.com/office/officeart/2005/8/layout/hList1"/>
    <dgm:cxn modelId="{A46B007D-7805-074A-96D0-62D37FB491C8}" type="presOf" srcId="{B4D9B21A-909C-934E-B8F3-7ADBF081E41D}" destId="{871AC71B-3F23-9743-AB07-8458E2265F2C}" srcOrd="0" destOrd="6" presId="urn:microsoft.com/office/officeart/2005/8/layout/hList1"/>
    <dgm:cxn modelId="{11E9277E-930F-4C44-A200-40B848FA4E16}" type="presOf" srcId="{E11CA372-5F2E-7941-8B94-91CEBC1BA86E}" destId="{B39F5C09-ED7F-B347-9861-4BB52FBB62D1}" srcOrd="0" destOrd="0" presId="urn:microsoft.com/office/officeart/2005/8/layout/hList1"/>
    <dgm:cxn modelId="{0AB44A85-F142-8845-AB87-30259887D6B3}" srcId="{6D85B576-2DD0-FE4A-8AE8-1FD4BCEDA8FB}" destId="{5CB669A5-DB47-4F4C-9D04-DA0762D32311}" srcOrd="3" destOrd="0" parTransId="{3D6371E4-2226-4040-86AF-1C47FDC45F95}" sibTransId="{A009E4AF-1BD7-8D45-9F73-18C4DBBA4438}"/>
    <dgm:cxn modelId="{8B286A91-BE47-CA4F-BE7E-1278E906B161}" type="presOf" srcId="{B16216CF-0C51-E146-ACEB-55298D9E60F6}" destId="{B39F5C09-ED7F-B347-9861-4BB52FBB62D1}" srcOrd="0" destOrd="4" presId="urn:microsoft.com/office/officeart/2005/8/layout/hList1"/>
    <dgm:cxn modelId="{60D7AB93-A1D2-234A-B0FB-8644C149DDA5}" type="presOf" srcId="{CF098201-125A-3842-A147-473AA1A0891D}" destId="{4CC29FFA-9D47-F940-9030-45B86623B890}" srcOrd="0" destOrd="0" presId="urn:microsoft.com/office/officeart/2005/8/layout/hList1"/>
    <dgm:cxn modelId="{1F9E7D95-6516-3346-9935-D07E2ECA9D7E}" srcId="{EDDCA6E0-B0BA-7445-8D8C-A717A62E5225}" destId="{FE078ED5-6659-3242-BF66-AB9F8D8F6DB5}" srcOrd="2" destOrd="0" parTransId="{C22487C8-3E47-524D-9EF2-5992841F3FDB}" sibTransId="{EAD203EB-54F5-9C44-910E-E65DFF13D5E8}"/>
    <dgm:cxn modelId="{319D7DA4-CB76-ED48-9750-F4CEE5A49925}" type="presOf" srcId="{38FACE99-0C42-EE4B-90E9-A9452822690C}" destId="{B39F5C09-ED7F-B347-9861-4BB52FBB62D1}" srcOrd="0" destOrd="2" presId="urn:microsoft.com/office/officeart/2005/8/layout/hList1"/>
    <dgm:cxn modelId="{33FD6BAF-A81B-B84C-A745-17780A84C0D5}" srcId="{6D85B576-2DD0-FE4A-8AE8-1FD4BCEDA8FB}" destId="{CBEA9624-1A3C-D74B-8E10-443A0C1D54CD}" srcOrd="2" destOrd="0" parTransId="{26CAE5DC-F441-8B4B-8A22-5CB145319950}" sibTransId="{75C04C03-B262-D846-8264-A7E25387B3DC}"/>
    <dgm:cxn modelId="{065260B0-7BF8-6248-A574-D42DA6CF4FCE}" srcId="{CF098201-125A-3842-A147-473AA1A0891D}" destId="{B2245C4A-A85C-374F-985B-B89864BBF275}" srcOrd="1" destOrd="0" parTransId="{19422E33-0CE7-8143-BEAF-4D379D634F35}" sibTransId="{A28B5F8A-E024-8E4F-B038-C1ED03F3FA58}"/>
    <dgm:cxn modelId="{A23438B8-487B-504F-A1E4-4D64A44C59D3}" type="presOf" srcId="{B2245C4A-A85C-374F-985B-B89864BBF275}" destId="{DB649B4F-9273-2944-802A-C92034945652}" srcOrd="0" destOrd="0" presId="urn:microsoft.com/office/officeart/2005/8/layout/hList1"/>
    <dgm:cxn modelId="{77760ABA-78FC-3E45-99C3-B114D24314B2}" srcId="{6D85B576-2DD0-FE4A-8AE8-1FD4BCEDA8FB}" destId="{04231A53-9177-9A44-B9F7-B1AA37121C2B}" srcOrd="1" destOrd="0" parTransId="{62CB7A9A-A7F8-4645-9415-0FFE43708AEA}" sibTransId="{ADD3DDFB-6A37-EF4B-93F0-07705481DC9B}"/>
    <dgm:cxn modelId="{A3159CD1-B9F1-E948-98C4-ED441BDD4DB5}" type="presOf" srcId="{3736E739-1341-3443-AD2D-5FFEE1225A0A}" destId="{871AC71B-3F23-9743-AB07-8458E2265F2C}" srcOrd="0" destOrd="4" presId="urn:microsoft.com/office/officeart/2005/8/layout/hList1"/>
    <dgm:cxn modelId="{C86075D3-76E3-CC42-8E2B-49C73D3486AE}" type="presOf" srcId="{9564A4E2-577A-924D-940C-CE8C8A79A064}" destId="{871AC71B-3F23-9743-AB07-8458E2265F2C}" srcOrd="0" destOrd="7" presId="urn:microsoft.com/office/officeart/2005/8/layout/hList1"/>
    <dgm:cxn modelId="{AD6299E2-8C38-D849-A7E2-4DAC9BC0A349}" type="presOf" srcId="{858EDD70-7ECF-CF4D-A81A-9EB11F428471}" destId="{B39F5C09-ED7F-B347-9861-4BB52FBB62D1}" srcOrd="0" destOrd="3" presId="urn:microsoft.com/office/officeart/2005/8/layout/hList1"/>
    <dgm:cxn modelId="{9A2C0CE5-12B9-D543-B957-3EB1954874CF}" srcId="{B2245C4A-A85C-374F-985B-B89864BBF275}" destId="{AA015DDD-018E-1A48-AD3C-178151ECC308}" srcOrd="1" destOrd="0" parTransId="{C5733EEC-C011-C74B-9C19-4DCA767D4BA1}" sibTransId="{B9F676AB-FDFF-F04F-AD3F-86CC5D681FDB}"/>
    <dgm:cxn modelId="{DFE3B4E8-73DB-5C43-AB5B-5344FE289F09}" srcId="{6D85B576-2DD0-FE4A-8AE8-1FD4BCEDA8FB}" destId="{FEF8186F-9F16-7646-B4A3-67227469F5BD}" srcOrd="0" destOrd="0" parTransId="{AAF75D2A-F192-9C4F-B560-12CF06150F7F}" sibTransId="{22A64A9C-86DA-DF4B-AB6F-8737129707CD}"/>
    <dgm:cxn modelId="{0D403EEC-F141-E846-ACCB-7B85DCCC429D}" srcId="{6D85B576-2DD0-FE4A-8AE8-1FD4BCEDA8FB}" destId="{9564A4E2-577A-924D-940C-CE8C8A79A064}" srcOrd="7" destOrd="0" parTransId="{454C478B-2094-854E-A45A-785DE619AEC1}" sibTransId="{8157CF70-7FE9-6046-9141-D5267234387F}"/>
    <dgm:cxn modelId="{C65C2FED-FC2D-AD4A-807B-EDA4DA6D605F}" srcId="{6D85B576-2DD0-FE4A-8AE8-1FD4BCEDA8FB}" destId="{B4D9B21A-909C-934E-B8F3-7ADBF081E41D}" srcOrd="6" destOrd="0" parTransId="{78C41CF4-6FDE-2F44-B738-49250A4182DA}" sibTransId="{176284EF-49FF-2440-AAC6-5326FAAA09C7}"/>
    <dgm:cxn modelId="{1E68BA98-7D55-8A4F-9D96-9E3C466BF0E0}" type="presParOf" srcId="{4CC29FFA-9D47-F940-9030-45B86623B890}" destId="{42755273-367E-194B-B083-7F95A62B4C2A}" srcOrd="0" destOrd="0" presId="urn:microsoft.com/office/officeart/2005/8/layout/hList1"/>
    <dgm:cxn modelId="{C00E6C40-2E3C-FA4A-BBA7-C94F89C119A2}" type="presParOf" srcId="{42755273-367E-194B-B083-7F95A62B4C2A}" destId="{7378B670-D38C-CE4A-A75B-C4C5CBB04811}" srcOrd="0" destOrd="0" presId="urn:microsoft.com/office/officeart/2005/8/layout/hList1"/>
    <dgm:cxn modelId="{A3EE28C5-AA61-5441-87EC-138DEBEEABF1}" type="presParOf" srcId="{42755273-367E-194B-B083-7F95A62B4C2A}" destId="{871AC71B-3F23-9743-AB07-8458E2265F2C}" srcOrd="1" destOrd="0" presId="urn:microsoft.com/office/officeart/2005/8/layout/hList1"/>
    <dgm:cxn modelId="{469BB855-204F-E348-8124-FEA5CBC7735B}" type="presParOf" srcId="{4CC29FFA-9D47-F940-9030-45B86623B890}" destId="{8C452047-36CA-5142-A7AB-8A5D11870258}" srcOrd="1" destOrd="0" presId="urn:microsoft.com/office/officeart/2005/8/layout/hList1"/>
    <dgm:cxn modelId="{DD209B17-C6C9-7D41-9441-E7C0AF52AFB7}" type="presParOf" srcId="{4CC29FFA-9D47-F940-9030-45B86623B890}" destId="{B0CAA66D-4E81-7E44-93AF-E91668B92971}" srcOrd="2" destOrd="0" presId="urn:microsoft.com/office/officeart/2005/8/layout/hList1"/>
    <dgm:cxn modelId="{33495378-CF63-2B4C-9892-F735B6907136}" type="presParOf" srcId="{B0CAA66D-4E81-7E44-93AF-E91668B92971}" destId="{DB649B4F-9273-2944-802A-C92034945652}" srcOrd="0" destOrd="0" presId="urn:microsoft.com/office/officeart/2005/8/layout/hList1"/>
    <dgm:cxn modelId="{7E4E8D16-2F7E-074C-BEB5-EA4254F9D755}" type="presParOf" srcId="{B0CAA66D-4E81-7E44-93AF-E91668B92971}" destId="{B39F5C09-ED7F-B347-9861-4BB52FBB62D1}" srcOrd="1" destOrd="0" presId="urn:microsoft.com/office/officeart/2005/8/layout/hList1"/>
    <dgm:cxn modelId="{F285D0D4-52BC-CD41-9D4A-CF8DD20C5F45}" type="presParOf" srcId="{4CC29FFA-9D47-F940-9030-45B86623B890}" destId="{BC5AA371-AC8F-7E49-8B56-89C32D229EFA}" srcOrd="3" destOrd="0" presId="urn:microsoft.com/office/officeart/2005/8/layout/hList1"/>
    <dgm:cxn modelId="{44B74576-2D85-DE4D-B78E-77ED976B0BBD}" type="presParOf" srcId="{4CC29FFA-9D47-F940-9030-45B86623B890}" destId="{6519AABA-425D-A842-B98E-6054B0037FFC}" srcOrd="4" destOrd="0" presId="urn:microsoft.com/office/officeart/2005/8/layout/hList1"/>
    <dgm:cxn modelId="{0F00FEB3-EE49-E745-829A-68910BF086C1}" type="presParOf" srcId="{6519AABA-425D-A842-B98E-6054B0037FFC}" destId="{B7819ED5-E1F1-F242-B377-93DF0E5EA472}" srcOrd="0" destOrd="0" presId="urn:microsoft.com/office/officeart/2005/8/layout/hList1"/>
    <dgm:cxn modelId="{DA10EAC2-D07C-8248-A954-C2EE27566C61}" type="presParOf" srcId="{6519AABA-425D-A842-B98E-6054B0037FFC}" destId="{73406DBD-C99F-B64F-AE8E-E9352D09C3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D32BD-1973-4D7C-9EF8-62E10EA63AEC}">
      <dsp:nvSpPr>
        <dsp:cNvPr id="0" name=""/>
        <dsp:cNvSpPr/>
      </dsp:nvSpPr>
      <dsp:spPr>
        <a:xfrm>
          <a:off x="1610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6B61-4E65-4300-897D-E9CD3D9B93B6}">
      <dsp:nvSpPr>
        <dsp:cNvPr id="0" name=""/>
        <dsp:cNvSpPr/>
      </dsp:nvSpPr>
      <dsp:spPr>
        <a:xfrm>
          <a:off x="422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To automate report creation process so that doctors prepare reports faster and more easily which leads to more patients to be diagnosed in a day. </a:t>
          </a:r>
        </a:p>
      </dsp:txBody>
      <dsp:txXfrm>
        <a:off x="422640" y="2826801"/>
        <a:ext cx="4320000" cy="720000"/>
      </dsp:txXfrm>
    </dsp:sp>
    <dsp:sp modelId="{DFD46CBF-FF01-4264-988D-AC5CD2912D61}">
      <dsp:nvSpPr>
        <dsp:cNvPr id="0" name=""/>
        <dsp:cNvSpPr/>
      </dsp:nvSpPr>
      <dsp:spPr>
        <a:xfrm>
          <a:off x="6686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3077D-8B54-4D6D-9AFD-93113E22FBB1}">
      <dsp:nvSpPr>
        <dsp:cNvPr id="0" name=""/>
        <dsp:cNvSpPr/>
      </dsp:nvSpPr>
      <dsp:spPr>
        <a:xfrm>
          <a:off x="5498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To save information about facilities, report-making process, and customer satisfaction process in order to make it efficient and make precise decisions.</a:t>
          </a:r>
        </a:p>
      </dsp:txBody>
      <dsp:txXfrm>
        <a:off x="5498640" y="282680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7BAD6-FF11-1543-80E0-0930EBE20F39}">
      <dsp:nvSpPr>
        <dsp:cNvPr id="0" name=""/>
        <dsp:cNvSpPr/>
      </dsp:nvSpPr>
      <dsp:spPr>
        <a:xfrm>
          <a:off x="0" y="53171"/>
          <a:ext cx="142782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Doctor</a:t>
          </a:r>
        </a:p>
      </dsp:txBody>
      <dsp:txXfrm>
        <a:off x="0" y="53171"/>
        <a:ext cx="1427825" cy="460800"/>
      </dsp:txXfrm>
    </dsp:sp>
    <dsp:sp modelId="{1DEB5824-C3B2-F446-929D-6A736267CF41}">
      <dsp:nvSpPr>
        <dsp:cNvPr id="0" name=""/>
        <dsp:cNvSpPr/>
      </dsp:nvSpPr>
      <dsp:spPr>
        <a:xfrm>
          <a:off x="2374" y="530252"/>
          <a:ext cx="1427825" cy="17732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Foreign key as illnesses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374" y="530252"/>
        <a:ext cx="1427825" cy="1773269"/>
      </dsp:txXfrm>
    </dsp:sp>
    <dsp:sp modelId="{CFDAC912-8702-484C-B809-B03EF3DAD88A}">
      <dsp:nvSpPr>
        <dsp:cNvPr id="0" name=""/>
        <dsp:cNvSpPr/>
      </dsp:nvSpPr>
      <dsp:spPr>
        <a:xfrm>
          <a:off x="1630095" y="69452"/>
          <a:ext cx="142782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</a:t>
          </a:r>
        </a:p>
      </dsp:txBody>
      <dsp:txXfrm>
        <a:off x="1630095" y="69452"/>
        <a:ext cx="1427825" cy="460800"/>
      </dsp:txXfrm>
    </dsp:sp>
    <dsp:sp modelId="{B7A2095F-9643-5F48-B271-CB0023974C80}">
      <dsp:nvSpPr>
        <dsp:cNvPr id="0" name=""/>
        <dsp:cNvSpPr/>
      </dsp:nvSpPr>
      <dsp:spPr>
        <a:xfrm>
          <a:off x="1630095" y="530252"/>
          <a:ext cx="1427825" cy="17732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Name</a:t>
          </a:r>
        </a:p>
      </dsp:txBody>
      <dsp:txXfrm>
        <a:off x="1630095" y="530252"/>
        <a:ext cx="1427825" cy="1773269"/>
      </dsp:txXfrm>
    </dsp:sp>
    <dsp:sp modelId="{3E1BA120-B93C-AE4B-8CD7-F9723385CACE}">
      <dsp:nvSpPr>
        <dsp:cNvPr id="0" name=""/>
        <dsp:cNvSpPr/>
      </dsp:nvSpPr>
      <dsp:spPr>
        <a:xfrm>
          <a:off x="3257817" y="69452"/>
          <a:ext cx="142782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</a:t>
          </a:r>
        </a:p>
      </dsp:txBody>
      <dsp:txXfrm>
        <a:off x="3257817" y="69452"/>
        <a:ext cx="1427825" cy="460800"/>
      </dsp:txXfrm>
    </dsp:sp>
    <dsp:sp modelId="{FEF31699-5FF8-854F-B990-283A080C10FF}">
      <dsp:nvSpPr>
        <dsp:cNvPr id="0" name=""/>
        <dsp:cNvSpPr/>
      </dsp:nvSpPr>
      <dsp:spPr>
        <a:xfrm>
          <a:off x="3257817" y="530252"/>
          <a:ext cx="1427825" cy="17732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Name</a:t>
          </a:r>
        </a:p>
      </dsp:txBody>
      <dsp:txXfrm>
        <a:off x="3257817" y="530252"/>
        <a:ext cx="1427825" cy="1773269"/>
      </dsp:txXfrm>
    </dsp:sp>
    <dsp:sp modelId="{A01D9458-1CE5-AD4C-94A0-4D13E2C4A4D3}">
      <dsp:nvSpPr>
        <dsp:cNvPr id="0" name=""/>
        <dsp:cNvSpPr/>
      </dsp:nvSpPr>
      <dsp:spPr>
        <a:xfrm>
          <a:off x="4885538" y="69452"/>
          <a:ext cx="142782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Session</a:t>
          </a:r>
        </a:p>
      </dsp:txBody>
      <dsp:txXfrm>
        <a:off x="4885538" y="69452"/>
        <a:ext cx="1427825" cy="460800"/>
      </dsp:txXfrm>
    </dsp:sp>
    <dsp:sp modelId="{B0A3AE3B-14AC-B94D-8E64-36180D8EC3FB}">
      <dsp:nvSpPr>
        <dsp:cNvPr id="0" name=""/>
        <dsp:cNvSpPr/>
      </dsp:nvSpPr>
      <dsp:spPr>
        <a:xfrm>
          <a:off x="4885538" y="530252"/>
          <a:ext cx="1427825" cy="17732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Facility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Doctor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Patients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Rooms</a:t>
          </a:r>
        </a:p>
      </dsp:txBody>
      <dsp:txXfrm>
        <a:off x="4885538" y="530252"/>
        <a:ext cx="1427825" cy="1773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7BAD6-FF11-1543-80E0-0930EBE20F39}">
      <dsp:nvSpPr>
        <dsp:cNvPr id="0" name=""/>
        <dsp:cNvSpPr/>
      </dsp:nvSpPr>
      <dsp:spPr>
        <a:xfrm>
          <a:off x="0" y="41646"/>
          <a:ext cx="192432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</a:t>
          </a:r>
        </a:p>
      </dsp:txBody>
      <dsp:txXfrm>
        <a:off x="0" y="41646"/>
        <a:ext cx="1924326" cy="432000"/>
      </dsp:txXfrm>
    </dsp:sp>
    <dsp:sp modelId="{1DEB5824-C3B2-F446-929D-6A736267CF41}">
      <dsp:nvSpPr>
        <dsp:cNvPr id="0" name=""/>
        <dsp:cNvSpPr/>
      </dsp:nvSpPr>
      <dsp:spPr>
        <a:xfrm>
          <a:off x="1973" y="470540"/>
          <a:ext cx="1924326" cy="1863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</a:t>
          </a:r>
        </a:p>
      </dsp:txBody>
      <dsp:txXfrm>
        <a:off x="1973" y="470540"/>
        <a:ext cx="1924326" cy="1863892"/>
      </dsp:txXfrm>
    </dsp:sp>
    <dsp:sp modelId="{CFDAC912-8702-484C-B809-B03EF3DAD88A}">
      <dsp:nvSpPr>
        <dsp:cNvPr id="0" name=""/>
        <dsp:cNvSpPr/>
      </dsp:nvSpPr>
      <dsp:spPr>
        <a:xfrm>
          <a:off x="2195706" y="38540"/>
          <a:ext cx="192432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Facility</a:t>
          </a:r>
        </a:p>
      </dsp:txBody>
      <dsp:txXfrm>
        <a:off x="2195706" y="38540"/>
        <a:ext cx="1924326" cy="432000"/>
      </dsp:txXfrm>
    </dsp:sp>
    <dsp:sp modelId="{B7A2095F-9643-5F48-B271-CB0023974C80}">
      <dsp:nvSpPr>
        <dsp:cNvPr id="0" name=""/>
        <dsp:cNvSpPr/>
      </dsp:nvSpPr>
      <dsp:spPr>
        <a:xfrm>
          <a:off x="2195706" y="470540"/>
          <a:ext cx="1924326" cy="1863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Available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Room ID</a:t>
          </a:r>
        </a:p>
      </dsp:txBody>
      <dsp:txXfrm>
        <a:off x="2195706" y="470540"/>
        <a:ext cx="1924326" cy="1863892"/>
      </dsp:txXfrm>
    </dsp:sp>
    <dsp:sp modelId="{A01D9458-1CE5-AD4C-94A0-4D13E2C4A4D3}">
      <dsp:nvSpPr>
        <dsp:cNvPr id="0" name=""/>
        <dsp:cNvSpPr/>
      </dsp:nvSpPr>
      <dsp:spPr>
        <a:xfrm>
          <a:off x="4389438" y="38540"/>
          <a:ext cx="192432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Feedback</a:t>
          </a:r>
        </a:p>
      </dsp:txBody>
      <dsp:txXfrm>
        <a:off x="4389438" y="38540"/>
        <a:ext cx="1924326" cy="432000"/>
      </dsp:txXfrm>
    </dsp:sp>
    <dsp:sp modelId="{B0A3AE3B-14AC-B94D-8E64-36180D8EC3FB}">
      <dsp:nvSpPr>
        <dsp:cNvPr id="0" name=""/>
        <dsp:cNvSpPr/>
      </dsp:nvSpPr>
      <dsp:spPr>
        <a:xfrm>
          <a:off x="4389438" y="470540"/>
          <a:ext cx="1924326" cy="1863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Content Text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Created DateTime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doctor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patients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room</a:t>
          </a:r>
        </a:p>
      </dsp:txBody>
      <dsp:txXfrm>
        <a:off x="4389438" y="470540"/>
        <a:ext cx="1924326" cy="1863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8B670-D38C-CE4A-A75B-C4C5CBB04811}">
      <dsp:nvSpPr>
        <dsp:cNvPr id="0" name=""/>
        <dsp:cNvSpPr/>
      </dsp:nvSpPr>
      <dsp:spPr>
        <a:xfrm>
          <a:off x="1754" y="254986"/>
          <a:ext cx="17101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</a:t>
          </a:r>
        </a:p>
      </dsp:txBody>
      <dsp:txXfrm>
        <a:off x="1754" y="254986"/>
        <a:ext cx="1710152" cy="432000"/>
      </dsp:txXfrm>
    </dsp:sp>
    <dsp:sp modelId="{871AC71B-3F23-9743-AB07-8458E2265F2C}">
      <dsp:nvSpPr>
        <dsp:cNvPr id="0" name=""/>
        <dsp:cNvSpPr/>
      </dsp:nvSpPr>
      <dsp:spPr>
        <a:xfrm>
          <a:off x="1754" y="686986"/>
          <a:ext cx="1710152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Content TEXT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DATETIME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Illness 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id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doctor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patients 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Session room 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1754" y="686986"/>
        <a:ext cx="1710152" cy="2799900"/>
      </dsp:txXfrm>
    </dsp:sp>
    <dsp:sp modelId="{DB649B4F-9273-2944-802A-C92034945652}">
      <dsp:nvSpPr>
        <dsp:cNvPr id="0" name=""/>
        <dsp:cNvSpPr/>
      </dsp:nvSpPr>
      <dsp:spPr>
        <a:xfrm>
          <a:off x="1951328" y="254986"/>
          <a:ext cx="17101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Illness</a:t>
          </a:r>
        </a:p>
      </dsp:txBody>
      <dsp:txXfrm>
        <a:off x="1951328" y="254986"/>
        <a:ext cx="1710152" cy="432000"/>
      </dsp:txXfrm>
    </dsp:sp>
    <dsp:sp modelId="{B39F5C09-ED7F-B347-9861-4BB52FBB62D1}">
      <dsp:nvSpPr>
        <dsp:cNvPr id="0" name=""/>
        <dsp:cNvSpPr/>
      </dsp:nvSpPr>
      <dsp:spPr>
        <a:xfrm>
          <a:off x="1951328" y="686986"/>
          <a:ext cx="1710152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Metastation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LymphNodes</a:t>
          </a:r>
        </a:p>
      </dsp:txBody>
      <dsp:txXfrm>
        <a:off x="1951328" y="686986"/>
        <a:ext cx="1710152" cy="2799900"/>
      </dsp:txXfrm>
    </dsp:sp>
    <dsp:sp modelId="{B7819ED5-E1F1-F242-B377-93DF0E5EA472}">
      <dsp:nvSpPr>
        <dsp:cNvPr id="0" name=""/>
        <dsp:cNvSpPr/>
      </dsp:nvSpPr>
      <dsp:spPr>
        <a:xfrm>
          <a:off x="3900902" y="254986"/>
          <a:ext cx="17101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BodyPart</a:t>
          </a:r>
          <a:endParaRPr lang="en-US" sz="1500" kern="1200" dirty="0"/>
        </a:p>
      </dsp:txBody>
      <dsp:txXfrm>
        <a:off x="3900902" y="254986"/>
        <a:ext cx="1710152" cy="432000"/>
      </dsp:txXfrm>
    </dsp:sp>
    <dsp:sp modelId="{73406DBD-C99F-B64F-AE8E-E9352D09C3B2}">
      <dsp:nvSpPr>
        <dsp:cNvPr id="0" name=""/>
        <dsp:cNvSpPr/>
      </dsp:nvSpPr>
      <dsp:spPr>
        <a:xfrm>
          <a:off x="3900902" y="686986"/>
          <a:ext cx="1710152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Illness</a:t>
          </a:r>
        </a:p>
      </dsp:txBody>
      <dsp:txXfrm>
        <a:off x="3900902" y="686986"/>
        <a:ext cx="1710152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97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750D-9D0E-2067-DDC7-132932EF3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75" b="12288"/>
          <a:stretch/>
        </p:blipFill>
        <p:spPr>
          <a:xfrm>
            <a:off x="-2" y="297721"/>
            <a:ext cx="12192002" cy="44610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C89D-E61C-7E42-F8DB-8AEA1F5D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KR" sz="3600">
                <a:solidFill>
                  <a:schemeClr val="bg1"/>
                </a:solidFill>
              </a:rPr>
              <a:t>Database </a:t>
            </a:r>
            <a:r>
              <a:rPr lang="en-KR" sz="3600" dirty="0">
                <a:solidFill>
                  <a:schemeClr val="bg1"/>
                </a:solidFill>
              </a:rPr>
              <a:t>Management and Practise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36F1-D656-A11E-5296-C3F0E544E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848748"/>
            <a:ext cx="9448800" cy="94333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KR" sz="1500" b="1" dirty="0">
                <a:solidFill>
                  <a:schemeClr val="bg1"/>
                </a:solidFill>
              </a:rPr>
              <a:t>Group D</a:t>
            </a:r>
          </a:p>
          <a:p>
            <a:pPr algn="l"/>
            <a:r>
              <a:rPr lang="en-KR" sz="1200" b="1" dirty="0">
                <a:solidFill>
                  <a:schemeClr val="bg1"/>
                </a:solidFill>
              </a:rPr>
              <a:t>Kobiljon /  Anvar /  Jasurbek /  Asliddin / Olim</a:t>
            </a:r>
          </a:p>
          <a:p>
            <a:pPr algn="l"/>
            <a:r>
              <a:rPr lang="en-KR" sz="1200" b="1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52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E53-5086-9655-B0E6-F1C1F48F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KR" sz="4000" dirty="0"/>
              <a:t>Hospital Rapid report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5EAC-472C-AC72-D6B0-C51062C1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1800" dirty="0"/>
              <a:t>Agenda </a:t>
            </a:r>
          </a:p>
          <a:p>
            <a:pPr marL="342900" indent="-342900">
              <a:buFont typeface="+mj-lt"/>
              <a:buAutoNum type="arabicPeriod"/>
            </a:pPr>
            <a:r>
              <a:rPr lang="en-KR" sz="1800" dirty="0"/>
              <a:t>Goals</a:t>
            </a:r>
          </a:p>
          <a:p>
            <a:pPr marL="342900" indent="-342900">
              <a:buFont typeface="+mj-lt"/>
              <a:buAutoNum type="arabicPeriod"/>
            </a:pPr>
            <a:r>
              <a:rPr lang="en-KR" sz="1800" dirty="0"/>
              <a:t>Task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KR" sz="1800" dirty="0"/>
              <a:t>Database requirements</a:t>
            </a:r>
          </a:p>
          <a:p>
            <a:pPr>
              <a:buFont typeface="Wingdings" pitchFamily="2" charset="2"/>
              <a:buChar char="v"/>
            </a:pPr>
            <a:endParaRPr lang="en-KR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925A0994-7A41-CA35-5F01-5B5A7894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5" r="26040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74AE-3BC5-D932-1D9A-101720B8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4E842-EDB9-E828-D289-7F4A13AF9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234631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012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9ADD7-87A3-EAD3-F7CE-67106039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34" y="4746759"/>
            <a:ext cx="4685857" cy="1465973"/>
          </a:xfrm>
        </p:spPr>
        <p:txBody>
          <a:bodyPr anchor="t">
            <a:normAutofit/>
          </a:bodyPr>
          <a:lstStyle/>
          <a:p>
            <a:r>
              <a:rPr lang="en-KR" sz="2800" dirty="0"/>
              <a:t>What is the problem?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FB7332BA-1D8C-1AF2-0604-9F1C4A6E5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97" b="23382"/>
          <a:stretch/>
        </p:blipFill>
        <p:spPr>
          <a:xfrm>
            <a:off x="-20" y="339194"/>
            <a:ext cx="1219200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8110-8C90-B6E4-8A6D-17DDE90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0" y="4759389"/>
            <a:ext cx="5638800" cy="14659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KR" sz="1600" dirty="0"/>
              <a:t>Radiologists who make prognosis based on test results, such as MRI, CAT scan results repeat most of their comments over and over again by typing. It is time-consuming and it reduces the ability of doctors to make prognosis faster.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201D6-1D98-180B-4031-D929F7E4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KR" sz="2200">
                <a:solidFill>
                  <a:schemeClr val="bg1"/>
                </a:solidFill>
              </a:rPr>
              <a:t>Task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6DD5-C869-71EE-4D76-46376392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KR" sz="1600" dirty="0"/>
              <a:t>This database includes </a:t>
            </a:r>
            <a:r>
              <a:rPr lang="en-KR" sz="1600" b="1" dirty="0"/>
              <a:t>9 tables </a:t>
            </a:r>
            <a:r>
              <a:rPr lang="en-KR" sz="1600" dirty="0"/>
              <a:t>and it assists doctors or radiologist make reports </a:t>
            </a:r>
            <a:r>
              <a:rPr lang="en-KR" sz="1600" i="1" dirty="0"/>
              <a:t>faster</a:t>
            </a:r>
            <a:r>
              <a:rPr lang="en-KR" sz="1600" dirty="0"/>
              <a:t> and </a:t>
            </a:r>
            <a:r>
              <a:rPr lang="en-KR" sz="1600" i="1" dirty="0"/>
              <a:t>more conveniently. </a:t>
            </a:r>
            <a:r>
              <a:rPr lang="en-KR" sz="1600" dirty="0"/>
              <a:t>Because results are classified and individual comments done by doctors are rare so the application should automate this process. </a:t>
            </a:r>
          </a:p>
        </p:txBody>
      </p:sp>
      <p:pic>
        <p:nvPicPr>
          <p:cNvPr id="18" name="Picture 4" descr="Desk with stethoscope and computer keyboard">
            <a:extLst>
              <a:ext uri="{FF2B5EF4-FFF2-40B4-BE49-F238E27FC236}">
                <a16:creationId xmlns:a16="http://schemas.microsoft.com/office/drawing/2014/main" id="{74C3484F-1818-6B90-6C5C-528900980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52" r="2412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BB8845-3869-2080-472A-B05DCABD7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254903"/>
              </p:ext>
            </p:extLst>
          </p:nvPr>
        </p:nvGraphicFramePr>
        <p:xfrm>
          <a:off x="212651" y="402124"/>
          <a:ext cx="6315739" cy="237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264F358-393B-4842-A3ED-9218BE49F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837774"/>
              </p:ext>
            </p:extLst>
          </p:nvPr>
        </p:nvGraphicFramePr>
        <p:xfrm>
          <a:off x="212651" y="3535607"/>
          <a:ext cx="6315739" cy="237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6A85B7-20DB-224F-1F5E-0A3796D35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0550"/>
              </p:ext>
            </p:extLst>
          </p:nvPr>
        </p:nvGraphicFramePr>
        <p:xfrm>
          <a:off x="6879265" y="980221"/>
          <a:ext cx="5612809" cy="374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249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469E1F-3309-76BE-06EC-AA4FDC08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96" r="5137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9B870C3-71DB-904F-DDC3-BA5A4AA77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81BFF-C3E0-9C50-F5F4-1DA085D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7633" y="747853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chemeClr val="bg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118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246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Wingdings</vt:lpstr>
      <vt:lpstr>GradientRiseVTI</vt:lpstr>
      <vt:lpstr>Database Management and Practise </vt:lpstr>
      <vt:lpstr>Hospital Rapid report helper</vt:lpstr>
      <vt:lpstr>Goals</vt:lpstr>
      <vt:lpstr>What is the problem?</vt:lpstr>
      <vt:lpstr>Task description: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Practise </dc:title>
  <dc:creator>Jasurbek Tulkinhujaev</dc:creator>
  <cp:lastModifiedBy>Jasurbek Tulkinhujaev</cp:lastModifiedBy>
  <cp:revision>2</cp:revision>
  <dcterms:created xsi:type="dcterms:W3CDTF">2022-12-06T14:07:03Z</dcterms:created>
  <dcterms:modified xsi:type="dcterms:W3CDTF">2022-12-06T15:46:17Z</dcterms:modified>
</cp:coreProperties>
</file>