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1"/>
  </p:notesMasterIdLst>
  <p:sldIdLst>
    <p:sldId id="266" r:id="rId2"/>
    <p:sldId id="486" r:id="rId3"/>
    <p:sldId id="487" r:id="rId4"/>
    <p:sldId id="488" r:id="rId5"/>
    <p:sldId id="489" r:id="rId6"/>
    <p:sldId id="490" r:id="rId7"/>
    <p:sldId id="491" r:id="rId8"/>
    <p:sldId id="492" r:id="rId9"/>
    <p:sldId id="493" r:id="rId10"/>
  </p:sldIdLst>
  <p:sldSz cx="9144000" cy="6858000" type="screen4x3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B78"/>
    <a:srgbClr val="FFA78B"/>
    <a:srgbClr val="FFC2BD"/>
    <a:srgbClr val="C5E0B4"/>
    <a:srgbClr val="FF6565"/>
    <a:srgbClr val="DCC5ED"/>
    <a:srgbClr val="505068"/>
    <a:srgbClr val="2A2A36"/>
    <a:srgbClr val="FFFFFF"/>
    <a:srgbClr val="716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881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756" y="312"/>
      </p:cViewPr>
      <p:guideLst>
        <p:guide orient="horz" pos="2183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247" cy="498168"/>
          </a:xfrm>
          <a:prstGeom prst="rect">
            <a:avLst/>
          </a:prstGeom>
        </p:spPr>
        <p:txBody>
          <a:bodyPr vert="horz" lIns="92080" tIns="46040" rIns="92080" bIns="4604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49826" y="0"/>
            <a:ext cx="2946246" cy="498168"/>
          </a:xfrm>
          <a:prstGeom prst="rect">
            <a:avLst/>
          </a:prstGeom>
        </p:spPr>
        <p:txBody>
          <a:bodyPr vert="horz" lIns="92080" tIns="46040" rIns="92080" bIns="46040" rtlCol="0"/>
          <a:lstStyle>
            <a:lvl1pPr algn="r">
              <a:defRPr sz="1200"/>
            </a:lvl1pPr>
          </a:lstStyle>
          <a:p>
            <a:fld id="{EE16B4C0-68FA-4551-AAAD-47628092982B}" type="datetimeFigureOut">
              <a:rPr kumimoji="1" lang="ja-JP" altLang="en-US" smtClean="0"/>
              <a:t>2020/3/24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39838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080" tIns="46040" rIns="92080" bIns="4604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288" y="4777304"/>
            <a:ext cx="5439101" cy="3908703"/>
          </a:xfrm>
          <a:prstGeom prst="rect">
            <a:avLst/>
          </a:prstGeom>
        </p:spPr>
        <p:txBody>
          <a:bodyPr vert="horz" lIns="92080" tIns="46040" rIns="92080" bIns="4604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9428470"/>
            <a:ext cx="2946247" cy="498168"/>
          </a:xfrm>
          <a:prstGeom prst="rect">
            <a:avLst/>
          </a:prstGeom>
        </p:spPr>
        <p:txBody>
          <a:bodyPr vert="horz" lIns="92080" tIns="46040" rIns="92080" bIns="4604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49826" y="9428470"/>
            <a:ext cx="2946246" cy="498168"/>
          </a:xfrm>
          <a:prstGeom prst="rect">
            <a:avLst/>
          </a:prstGeom>
        </p:spPr>
        <p:txBody>
          <a:bodyPr vert="horz" lIns="92080" tIns="46040" rIns="92080" bIns="46040" rtlCol="0" anchor="b"/>
          <a:lstStyle>
            <a:lvl1pPr algn="r">
              <a:defRPr sz="1200"/>
            </a:lvl1pPr>
          </a:lstStyle>
          <a:p>
            <a:fld id="{0A7F05CE-EFF6-4C94-B4AB-617CFA8DAA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9054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E3FEA-A52B-487B-A4C3-21DE16E3D7AF}" type="datetime1">
              <a:rPr kumimoji="1" lang="ja-JP" altLang="en-US" smtClean="0"/>
              <a:t>2020/3/24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23160-944E-4E22-B754-5662DAA255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7730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BE6F7-3877-439B-BA2C-158EAEEB887F}" type="datetime1">
              <a:rPr kumimoji="1" lang="ja-JP" altLang="en-US" smtClean="0"/>
              <a:t>2020/3/24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23160-944E-4E22-B754-5662DAA255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133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129EF-0D22-4D3C-9F65-77751DE2C0A3}" type="datetime1">
              <a:rPr kumimoji="1" lang="ja-JP" altLang="en-US" smtClean="0"/>
              <a:t>2020/3/24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23160-944E-4E22-B754-5662DAA255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1533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D6DEA-3599-4271-8A6D-74D882CD2252}" type="datetime1">
              <a:rPr kumimoji="1" lang="ja-JP" altLang="en-US" smtClean="0"/>
              <a:t>2020/3/24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12678" y="185738"/>
            <a:ext cx="43132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C023160-944E-4E22-B754-5662DAA2552B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3953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34E1-53E6-4866-8178-360A677D5F9C}" type="datetime1">
              <a:rPr kumimoji="1" lang="ja-JP" altLang="en-US" smtClean="0"/>
              <a:t>2020/3/24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23160-944E-4E22-B754-5662DAA255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947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9CC6-1EE0-4E71-80F3-2A6ECD1E1C4E}" type="datetime1">
              <a:rPr kumimoji="1" lang="ja-JP" altLang="en-US" smtClean="0"/>
              <a:t>2020/3/24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23160-944E-4E22-B754-5662DAA255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5741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88E-262E-40F6-A80D-EEE4CCD5FB56}" type="datetime1">
              <a:rPr kumimoji="1" lang="ja-JP" altLang="en-US" smtClean="0"/>
              <a:t>2020/3/24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23160-944E-4E22-B754-5662DAA255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3957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7D871-27DB-4EB7-A963-94A472524F9B}" type="datetime1">
              <a:rPr kumimoji="1" lang="ja-JP" altLang="en-US" smtClean="0"/>
              <a:t>2020/3/24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23160-944E-4E22-B754-5662DAA255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434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7CCDE-A9E7-4660-93AD-4944D375E18F}" type="datetime1">
              <a:rPr kumimoji="1" lang="ja-JP" altLang="en-US" smtClean="0"/>
              <a:t>2020/3/24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23160-944E-4E22-B754-5662DAA255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186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522E-DEC0-4EC4-9996-ACC64F0C1FA5}" type="datetime1">
              <a:rPr kumimoji="1" lang="ja-JP" altLang="en-US" smtClean="0"/>
              <a:t>2020/3/24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23160-944E-4E22-B754-5662DAA255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5014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4369-0F59-479E-874B-E9B524132D9D}" type="datetime1">
              <a:rPr kumimoji="1" lang="ja-JP" altLang="en-US" smtClean="0"/>
              <a:t>2020/3/24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23160-944E-4E22-B754-5662DAA255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4964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B527D-048B-4657-9643-8DAABD227009}" type="datetime1">
              <a:rPr kumimoji="1" lang="ja-JP" altLang="en-US" smtClean="0"/>
              <a:t>2020/3/24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23160-944E-4E22-B754-5662DAA255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3945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5C862703-1046-4861-848A-301561358872}"/>
              </a:ext>
            </a:extLst>
          </p:cNvPr>
          <p:cNvSpPr txBox="1">
            <a:spLocks/>
          </p:cNvSpPr>
          <p:nvPr/>
        </p:nvSpPr>
        <p:spPr>
          <a:xfrm>
            <a:off x="627144" y="1204111"/>
            <a:ext cx="7889712" cy="1801639"/>
          </a:xfrm>
          <a:prstGeom prst="flowChartAlternateProcess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381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ja-JP" sz="2800" b="1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ja-JP" sz="2800" b="1" dirty="0" err="1">
                <a:solidFill>
                  <a:schemeClr val="tx1"/>
                </a:solidFill>
              </a:rPr>
              <a:t>NewVFDL</a:t>
            </a:r>
            <a:r>
              <a:rPr lang="ja-JP" altLang="en-US" sz="2800" b="1" dirty="0">
                <a:solidFill>
                  <a:schemeClr val="tx1"/>
                </a:solidFill>
              </a:rPr>
              <a:t>導出のシステムの仕様書</a:t>
            </a:r>
            <a:endParaRPr lang="en-US" altLang="ja-JP" sz="2800" b="1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altLang="ja-JP" sz="2800" b="1" dirty="0">
              <a:solidFill>
                <a:schemeClr val="tx1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F296FFD-0DE9-486A-B7DC-DF82059BFEEF}"/>
              </a:ext>
            </a:extLst>
          </p:cNvPr>
          <p:cNvSpPr txBox="1"/>
          <p:nvPr/>
        </p:nvSpPr>
        <p:spPr>
          <a:xfrm>
            <a:off x="4572000" y="5249334"/>
            <a:ext cx="4234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2800" dirty="0"/>
              <a:t>成蹊大学 大学院 修士</a:t>
            </a:r>
            <a:r>
              <a:rPr lang="en-US" altLang="ja-JP" sz="2800" dirty="0"/>
              <a:t>2</a:t>
            </a:r>
            <a:r>
              <a:rPr lang="ja-JP" altLang="en-US" sz="2800" dirty="0"/>
              <a:t>年　</a:t>
            </a:r>
            <a:endParaRPr lang="en-US" altLang="ja-JP" sz="2800" dirty="0"/>
          </a:p>
          <a:p>
            <a:pPr algn="r"/>
            <a:endParaRPr lang="en-US" altLang="ja-JP" sz="2800" dirty="0"/>
          </a:p>
          <a:p>
            <a:pPr algn="r"/>
            <a:r>
              <a:rPr lang="en-US" altLang="ja-JP" sz="2800" dirty="0"/>
              <a:t>M186325</a:t>
            </a:r>
            <a:r>
              <a:rPr lang="ja-JP" altLang="en-US" sz="2800" dirty="0"/>
              <a:t>　三浦万侑花</a:t>
            </a:r>
            <a:endParaRPr lang="en-US" altLang="ja-JP" sz="28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C590B00-5487-40D3-9484-B835A239AA62}"/>
              </a:ext>
            </a:extLst>
          </p:cNvPr>
          <p:cNvSpPr txBox="1"/>
          <p:nvPr/>
        </p:nvSpPr>
        <p:spPr>
          <a:xfrm>
            <a:off x="7073900" y="0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2020.03.19</a:t>
            </a:r>
            <a:r>
              <a:rPr kumimoji="1" lang="ja-JP" altLang="en-US" dirty="0"/>
              <a:t>　現在</a:t>
            </a:r>
            <a:r>
              <a:rPr lang="ja-JP" altLang="en-US" dirty="0"/>
              <a:t>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4719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33936C8E-6CD2-4DC0-B6EC-68A9C6D48B82}"/>
              </a:ext>
            </a:extLst>
          </p:cNvPr>
          <p:cNvSpPr/>
          <p:nvPr/>
        </p:nvSpPr>
        <p:spPr>
          <a:xfrm>
            <a:off x="0" y="0"/>
            <a:ext cx="9144000" cy="479243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solidFill>
                  <a:schemeClr val="tx1"/>
                </a:solidFill>
              </a:rPr>
              <a:t>データの準備➀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ED202E16-0E11-4EB7-9E8D-E7828CB0F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23160-944E-4E22-B754-5662DAA2552B}" type="slidenum">
              <a:rPr kumimoji="1" lang="ja-JP" altLang="en-US" smtClean="0"/>
              <a:t>2</a:t>
            </a:fld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4EF3CEA-8389-4F6B-A28C-997AE81DD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07" y="2958146"/>
            <a:ext cx="6441743" cy="33489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9160FE8A-3009-4729-895A-344E204E80FB}"/>
              </a:ext>
            </a:extLst>
          </p:cNvPr>
          <p:cNvSpPr/>
          <p:nvPr/>
        </p:nvSpPr>
        <p:spPr>
          <a:xfrm>
            <a:off x="5325329" y="851077"/>
            <a:ext cx="3818671" cy="2238232"/>
          </a:xfrm>
          <a:prstGeom prst="wedgeRoundRectCallout">
            <a:avLst>
              <a:gd name="adj1" fmla="val -58711"/>
              <a:gd name="adj2" fmla="val 112500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</a:rPr>
              <a:t>PLP</a:t>
            </a:r>
            <a:r>
              <a:rPr kumimoji="1" lang="ja-JP" altLang="en-US" dirty="0">
                <a:solidFill>
                  <a:sysClr val="windowText" lastClr="000000"/>
                </a:solidFill>
              </a:rPr>
              <a:t>システムを用いて、</a:t>
            </a:r>
            <a:endParaRPr kumimoji="1" lang="en-US" altLang="ja-JP" dirty="0">
              <a:solidFill>
                <a:sysClr val="windowText" lastClr="000000"/>
              </a:solidFill>
            </a:endParaRPr>
          </a:p>
          <a:p>
            <a:pPr algn="ctr"/>
            <a:endParaRPr kumimoji="1" lang="en-US" altLang="ja-JP" dirty="0">
              <a:solidFill>
                <a:sysClr val="windowText" lastClr="000000"/>
              </a:solidFill>
            </a:endParaRPr>
          </a:p>
          <a:p>
            <a:r>
              <a:rPr lang="ja-JP" altLang="en-US" dirty="0">
                <a:solidFill>
                  <a:sysClr val="windowText" lastClr="000000"/>
                </a:solidFill>
              </a:rPr>
              <a:t>・接触関係＿組立位置情報</a:t>
            </a:r>
            <a:endParaRPr lang="en-US" altLang="ja-JP" dirty="0">
              <a:solidFill>
                <a:sysClr val="windowText" lastClr="000000"/>
              </a:solidFill>
            </a:endParaRPr>
          </a:p>
          <a:p>
            <a:r>
              <a:rPr kumimoji="1" lang="ja-JP" altLang="en-US" dirty="0">
                <a:solidFill>
                  <a:sysClr val="windowText" lastClr="000000"/>
                </a:solidFill>
              </a:rPr>
              <a:t>・組付け</a:t>
            </a:r>
            <a:endParaRPr kumimoji="1" lang="en-US" altLang="ja-JP" dirty="0">
              <a:solidFill>
                <a:sysClr val="windowText" lastClr="000000"/>
              </a:solidFill>
            </a:endParaRPr>
          </a:p>
          <a:p>
            <a:r>
              <a:rPr lang="ja-JP" altLang="en-US" dirty="0">
                <a:solidFill>
                  <a:sysClr val="windowText" lastClr="000000"/>
                </a:solidFill>
              </a:rPr>
              <a:t>・組立順序</a:t>
            </a:r>
            <a:r>
              <a:rPr lang="en-US" altLang="ja-JP" dirty="0">
                <a:solidFill>
                  <a:sysClr val="windowText" lastClr="000000"/>
                </a:solidFill>
              </a:rPr>
              <a:t>(NOS</a:t>
            </a:r>
            <a:r>
              <a:rPr lang="ja-JP" altLang="en-US" dirty="0">
                <a:solidFill>
                  <a:sysClr val="windowText" lastClr="000000"/>
                </a:solidFill>
              </a:rPr>
              <a:t>かかってなくても可</a:t>
            </a:r>
            <a:r>
              <a:rPr lang="en-US" altLang="ja-JP" dirty="0">
                <a:solidFill>
                  <a:sysClr val="windowText" lastClr="000000"/>
                </a:solidFill>
              </a:rPr>
              <a:t>)</a:t>
            </a:r>
          </a:p>
          <a:p>
            <a:r>
              <a:rPr kumimoji="1" lang="ja-JP" altLang="en-US" dirty="0">
                <a:solidFill>
                  <a:sysClr val="windowText" lastClr="000000"/>
                </a:solidFill>
              </a:rPr>
              <a:t>・部品属性</a:t>
            </a:r>
            <a:endParaRPr kumimoji="1" lang="en-US" altLang="ja-JP" dirty="0">
              <a:solidFill>
                <a:sysClr val="windowText" lastClr="000000"/>
              </a:solidFill>
            </a:endParaRPr>
          </a:p>
          <a:p>
            <a:endParaRPr kumimoji="1" lang="en-US" altLang="ja-JP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</a:rPr>
              <a:t>の</a:t>
            </a:r>
            <a:r>
              <a:rPr kumimoji="1" lang="en-US" altLang="ja-JP" dirty="0">
                <a:solidFill>
                  <a:sysClr val="windowText" lastClr="000000"/>
                </a:solidFill>
              </a:rPr>
              <a:t>4</a:t>
            </a:r>
            <a:r>
              <a:rPr kumimoji="1" lang="ja-JP" altLang="en-US" dirty="0">
                <a:solidFill>
                  <a:sysClr val="windowText" lastClr="000000"/>
                </a:solidFill>
              </a:rPr>
              <a:t>つのデータを作成する</a:t>
            </a:r>
          </a:p>
        </p:txBody>
      </p:sp>
    </p:spTree>
    <p:extLst>
      <p:ext uri="{BB962C8B-B14F-4D97-AF65-F5344CB8AC3E}">
        <p14:creationId xmlns:p14="http://schemas.microsoft.com/office/powerpoint/2010/main" val="4064568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310A70D-7878-4810-8157-82ABB1CB9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85" y="3239435"/>
            <a:ext cx="6275618" cy="32658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33936C8E-6CD2-4DC0-B6EC-68A9C6D48B82}"/>
              </a:ext>
            </a:extLst>
          </p:cNvPr>
          <p:cNvSpPr/>
          <p:nvPr/>
        </p:nvSpPr>
        <p:spPr>
          <a:xfrm>
            <a:off x="0" y="0"/>
            <a:ext cx="9144000" cy="479243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solidFill>
                  <a:schemeClr val="tx1"/>
                </a:solidFill>
              </a:rPr>
              <a:t>データの準備②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ED202E16-0E11-4EB7-9E8D-E7828CB0F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23160-944E-4E22-B754-5662DAA2552B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9160FE8A-3009-4729-895A-344E204E80FB}"/>
              </a:ext>
            </a:extLst>
          </p:cNvPr>
          <p:cNvSpPr/>
          <p:nvPr/>
        </p:nvSpPr>
        <p:spPr>
          <a:xfrm>
            <a:off x="5325329" y="851077"/>
            <a:ext cx="3603009" cy="2238232"/>
          </a:xfrm>
          <a:prstGeom prst="wedgeRoundRectCallout">
            <a:avLst>
              <a:gd name="adj1" fmla="val -58711"/>
              <a:gd name="adj2" fmla="val 112500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伊藤航のレイアウト作成システム</a:t>
            </a:r>
            <a:r>
              <a:rPr kumimoji="1" lang="ja-JP" altLang="en-US" dirty="0">
                <a:solidFill>
                  <a:sysClr val="windowText" lastClr="000000"/>
                </a:solidFill>
              </a:rPr>
              <a:t>を用いて、</a:t>
            </a:r>
            <a:endParaRPr kumimoji="1" lang="en-US" altLang="ja-JP" dirty="0">
              <a:solidFill>
                <a:sysClr val="windowText" lastClr="000000"/>
              </a:solidFill>
            </a:endParaRPr>
          </a:p>
          <a:p>
            <a:pPr algn="ctr"/>
            <a:endParaRPr kumimoji="1" lang="en-US" altLang="ja-JP" dirty="0">
              <a:solidFill>
                <a:sysClr val="windowText" lastClr="000000"/>
              </a:solidFill>
            </a:endParaRPr>
          </a:p>
          <a:p>
            <a:r>
              <a:rPr lang="ja-JP" altLang="en-US" dirty="0">
                <a:solidFill>
                  <a:sysClr val="windowText" lastClr="000000"/>
                </a:solidFill>
              </a:rPr>
              <a:t>・レイアウト情報</a:t>
            </a:r>
            <a:endParaRPr lang="en-US" altLang="ja-JP" dirty="0">
              <a:solidFill>
                <a:sysClr val="windowText" lastClr="000000"/>
              </a:solidFill>
            </a:endParaRPr>
          </a:p>
          <a:p>
            <a:endParaRPr lang="en-US" altLang="ja-JP" dirty="0">
              <a:solidFill>
                <a:sysClr val="windowText" lastClr="000000"/>
              </a:solidFill>
            </a:endParaRPr>
          </a:p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を作成し、</a:t>
            </a:r>
            <a:r>
              <a:rPr lang="en-US" altLang="ja-JP" dirty="0">
                <a:solidFill>
                  <a:sysClr val="windowText" lastClr="000000"/>
                </a:solidFill>
              </a:rPr>
              <a:t>4</a:t>
            </a:r>
            <a:r>
              <a:rPr lang="ja-JP" altLang="en-US" dirty="0">
                <a:solidFill>
                  <a:sysClr val="windowText" lastClr="000000"/>
                </a:solidFill>
              </a:rPr>
              <a:t>つのデータがあるファイルに入れる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180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33936C8E-6CD2-4DC0-B6EC-68A9C6D48B82}"/>
              </a:ext>
            </a:extLst>
          </p:cNvPr>
          <p:cNvSpPr/>
          <p:nvPr/>
        </p:nvSpPr>
        <p:spPr>
          <a:xfrm>
            <a:off x="0" y="0"/>
            <a:ext cx="9144000" cy="479243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solidFill>
                  <a:schemeClr val="tx1"/>
                </a:solidFill>
              </a:rPr>
              <a:t>データの入力～組付け～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ED202E16-0E11-4EB7-9E8D-E7828CB0F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23160-944E-4E22-B754-5662DAA2552B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F30690E-E4B0-4C9D-AB77-655239AE67ED}"/>
              </a:ext>
            </a:extLst>
          </p:cNvPr>
          <p:cNvSpPr txBox="1"/>
          <p:nvPr/>
        </p:nvSpPr>
        <p:spPr>
          <a:xfrm>
            <a:off x="4381500" y="6090131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赤字：一つの組付けにつき必要な情報が一つでもない場合は工具のパターンは</a:t>
            </a:r>
            <a:r>
              <a:rPr lang="en-US" altLang="ja-JP" dirty="0">
                <a:solidFill>
                  <a:srgbClr val="FF0000"/>
                </a:solidFill>
              </a:rPr>
              <a:t>1</a:t>
            </a:r>
            <a:r>
              <a:rPr lang="ja-JP" altLang="en-US" dirty="0">
                <a:solidFill>
                  <a:srgbClr val="FF0000"/>
                </a:solidFill>
              </a:rPr>
              <a:t>になる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CA500666-EA76-46BE-B1D6-EA6C2BA38D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8091" b="571"/>
          <a:stretch/>
        </p:blipFill>
        <p:spPr>
          <a:xfrm>
            <a:off x="351269" y="4204502"/>
            <a:ext cx="4286225" cy="188898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95D67EA-9656-4506-8B83-197AAC95D6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222"/>
          <a:stretch/>
        </p:blipFill>
        <p:spPr>
          <a:xfrm>
            <a:off x="4831080" y="4200489"/>
            <a:ext cx="4007310" cy="189701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34301986-C6C5-4B8B-B9DB-1F59B2BE9D97}"/>
              </a:ext>
            </a:extLst>
          </p:cNvPr>
          <p:cNvSpPr/>
          <p:nvPr/>
        </p:nvSpPr>
        <p:spPr>
          <a:xfrm>
            <a:off x="2692317" y="2204174"/>
            <a:ext cx="5910663" cy="1986826"/>
          </a:xfrm>
          <a:custGeom>
            <a:avLst/>
            <a:gdLst>
              <a:gd name="connsiteX0" fmla="*/ 0 w 5768340"/>
              <a:gd name="connsiteY0" fmla="*/ 212094 h 1272540"/>
              <a:gd name="connsiteX1" fmla="*/ 212094 w 5768340"/>
              <a:gd name="connsiteY1" fmla="*/ 0 h 1272540"/>
              <a:gd name="connsiteX2" fmla="*/ 3364865 w 5768340"/>
              <a:gd name="connsiteY2" fmla="*/ 0 h 1272540"/>
              <a:gd name="connsiteX3" fmla="*/ 5258823 w 5768340"/>
              <a:gd name="connsiteY3" fmla="*/ -698141 h 1272540"/>
              <a:gd name="connsiteX4" fmla="*/ 4806950 w 5768340"/>
              <a:gd name="connsiteY4" fmla="*/ 0 h 1272540"/>
              <a:gd name="connsiteX5" fmla="*/ 5556246 w 5768340"/>
              <a:gd name="connsiteY5" fmla="*/ 0 h 1272540"/>
              <a:gd name="connsiteX6" fmla="*/ 5768340 w 5768340"/>
              <a:gd name="connsiteY6" fmla="*/ 212094 h 1272540"/>
              <a:gd name="connsiteX7" fmla="*/ 5768340 w 5768340"/>
              <a:gd name="connsiteY7" fmla="*/ 212090 h 1272540"/>
              <a:gd name="connsiteX8" fmla="*/ 5768340 w 5768340"/>
              <a:gd name="connsiteY8" fmla="*/ 212090 h 1272540"/>
              <a:gd name="connsiteX9" fmla="*/ 5768340 w 5768340"/>
              <a:gd name="connsiteY9" fmla="*/ 530225 h 1272540"/>
              <a:gd name="connsiteX10" fmla="*/ 5768340 w 5768340"/>
              <a:gd name="connsiteY10" fmla="*/ 1060446 h 1272540"/>
              <a:gd name="connsiteX11" fmla="*/ 5556246 w 5768340"/>
              <a:gd name="connsiteY11" fmla="*/ 1272540 h 1272540"/>
              <a:gd name="connsiteX12" fmla="*/ 4806950 w 5768340"/>
              <a:gd name="connsiteY12" fmla="*/ 1272540 h 1272540"/>
              <a:gd name="connsiteX13" fmla="*/ 3364865 w 5768340"/>
              <a:gd name="connsiteY13" fmla="*/ 1272540 h 1272540"/>
              <a:gd name="connsiteX14" fmla="*/ 3364865 w 5768340"/>
              <a:gd name="connsiteY14" fmla="*/ 1272540 h 1272540"/>
              <a:gd name="connsiteX15" fmla="*/ 212094 w 5768340"/>
              <a:gd name="connsiteY15" fmla="*/ 1272540 h 1272540"/>
              <a:gd name="connsiteX16" fmla="*/ 0 w 5768340"/>
              <a:gd name="connsiteY16" fmla="*/ 1060446 h 1272540"/>
              <a:gd name="connsiteX17" fmla="*/ 0 w 5768340"/>
              <a:gd name="connsiteY17" fmla="*/ 530225 h 1272540"/>
              <a:gd name="connsiteX18" fmla="*/ 0 w 5768340"/>
              <a:gd name="connsiteY18" fmla="*/ 212090 h 1272540"/>
              <a:gd name="connsiteX19" fmla="*/ 0 w 5768340"/>
              <a:gd name="connsiteY19" fmla="*/ 212090 h 1272540"/>
              <a:gd name="connsiteX20" fmla="*/ 0 w 5768340"/>
              <a:gd name="connsiteY20" fmla="*/ 212094 h 1272540"/>
              <a:gd name="connsiteX0" fmla="*/ 0 w 5768340"/>
              <a:gd name="connsiteY0" fmla="*/ 212094 h 1272540"/>
              <a:gd name="connsiteX1" fmla="*/ 212094 w 5768340"/>
              <a:gd name="connsiteY1" fmla="*/ 0 h 1272540"/>
              <a:gd name="connsiteX2" fmla="*/ 3364865 w 5768340"/>
              <a:gd name="connsiteY2" fmla="*/ 0 h 1272540"/>
              <a:gd name="connsiteX3" fmla="*/ 4806950 w 5768340"/>
              <a:gd name="connsiteY3" fmla="*/ 0 h 1272540"/>
              <a:gd name="connsiteX4" fmla="*/ 5556246 w 5768340"/>
              <a:gd name="connsiteY4" fmla="*/ 0 h 1272540"/>
              <a:gd name="connsiteX5" fmla="*/ 5768340 w 5768340"/>
              <a:gd name="connsiteY5" fmla="*/ 212094 h 1272540"/>
              <a:gd name="connsiteX6" fmla="*/ 5768340 w 5768340"/>
              <a:gd name="connsiteY6" fmla="*/ 212090 h 1272540"/>
              <a:gd name="connsiteX7" fmla="*/ 5768340 w 5768340"/>
              <a:gd name="connsiteY7" fmla="*/ 212090 h 1272540"/>
              <a:gd name="connsiteX8" fmla="*/ 5768340 w 5768340"/>
              <a:gd name="connsiteY8" fmla="*/ 530225 h 1272540"/>
              <a:gd name="connsiteX9" fmla="*/ 5768340 w 5768340"/>
              <a:gd name="connsiteY9" fmla="*/ 1060446 h 1272540"/>
              <a:gd name="connsiteX10" fmla="*/ 5556246 w 5768340"/>
              <a:gd name="connsiteY10" fmla="*/ 1272540 h 1272540"/>
              <a:gd name="connsiteX11" fmla="*/ 4806950 w 5768340"/>
              <a:gd name="connsiteY11" fmla="*/ 1272540 h 1272540"/>
              <a:gd name="connsiteX12" fmla="*/ 3364865 w 5768340"/>
              <a:gd name="connsiteY12" fmla="*/ 1272540 h 1272540"/>
              <a:gd name="connsiteX13" fmla="*/ 3364865 w 5768340"/>
              <a:gd name="connsiteY13" fmla="*/ 1272540 h 1272540"/>
              <a:gd name="connsiteX14" fmla="*/ 212094 w 5768340"/>
              <a:gd name="connsiteY14" fmla="*/ 1272540 h 1272540"/>
              <a:gd name="connsiteX15" fmla="*/ 0 w 5768340"/>
              <a:gd name="connsiteY15" fmla="*/ 1060446 h 1272540"/>
              <a:gd name="connsiteX16" fmla="*/ 0 w 5768340"/>
              <a:gd name="connsiteY16" fmla="*/ 530225 h 1272540"/>
              <a:gd name="connsiteX17" fmla="*/ 0 w 5768340"/>
              <a:gd name="connsiteY17" fmla="*/ 212090 h 1272540"/>
              <a:gd name="connsiteX18" fmla="*/ 0 w 5768340"/>
              <a:gd name="connsiteY18" fmla="*/ 212090 h 1272540"/>
              <a:gd name="connsiteX19" fmla="*/ 0 w 5768340"/>
              <a:gd name="connsiteY19" fmla="*/ 212094 h 1272540"/>
              <a:gd name="connsiteX0" fmla="*/ 0 w 5768340"/>
              <a:gd name="connsiteY0" fmla="*/ 212094 h 1272540"/>
              <a:gd name="connsiteX1" fmla="*/ 212094 w 5768340"/>
              <a:gd name="connsiteY1" fmla="*/ 0 h 1272540"/>
              <a:gd name="connsiteX2" fmla="*/ 3364865 w 5768340"/>
              <a:gd name="connsiteY2" fmla="*/ 0 h 1272540"/>
              <a:gd name="connsiteX3" fmla="*/ 4806950 w 5768340"/>
              <a:gd name="connsiteY3" fmla="*/ 0 h 1272540"/>
              <a:gd name="connsiteX4" fmla="*/ 5556246 w 5768340"/>
              <a:gd name="connsiteY4" fmla="*/ 0 h 1272540"/>
              <a:gd name="connsiteX5" fmla="*/ 5768340 w 5768340"/>
              <a:gd name="connsiteY5" fmla="*/ 212094 h 1272540"/>
              <a:gd name="connsiteX6" fmla="*/ 5768340 w 5768340"/>
              <a:gd name="connsiteY6" fmla="*/ 212090 h 1272540"/>
              <a:gd name="connsiteX7" fmla="*/ 5768340 w 5768340"/>
              <a:gd name="connsiteY7" fmla="*/ 212090 h 1272540"/>
              <a:gd name="connsiteX8" fmla="*/ 5768340 w 5768340"/>
              <a:gd name="connsiteY8" fmla="*/ 530225 h 1272540"/>
              <a:gd name="connsiteX9" fmla="*/ 5768340 w 5768340"/>
              <a:gd name="connsiteY9" fmla="*/ 1060446 h 1272540"/>
              <a:gd name="connsiteX10" fmla="*/ 5556246 w 5768340"/>
              <a:gd name="connsiteY10" fmla="*/ 1272540 h 1272540"/>
              <a:gd name="connsiteX11" fmla="*/ 5346783 w 5768340"/>
              <a:gd name="connsiteY11" fmla="*/ 1270546 h 1272540"/>
              <a:gd name="connsiteX12" fmla="*/ 4806950 w 5768340"/>
              <a:gd name="connsiteY12" fmla="*/ 1272540 h 1272540"/>
              <a:gd name="connsiteX13" fmla="*/ 3364865 w 5768340"/>
              <a:gd name="connsiteY13" fmla="*/ 1272540 h 1272540"/>
              <a:gd name="connsiteX14" fmla="*/ 3364865 w 5768340"/>
              <a:gd name="connsiteY14" fmla="*/ 1272540 h 1272540"/>
              <a:gd name="connsiteX15" fmla="*/ 212094 w 5768340"/>
              <a:gd name="connsiteY15" fmla="*/ 1272540 h 1272540"/>
              <a:gd name="connsiteX16" fmla="*/ 0 w 5768340"/>
              <a:gd name="connsiteY16" fmla="*/ 1060446 h 1272540"/>
              <a:gd name="connsiteX17" fmla="*/ 0 w 5768340"/>
              <a:gd name="connsiteY17" fmla="*/ 530225 h 1272540"/>
              <a:gd name="connsiteX18" fmla="*/ 0 w 5768340"/>
              <a:gd name="connsiteY18" fmla="*/ 212090 h 1272540"/>
              <a:gd name="connsiteX19" fmla="*/ 0 w 5768340"/>
              <a:gd name="connsiteY19" fmla="*/ 212090 h 1272540"/>
              <a:gd name="connsiteX20" fmla="*/ 0 w 5768340"/>
              <a:gd name="connsiteY20" fmla="*/ 212094 h 1272540"/>
              <a:gd name="connsiteX0" fmla="*/ 0 w 5768340"/>
              <a:gd name="connsiteY0" fmla="*/ 212094 h 1272540"/>
              <a:gd name="connsiteX1" fmla="*/ 212094 w 5768340"/>
              <a:gd name="connsiteY1" fmla="*/ 0 h 1272540"/>
              <a:gd name="connsiteX2" fmla="*/ 3364865 w 5768340"/>
              <a:gd name="connsiteY2" fmla="*/ 0 h 1272540"/>
              <a:gd name="connsiteX3" fmla="*/ 4806950 w 5768340"/>
              <a:gd name="connsiteY3" fmla="*/ 0 h 1272540"/>
              <a:gd name="connsiteX4" fmla="*/ 5556246 w 5768340"/>
              <a:gd name="connsiteY4" fmla="*/ 0 h 1272540"/>
              <a:gd name="connsiteX5" fmla="*/ 5768340 w 5768340"/>
              <a:gd name="connsiteY5" fmla="*/ 212094 h 1272540"/>
              <a:gd name="connsiteX6" fmla="*/ 5768340 w 5768340"/>
              <a:gd name="connsiteY6" fmla="*/ 212090 h 1272540"/>
              <a:gd name="connsiteX7" fmla="*/ 5768340 w 5768340"/>
              <a:gd name="connsiteY7" fmla="*/ 212090 h 1272540"/>
              <a:gd name="connsiteX8" fmla="*/ 5768340 w 5768340"/>
              <a:gd name="connsiteY8" fmla="*/ 530225 h 1272540"/>
              <a:gd name="connsiteX9" fmla="*/ 5768340 w 5768340"/>
              <a:gd name="connsiteY9" fmla="*/ 1060446 h 1272540"/>
              <a:gd name="connsiteX10" fmla="*/ 5556246 w 5768340"/>
              <a:gd name="connsiteY10" fmla="*/ 1272540 h 1272540"/>
              <a:gd name="connsiteX11" fmla="*/ 5346783 w 5768340"/>
              <a:gd name="connsiteY11" fmla="*/ 1270546 h 1272540"/>
              <a:gd name="connsiteX12" fmla="*/ 5064843 w 5768340"/>
              <a:gd name="connsiteY12" fmla="*/ 1270546 h 1272540"/>
              <a:gd name="connsiteX13" fmla="*/ 4806950 w 5768340"/>
              <a:gd name="connsiteY13" fmla="*/ 1272540 h 1272540"/>
              <a:gd name="connsiteX14" fmla="*/ 3364865 w 5768340"/>
              <a:gd name="connsiteY14" fmla="*/ 1272540 h 1272540"/>
              <a:gd name="connsiteX15" fmla="*/ 3364865 w 5768340"/>
              <a:gd name="connsiteY15" fmla="*/ 1272540 h 1272540"/>
              <a:gd name="connsiteX16" fmla="*/ 212094 w 5768340"/>
              <a:gd name="connsiteY16" fmla="*/ 1272540 h 1272540"/>
              <a:gd name="connsiteX17" fmla="*/ 0 w 5768340"/>
              <a:gd name="connsiteY17" fmla="*/ 1060446 h 1272540"/>
              <a:gd name="connsiteX18" fmla="*/ 0 w 5768340"/>
              <a:gd name="connsiteY18" fmla="*/ 530225 h 1272540"/>
              <a:gd name="connsiteX19" fmla="*/ 0 w 5768340"/>
              <a:gd name="connsiteY19" fmla="*/ 212090 h 1272540"/>
              <a:gd name="connsiteX20" fmla="*/ 0 w 5768340"/>
              <a:gd name="connsiteY20" fmla="*/ 212090 h 1272540"/>
              <a:gd name="connsiteX21" fmla="*/ 0 w 5768340"/>
              <a:gd name="connsiteY21" fmla="*/ 212094 h 1272540"/>
              <a:gd name="connsiteX0" fmla="*/ 0 w 5910663"/>
              <a:gd name="connsiteY0" fmla="*/ 212094 h 1986826"/>
              <a:gd name="connsiteX1" fmla="*/ 212094 w 5910663"/>
              <a:gd name="connsiteY1" fmla="*/ 0 h 1986826"/>
              <a:gd name="connsiteX2" fmla="*/ 3364865 w 5910663"/>
              <a:gd name="connsiteY2" fmla="*/ 0 h 1986826"/>
              <a:gd name="connsiteX3" fmla="*/ 4806950 w 5910663"/>
              <a:gd name="connsiteY3" fmla="*/ 0 h 1986826"/>
              <a:gd name="connsiteX4" fmla="*/ 5556246 w 5910663"/>
              <a:gd name="connsiteY4" fmla="*/ 0 h 1986826"/>
              <a:gd name="connsiteX5" fmla="*/ 5768340 w 5910663"/>
              <a:gd name="connsiteY5" fmla="*/ 212094 h 1986826"/>
              <a:gd name="connsiteX6" fmla="*/ 5768340 w 5910663"/>
              <a:gd name="connsiteY6" fmla="*/ 212090 h 1986826"/>
              <a:gd name="connsiteX7" fmla="*/ 5768340 w 5910663"/>
              <a:gd name="connsiteY7" fmla="*/ 212090 h 1986826"/>
              <a:gd name="connsiteX8" fmla="*/ 5768340 w 5910663"/>
              <a:gd name="connsiteY8" fmla="*/ 530225 h 1986826"/>
              <a:gd name="connsiteX9" fmla="*/ 5768340 w 5910663"/>
              <a:gd name="connsiteY9" fmla="*/ 1060446 h 1986826"/>
              <a:gd name="connsiteX10" fmla="*/ 5556246 w 5910663"/>
              <a:gd name="connsiteY10" fmla="*/ 1272540 h 1986826"/>
              <a:gd name="connsiteX11" fmla="*/ 5346783 w 5910663"/>
              <a:gd name="connsiteY11" fmla="*/ 1270546 h 1986826"/>
              <a:gd name="connsiteX12" fmla="*/ 5910663 w 5910663"/>
              <a:gd name="connsiteY12" fmla="*/ 1986826 h 1986826"/>
              <a:gd name="connsiteX13" fmla="*/ 4806950 w 5910663"/>
              <a:gd name="connsiteY13" fmla="*/ 1272540 h 1986826"/>
              <a:gd name="connsiteX14" fmla="*/ 3364865 w 5910663"/>
              <a:gd name="connsiteY14" fmla="*/ 1272540 h 1986826"/>
              <a:gd name="connsiteX15" fmla="*/ 3364865 w 5910663"/>
              <a:gd name="connsiteY15" fmla="*/ 1272540 h 1986826"/>
              <a:gd name="connsiteX16" fmla="*/ 212094 w 5910663"/>
              <a:gd name="connsiteY16" fmla="*/ 1272540 h 1986826"/>
              <a:gd name="connsiteX17" fmla="*/ 0 w 5910663"/>
              <a:gd name="connsiteY17" fmla="*/ 1060446 h 1986826"/>
              <a:gd name="connsiteX18" fmla="*/ 0 w 5910663"/>
              <a:gd name="connsiteY18" fmla="*/ 530225 h 1986826"/>
              <a:gd name="connsiteX19" fmla="*/ 0 w 5910663"/>
              <a:gd name="connsiteY19" fmla="*/ 212090 h 1986826"/>
              <a:gd name="connsiteX20" fmla="*/ 0 w 5910663"/>
              <a:gd name="connsiteY20" fmla="*/ 212090 h 1986826"/>
              <a:gd name="connsiteX21" fmla="*/ 0 w 5910663"/>
              <a:gd name="connsiteY21" fmla="*/ 212094 h 1986826"/>
              <a:gd name="connsiteX0" fmla="*/ 0 w 5910663"/>
              <a:gd name="connsiteY0" fmla="*/ 212094 h 1986826"/>
              <a:gd name="connsiteX1" fmla="*/ 212094 w 5910663"/>
              <a:gd name="connsiteY1" fmla="*/ 0 h 1986826"/>
              <a:gd name="connsiteX2" fmla="*/ 3364865 w 5910663"/>
              <a:gd name="connsiteY2" fmla="*/ 0 h 1986826"/>
              <a:gd name="connsiteX3" fmla="*/ 4806950 w 5910663"/>
              <a:gd name="connsiteY3" fmla="*/ 0 h 1986826"/>
              <a:gd name="connsiteX4" fmla="*/ 5556246 w 5910663"/>
              <a:gd name="connsiteY4" fmla="*/ 0 h 1986826"/>
              <a:gd name="connsiteX5" fmla="*/ 5768340 w 5910663"/>
              <a:gd name="connsiteY5" fmla="*/ 212094 h 1986826"/>
              <a:gd name="connsiteX6" fmla="*/ 5768340 w 5910663"/>
              <a:gd name="connsiteY6" fmla="*/ 212090 h 1986826"/>
              <a:gd name="connsiteX7" fmla="*/ 5768340 w 5910663"/>
              <a:gd name="connsiteY7" fmla="*/ 212090 h 1986826"/>
              <a:gd name="connsiteX8" fmla="*/ 5768340 w 5910663"/>
              <a:gd name="connsiteY8" fmla="*/ 530225 h 1986826"/>
              <a:gd name="connsiteX9" fmla="*/ 5768340 w 5910663"/>
              <a:gd name="connsiteY9" fmla="*/ 1060446 h 1986826"/>
              <a:gd name="connsiteX10" fmla="*/ 5556246 w 5910663"/>
              <a:gd name="connsiteY10" fmla="*/ 1272540 h 1986826"/>
              <a:gd name="connsiteX11" fmla="*/ 5346783 w 5910663"/>
              <a:gd name="connsiteY11" fmla="*/ 1270546 h 1986826"/>
              <a:gd name="connsiteX12" fmla="*/ 5910663 w 5910663"/>
              <a:gd name="connsiteY12" fmla="*/ 1986826 h 1986826"/>
              <a:gd name="connsiteX13" fmla="*/ 4806950 w 5910663"/>
              <a:gd name="connsiteY13" fmla="*/ 1272540 h 1986826"/>
              <a:gd name="connsiteX14" fmla="*/ 4600023 w 5910663"/>
              <a:gd name="connsiteY14" fmla="*/ 1262926 h 1986826"/>
              <a:gd name="connsiteX15" fmla="*/ 3364865 w 5910663"/>
              <a:gd name="connsiteY15" fmla="*/ 1272540 h 1986826"/>
              <a:gd name="connsiteX16" fmla="*/ 3364865 w 5910663"/>
              <a:gd name="connsiteY16" fmla="*/ 1272540 h 1986826"/>
              <a:gd name="connsiteX17" fmla="*/ 212094 w 5910663"/>
              <a:gd name="connsiteY17" fmla="*/ 1272540 h 1986826"/>
              <a:gd name="connsiteX18" fmla="*/ 0 w 5910663"/>
              <a:gd name="connsiteY18" fmla="*/ 1060446 h 1986826"/>
              <a:gd name="connsiteX19" fmla="*/ 0 w 5910663"/>
              <a:gd name="connsiteY19" fmla="*/ 530225 h 1986826"/>
              <a:gd name="connsiteX20" fmla="*/ 0 w 5910663"/>
              <a:gd name="connsiteY20" fmla="*/ 212090 h 1986826"/>
              <a:gd name="connsiteX21" fmla="*/ 0 w 5910663"/>
              <a:gd name="connsiteY21" fmla="*/ 212090 h 1986826"/>
              <a:gd name="connsiteX22" fmla="*/ 0 w 5910663"/>
              <a:gd name="connsiteY22" fmla="*/ 212094 h 1986826"/>
              <a:gd name="connsiteX0" fmla="*/ 0 w 5910663"/>
              <a:gd name="connsiteY0" fmla="*/ 212094 h 1986826"/>
              <a:gd name="connsiteX1" fmla="*/ 212094 w 5910663"/>
              <a:gd name="connsiteY1" fmla="*/ 0 h 1986826"/>
              <a:gd name="connsiteX2" fmla="*/ 3364865 w 5910663"/>
              <a:gd name="connsiteY2" fmla="*/ 0 h 1986826"/>
              <a:gd name="connsiteX3" fmla="*/ 4806950 w 5910663"/>
              <a:gd name="connsiteY3" fmla="*/ 0 h 1986826"/>
              <a:gd name="connsiteX4" fmla="*/ 5556246 w 5910663"/>
              <a:gd name="connsiteY4" fmla="*/ 0 h 1986826"/>
              <a:gd name="connsiteX5" fmla="*/ 5768340 w 5910663"/>
              <a:gd name="connsiteY5" fmla="*/ 212094 h 1986826"/>
              <a:gd name="connsiteX6" fmla="*/ 5768340 w 5910663"/>
              <a:gd name="connsiteY6" fmla="*/ 212090 h 1986826"/>
              <a:gd name="connsiteX7" fmla="*/ 5768340 w 5910663"/>
              <a:gd name="connsiteY7" fmla="*/ 212090 h 1986826"/>
              <a:gd name="connsiteX8" fmla="*/ 5768340 w 5910663"/>
              <a:gd name="connsiteY8" fmla="*/ 530225 h 1986826"/>
              <a:gd name="connsiteX9" fmla="*/ 5768340 w 5910663"/>
              <a:gd name="connsiteY9" fmla="*/ 1060446 h 1986826"/>
              <a:gd name="connsiteX10" fmla="*/ 5556246 w 5910663"/>
              <a:gd name="connsiteY10" fmla="*/ 1272540 h 1986826"/>
              <a:gd name="connsiteX11" fmla="*/ 5346783 w 5910663"/>
              <a:gd name="connsiteY11" fmla="*/ 1270546 h 1986826"/>
              <a:gd name="connsiteX12" fmla="*/ 5910663 w 5910663"/>
              <a:gd name="connsiteY12" fmla="*/ 1986826 h 1986826"/>
              <a:gd name="connsiteX13" fmla="*/ 4806950 w 5910663"/>
              <a:gd name="connsiteY13" fmla="*/ 1272540 h 1986826"/>
              <a:gd name="connsiteX14" fmla="*/ 4600023 w 5910663"/>
              <a:gd name="connsiteY14" fmla="*/ 1262926 h 1986826"/>
              <a:gd name="connsiteX15" fmla="*/ 4013283 w 5910663"/>
              <a:gd name="connsiteY15" fmla="*/ 1262926 h 1986826"/>
              <a:gd name="connsiteX16" fmla="*/ 3364865 w 5910663"/>
              <a:gd name="connsiteY16" fmla="*/ 1272540 h 1986826"/>
              <a:gd name="connsiteX17" fmla="*/ 3364865 w 5910663"/>
              <a:gd name="connsiteY17" fmla="*/ 1272540 h 1986826"/>
              <a:gd name="connsiteX18" fmla="*/ 212094 w 5910663"/>
              <a:gd name="connsiteY18" fmla="*/ 1272540 h 1986826"/>
              <a:gd name="connsiteX19" fmla="*/ 0 w 5910663"/>
              <a:gd name="connsiteY19" fmla="*/ 1060446 h 1986826"/>
              <a:gd name="connsiteX20" fmla="*/ 0 w 5910663"/>
              <a:gd name="connsiteY20" fmla="*/ 530225 h 1986826"/>
              <a:gd name="connsiteX21" fmla="*/ 0 w 5910663"/>
              <a:gd name="connsiteY21" fmla="*/ 212090 h 1986826"/>
              <a:gd name="connsiteX22" fmla="*/ 0 w 5910663"/>
              <a:gd name="connsiteY22" fmla="*/ 212090 h 1986826"/>
              <a:gd name="connsiteX23" fmla="*/ 0 w 5910663"/>
              <a:gd name="connsiteY23" fmla="*/ 212094 h 1986826"/>
              <a:gd name="connsiteX0" fmla="*/ 0 w 5910663"/>
              <a:gd name="connsiteY0" fmla="*/ 212094 h 1986826"/>
              <a:gd name="connsiteX1" fmla="*/ 212094 w 5910663"/>
              <a:gd name="connsiteY1" fmla="*/ 0 h 1986826"/>
              <a:gd name="connsiteX2" fmla="*/ 3364865 w 5910663"/>
              <a:gd name="connsiteY2" fmla="*/ 0 h 1986826"/>
              <a:gd name="connsiteX3" fmla="*/ 4806950 w 5910663"/>
              <a:gd name="connsiteY3" fmla="*/ 0 h 1986826"/>
              <a:gd name="connsiteX4" fmla="*/ 5556246 w 5910663"/>
              <a:gd name="connsiteY4" fmla="*/ 0 h 1986826"/>
              <a:gd name="connsiteX5" fmla="*/ 5768340 w 5910663"/>
              <a:gd name="connsiteY5" fmla="*/ 212094 h 1986826"/>
              <a:gd name="connsiteX6" fmla="*/ 5768340 w 5910663"/>
              <a:gd name="connsiteY6" fmla="*/ 212090 h 1986826"/>
              <a:gd name="connsiteX7" fmla="*/ 5768340 w 5910663"/>
              <a:gd name="connsiteY7" fmla="*/ 212090 h 1986826"/>
              <a:gd name="connsiteX8" fmla="*/ 5768340 w 5910663"/>
              <a:gd name="connsiteY8" fmla="*/ 530225 h 1986826"/>
              <a:gd name="connsiteX9" fmla="*/ 5768340 w 5910663"/>
              <a:gd name="connsiteY9" fmla="*/ 1060446 h 1986826"/>
              <a:gd name="connsiteX10" fmla="*/ 5556246 w 5910663"/>
              <a:gd name="connsiteY10" fmla="*/ 1272540 h 1986826"/>
              <a:gd name="connsiteX11" fmla="*/ 5346783 w 5910663"/>
              <a:gd name="connsiteY11" fmla="*/ 1270546 h 1986826"/>
              <a:gd name="connsiteX12" fmla="*/ 5910663 w 5910663"/>
              <a:gd name="connsiteY12" fmla="*/ 1986826 h 1986826"/>
              <a:gd name="connsiteX13" fmla="*/ 4806950 w 5910663"/>
              <a:gd name="connsiteY13" fmla="*/ 1272540 h 1986826"/>
              <a:gd name="connsiteX14" fmla="*/ 4600023 w 5910663"/>
              <a:gd name="connsiteY14" fmla="*/ 1262926 h 1986826"/>
              <a:gd name="connsiteX15" fmla="*/ 4013283 w 5910663"/>
              <a:gd name="connsiteY15" fmla="*/ 1262926 h 1986826"/>
              <a:gd name="connsiteX16" fmla="*/ 3693243 w 5910663"/>
              <a:gd name="connsiteY16" fmla="*/ 1270546 h 1986826"/>
              <a:gd name="connsiteX17" fmla="*/ 3364865 w 5910663"/>
              <a:gd name="connsiteY17" fmla="*/ 1272540 h 1986826"/>
              <a:gd name="connsiteX18" fmla="*/ 3364865 w 5910663"/>
              <a:gd name="connsiteY18" fmla="*/ 1272540 h 1986826"/>
              <a:gd name="connsiteX19" fmla="*/ 212094 w 5910663"/>
              <a:gd name="connsiteY19" fmla="*/ 1272540 h 1986826"/>
              <a:gd name="connsiteX20" fmla="*/ 0 w 5910663"/>
              <a:gd name="connsiteY20" fmla="*/ 1060446 h 1986826"/>
              <a:gd name="connsiteX21" fmla="*/ 0 w 5910663"/>
              <a:gd name="connsiteY21" fmla="*/ 530225 h 1986826"/>
              <a:gd name="connsiteX22" fmla="*/ 0 w 5910663"/>
              <a:gd name="connsiteY22" fmla="*/ 212090 h 1986826"/>
              <a:gd name="connsiteX23" fmla="*/ 0 w 5910663"/>
              <a:gd name="connsiteY23" fmla="*/ 212090 h 1986826"/>
              <a:gd name="connsiteX24" fmla="*/ 0 w 5910663"/>
              <a:gd name="connsiteY24" fmla="*/ 212094 h 1986826"/>
              <a:gd name="connsiteX0" fmla="*/ 0 w 5910663"/>
              <a:gd name="connsiteY0" fmla="*/ 212094 h 1986826"/>
              <a:gd name="connsiteX1" fmla="*/ 212094 w 5910663"/>
              <a:gd name="connsiteY1" fmla="*/ 0 h 1986826"/>
              <a:gd name="connsiteX2" fmla="*/ 3364865 w 5910663"/>
              <a:gd name="connsiteY2" fmla="*/ 0 h 1986826"/>
              <a:gd name="connsiteX3" fmla="*/ 4806950 w 5910663"/>
              <a:gd name="connsiteY3" fmla="*/ 0 h 1986826"/>
              <a:gd name="connsiteX4" fmla="*/ 5556246 w 5910663"/>
              <a:gd name="connsiteY4" fmla="*/ 0 h 1986826"/>
              <a:gd name="connsiteX5" fmla="*/ 5768340 w 5910663"/>
              <a:gd name="connsiteY5" fmla="*/ 212094 h 1986826"/>
              <a:gd name="connsiteX6" fmla="*/ 5768340 w 5910663"/>
              <a:gd name="connsiteY6" fmla="*/ 212090 h 1986826"/>
              <a:gd name="connsiteX7" fmla="*/ 5768340 w 5910663"/>
              <a:gd name="connsiteY7" fmla="*/ 212090 h 1986826"/>
              <a:gd name="connsiteX8" fmla="*/ 5768340 w 5910663"/>
              <a:gd name="connsiteY8" fmla="*/ 530225 h 1986826"/>
              <a:gd name="connsiteX9" fmla="*/ 5768340 w 5910663"/>
              <a:gd name="connsiteY9" fmla="*/ 1060446 h 1986826"/>
              <a:gd name="connsiteX10" fmla="*/ 5556246 w 5910663"/>
              <a:gd name="connsiteY10" fmla="*/ 1272540 h 1986826"/>
              <a:gd name="connsiteX11" fmla="*/ 5346783 w 5910663"/>
              <a:gd name="connsiteY11" fmla="*/ 1270546 h 1986826"/>
              <a:gd name="connsiteX12" fmla="*/ 5910663 w 5910663"/>
              <a:gd name="connsiteY12" fmla="*/ 1986826 h 1986826"/>
              <a:gd name="connsiteX13" fmla="*/ 4806950 w 5910663"/>
              <a:gd name="connsiteY13" fmla="*/ 1272540 h 1986826"/>
              <a:gd name="connsiteX14" fmla="*/ 4600023 w 5910663"/>
              <a:gd name="connsiteY14" fmla="*/ 1262926 h 1986826"/>
              <a:gd name="connsiteX15" fmla="*/ 5293443 w 5910663"/>
              <a:gd name="connsiteY15" fmla="*/ 1963966 h 1986826"/>
              <a:gd name="connsiteX16" fmla="*/ 3693243 w 5910663"/>
              <a:gd name="connsiteY16" fmla="*/ 1270546 h 1986826"/>
              <a:gd name="connsiteX17" fmla="*/ 3364865 w 5910663"/>
              <a:gd name="connsiteY17" fmla="*/ 1272540 h 1986826"/>
              <a:gd name="connsiteX18" fmla="*/ 3364865 w 5910663"/>
              <a:gd name="connsiteY18" fmla="*/ 1272540 h 1986826"/>
              <a:gd name="connsiteX19" fmla="*/ 212094 w 5910663"/>
              <a:gd name="connsiteY19" fmla="*/ 1272540 h 1986826"/>
              <a:gd name="connsiteX20" fmla="*/ 0 w 5910663"/>
              <a:gd name="connsiteY20" fmla="*/ 1060446 h 1986826"/>
              <a:gd name="connsiteX21" fmla="*/ 0 w 5910663"/>
              <a:gd name="connsiteY21" fmla="*/ 530225 h 1986826"/>
              <a:gd name="connsiteX22" fmla="*/ 0 w 5910663"/>
              <a:gd name="connsiteY22" fmla="*/ 212090 h 1986826"/>
              <a:gd name="connsiteX23" fmla="*/ 0 w 5910663"/>
              <a:gd name="connsiteY23" fmla="*/ 212090 h 1986826"/>
              <a:gd name="connsiteX24" fmla="*/ 0 w 5910663"/>
              <a:gd name="connsiteY24" fmla="*/ 212094 h 1986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910663" h="1986826">
                <a:moveTo>
                  <a:pt x="0" y="212094"/>
                </a:moveTo>
                <a:cubicBezTo>
                  <a:pt x="0" y="94958"/>
                  <a:pt x="94958" y="0"/>
                  <a:pt x="212094" y="0"/>
                </a:cubicBezTo>
                <a:lnTo>
                  <a:pt x="3364865" y="0"/>
                </a:lnTo>
                <a:lnTo>
                  <a:pt x="4806950" y="0"/>
                </a:lnTo>
                <a:lnTo>
                  <a:pt x="5556246" y="0"/>
                </a:lnTo>
                <a:cubicBezTo>
                  <a:pt x="5673382" y="0"/>
                  <a:pt x="5768340" y="94958"/>
                  <a:pt x="5768340" y="212094"/>
                </a:cubicBezTo>
                <a:lnTo>
                  <a:pt x="5768340" y="212090"/>
                </a:lnTo>
                <a:lnTo>
                  <a:pt x="5768340" y="212090"/>
                </a:lnTo>
                <a:lnTo>
                  <a:pt x="5768340" y="530225"/>
                </a:lnTo>
                <a:lnTo>
                  <a:pt x="5768340" y="1060446"/>
                </a:lnTo>
                <a:cubicBezTo>
                  <a:pt x="5768340" y="1177582"/>
                  <a:pt x="5673382" y="1272540"/>
                  <a:pt x="5556246" y="1272540"/>
                </a:cubicBezTo>
                <a:lnTo>
                  <a:pt x="5346783" y="1270546"/>
                </a:lnTo>
                <a:lnTo>
                  <a:pt x="5910663" y="1986826"/>
                </a:lnTo>
                <a:lnTo>
                  <a:pt x="4806950" y="1272540"/>
                </a:lnTo>
                <a:lnTo>
                  <a:pt x="4600023" y="1262926"/>
                </a:lnTo>
                <a:lnTo>
                  <a:pt x="5293443" y="1963966"/>
                </a:lnTo>
                <a:lnTo>
                  <a:pt x="3693243" y="1270546"/>
                </a:lnTo>
                <a:lnTo>
                  <a:pt x="3364865" y="1272540"/>
                </a:lnTo>
                <a:lnTo>
                  <a:pt x="3364865" y="1272540"/>
                </a:lnTo>
                <a:lnTo>
                  <a:pt x="212094" y="1272540"/>
                </a:lnTo>
                <a:cubicBezTo>
                  <a:pt x="94958" y="1272540"/>
                  <a:pt x="0" y="1177582"/>
                  <a:pt x="0" y="1060446"/>
                </a:cubicBezTo>
                <a:lnTo>
                  <a:pt x="0" y="530225"/>
                </a:lnTo>
                <a:lnTo>
                  <a:pt x="0" y="212090"/>
                </a:lnTo>
                <a:lnTo>
                  <a:pt x="0" y="212090"/>
                </a:lnTo>
                <a:lnTo>
                  <a:pt x="0" y="212094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FCC0B84-8B8D-4EF8-9394-248167C66A97}"/>
              </a:ext>
            </a:extLst>
          </p:cNvPr>
          <p:cNvSpPr/>
          <p:nvPr/>
        </p:nvSpPr>
        <p:spPr>
          <a:xfrm>
            <a:off x="2960922" y="2228671"/>
            <a:ext cx="53530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・ネジを親部品に置いたときに自立するか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ja-JP" altLang="en-US" dirty="0">
                <a:solidFill>
                  <a:srgbClr val="FF0000"/>
                </a:solidFill>
              </a:rPr>
              <a:t>自立する：</a:t>
            </a:r>
            <a:r>
              <a:rPr lang="en-US" altLang="ja-JP" dirty="0">
                <a:solidFill>
                  <a:srgbClr val="FF0000"/>
                </a:solidFill>
              </a:rPr>
              <a:t>1</a:t>
            </a:r>
            <a:r>
              <a:rPr lang="ja-JP" altLang="en-US" dirty="0">
                <a:solidFill>
                  <a:srgbClr val="FF0000"/>
                </a:solidFill>
              </a:rPr>
              <a:t>、自立しない：</a:t>
            </a:r>
            <a:r>
              <a:rPr lang="en-US" altLang="ja-JP" dirty="0">
                <a:solidFill>
                  <a:srgbClr val="FF0000"/>
                </a:solidFill>
              </a:rPr>
              <a:t>2)</a:t>
            </a:r>
          </a:p>
          <a:p>
            <a:r>
              <a:rPr lang="ja-JP" altLang="en-US" dirty="0">
                <a:solidFill>
                  <a:srgbClr val="FF0000"/>
                </a:solidFill>
              </a:rPr>
              <a:t>・親部品が不安定か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ja-JP" altLang="en-US" dirty="0">
                <a:solidFill>
                  <a:srgbClr val="FF0000"/>
                </a:solidFill>
              </a:rPr>
              <a:t>：</a:t>
            </a:r>
            <a:r>
              <a:rPr lang="en-US" altLang="ja-JP" dirty="0">
                <a:solidFill>
                  <a:srgbClr val="FF0000"/>
                </a:solidFill>
              </a:rPr>
              <a:t>1</a:t>
            </a:r>
            <a:r>
              <a:rPr lang="ja-JP" altLang="en-US" dirty="0">
                <a:solidFill>
                  <a:srgbClr val="FF0000"/>
                </a:solidFill>
              </a:rPr>
              <a:t>、不安定じゃない：</a:t>
            </a:r>
            <a:r>
              <a:rPr lang="en-US" altLang="ja-JP" dirty="0">
                <a:solidFill>
                  <a:srgbClr val="FF0000"/>
                </a:solidFill>
              </a:rPr>
              <a:t>2</a:t>
            </a:r>
            <a:r>
              <a:rPr lang="ja-JP" altLang="en-US" dirty="0">
                <a:solidFill>
                  <a:srgbClr val="FF0000"/>
                </a:solidFill>
              </a:rPr>
              <a:t>不安定）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/>
              <a:t>を所定の場所に記入する</a:t>
            </a:r>
            <a:endParaRPr lang="en-US" altLang="ja-JP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899CBA3-E06D-4600-99F4-94E7D74E808D}"/>
              </a:ext>
            </a:extLst>
          </p:cNvPr>
          <p:cNvSpPr txBox="1"/>
          <p:nvPr/>
        </p:nvSpPr>
        <p:spPr>
          <a:xfrm>
            <a:off x="236220" y="881471"/>
            <a:ext cx="6423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</a:t>
            </a:r>
            <a:r>
              <a:rPr lang="ja-JP" altLang="en-US" dirty="0">
                <a:solidFill>
                  <a:sysClr val="windowText" lastClr="000000"/>
                </a:solidFill>
              </a:rPr>
              <a:t>接触関係＿組立位置情報</a:t>
            </a:r>
            <a:endParaRPr lang="en-US" altLang="ja-JP" dirty="0">
              <a:solidFill>
                <a:sysClr val="windowText" lastClr="000000"/>
              </a:solidFill>
            </a:endParaRPr>
          </a:p>
          <a:p>
            <a:r>
              <a:rPr lang="ja-JP" altLang="en-US" dirty="0">
                <a:solidFill>
                  <a:sysClr val="windowText" lastClr="000000"/>
                </a:solidFill>
              </a:rPr>
              <a:t>・組立順序</a:t>
            </a:r>
            <a:r>
              <a:rPr lang="en-US" altLang="ja-JP" dirty="0">
                <a:solidFill>
                  <a:sysClr val="windowText" lastClr="000000"/>
                </a:solidFill>
              </a:rPr>
              <a:t>(NOS</a:t>
            </a:r>
            <a:r>
              <a:rPr lang="ja-JP" altLang="en-US" dirty="0">
                <a:solidFill>
                  <a:sysClr val="windowText" lastClr="000000"/>
                </a:solidFill>
              </a:rPr>
              <a:t>かかってなくても可</a:t>
            </a:r>
            <a:r>
              <a:rPr lang="en-US" altLang="ja-JP" dirty="0">
                <a:solidFill>
                  <a:sysClr val="windowText" lastClr="000000"/>
                </a:solidFill>
              </a:rPr>
              <a:t>)</a:t>
            </a:r>
            <a:r>
              <a:rPr lang="ja-JP" altLang="en-US" dirty="0">
                <a:solidFill>
                  <a:sysClr val="windowText" lastClr="000000"/>
                </a:solidFill>
              </a:rPr>
              <a:t>　　</a:t>
            </a:r>
            <a:r>
              <a:rPr kumimoji="1" lang="ja-JP" altLang="en-US" dirty="0"/>
              <a:t>は書き替えは不要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F914D14-5739-4143-B598-8B368C4A2D8B}"/>
              </a:ext>
            </a:extLst>
          </p:cNvPr>
          <p:cNvSpPr/>
          <p:nvPr/>
        </p:nvSpPr>
        <p:spPr>
          <a:xfrm>
            <a:off x="4572000" y="4170134"/>
            <a:ext cx="342900" cy="1986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89D665B8-8D32-437F-869B-C15CDBAEC196}"/>
              </a:ext>
            </a:extLst>
          </p:cNvPr>
          <p:cNvSpPr/>
          <p:nvPr/>
        </p:nvSpPr>
        <p:spPr>
          <a:xfrm rot="5400000">
            <a:off x="3662067" y="5086320"/>
            <a:ext cx="1944000" cy="116163"/>
          </a:xfrm>
          <a:custGeom>
            <a:avLst/>
            <a:gdLst>
              <a:gd name="connsiteX0" fmla="*/ 0 w 5057775"/>
              <a:gd name="connsiteY0" fmla="*/ 695330 h 704855"/>
              <a:gd name="connsiteX1" fmla="*/ 733425 w 5057775"/>
              <a:gd name="connsiteY1" fmla="*/ 5 h 704855"/>
              <a:gd name="connsiteX2" fmla="*/ 1457325 w 5057775"/>
              <a:gd name="connsiteY2" fmla="*/ 704855 h 704855"/>
              <a:gd name="connsiteX3" fmla="*/ 2162175 w 5057775"/>
              <a:gd name="connsiteY3" fmla="*/ 5 h 704855"/>
              <a:gd name="connsiteX4" fmla="*/ 2886075 w 5057775"/>
              <a:gd name="connsiteY4" fmla="*/ 704855 h 704855"/>
              <a:gd name="connsiteX5" fmla="*/ 3600450 w 5057775"/>
              <a:gd name="connsiteY5" fmla="*/ 5 h 704855"/>
              <a:gd name="connsiteX6" fmla="*/ 4333875 w 5057775"/>
              <a:gd name="connsiteY6" fmla="*/ 704855 h 704855"/>
              <a:gd name="connsiteX7" fmla="*/ 5057775 w 5057775"/>
              <a:gd name="connsiteY7" fmla="*/ 5 h 704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57775" h="704855">
                <a:moveTo>
                  <a:pt x="0" y="695330"/>
                </a:moveTo>
                <a:cubicBezTo>
                  <a:pt x="245269" y="346874"/>
                  <a:pt x="490538" y="-1582"/>
                  <a:pt x="733425" y="5"/>
                </a:cubicBezTo>
                <a:cubicBezTo>
                  <a:pt x="976312" y="1592"/>
                  <a:pt x="1219200" y="704855"/>
                  <a:pt x="1457325" y="704855"/>
                </a:cubicBezTo>
                <a:cubicBezTo>
                  <a:pt x="1695450" y="704855"/>
                  <a:pt x="1924050" y="5"/>
                  <a:pt x="2162175" y="5"/>
                </a:cubicBezTo>
                <a:cubicBezTo>
                  <a:pt x="2400300" y="5"/>
                  <a:pt x="2646363" y="704855"/>
                  <a:pt x="2886075" y="704855"/>
                </a:cubicBezTo>
                <a:cubicBezTo>
                  <a:pt x="3125787" y="704855"/>
                  <a:pt x="3359150" y="5"/>
                  <a:pt x="3600450" y="5"/>
                </a:cubicBezTo>
                <a:cubicBezTo>
                  <a:pt x="3841750" y="5"/>
                  <a:pt x="4090988" y="704855"/>
                  <a:pt x="4333875" y="704855"/>
                </a:cubicBezTo>
                <a:cubicBezTo>
                  <a:pt x="4576762" y="704855"/>
                  <a:pt x="4817268" y="352430"/>
                  <a:pt x="5057775" y="5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リーフォーム: 図形 21">
            <a:extLst>
              <a:ext uri="{FF2B5EF4-FFF2-40B4-BE49-F238E27FC236}">
                <a16:creationId xmlns:a16="http://schemas.microsoft.com/office/drawing/2014/main" id="{51C704AF-10C3-4BBD-BC1E-4918C382D8E8}"/>
              </a:ext>
            </a:extLst>
          </p:cNvPr>
          <p:cNvSpPr/>
          <p:nvPr/>
        </p:nvSpPr>
        <p:spPr>
          <a:xfrm rot="5400000">
            <a:off x="3874114" y="5086320"/>
            <a:ext cx="1944000" cy="116163"/>
          </a:xfrm>
          <a:custGeom>
            <a:avLst/>
            <a:gdLst>
              <a:gd name="connsiteX0" fmla="*/ 0 w 5057775"/>
              <a:gd name="connsiteY0" fmla="*/ 695330 h 704855"/>
              <a:gd name="connsiteX1" fmla="*/ 733425 w 5057775"/>
              <a:gd name="connsiteY1" fmla="*/ 5 h 704855"/>
              <a:gd name="connsiteX2" fmla="*/ 1457325 w 5057775"/>
              <a:gd name="connsiteY2" fmla="*/ 704855 h 704855"/>
              <a:gd name="connsiteX3" fmla="*/ 2162175 w 5057775"/>
              <a:gd name="connsiteY3" fmla="*/ 5 h 704855"/>
              <a:gd name="connsiteX4" fmla="*/ 2886075 w 5057775"/>
              <a:gd name="connsiteY4" fmla="*/ 704855 h 704855"/>
              <a:gd name="connsiteX5" fmla="*/ 3600450 w 5057775"/>
              <a:gd name="connsiteY5" fmla="*/ 5 h 704855"/>
              <a:gd name="connsiteX6" fmla="*/ 4333875 w 5057775"/>
              <a:gd name="connsiteY6" fmla="*/ 704855 h 704855"/>
              <a:gd name="connsiteX7" fmla="*/ 5057775 w 5057775"/>
              <a:gd name="connsiteY7" fmla="*/ 5 h 704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57775" h="704855">
                <a:moveTo>
                  <a:pt x="0" y="695330"/>
                </a:moveTo>
                <a:cubicBezTo>
                  <a:pt x="245269" y="346874"/>
                  <a:pt x="490538" y="-1582"/>
                  <a:pt x="733425" y="5"/>
                </a:cubicBezTo>
                <a:cubicBezTo>
                  <a:pt x="976312" y="1592"/>
                  <a:pt x="1219200" y="704855"/>
                  <a:pt x="1457325" y="704855"/>
                </a:cubicBezTo>
                <a:cubicBezTo>
                  <a:pt x="1695450" y="704855"/>
                  <a:pt x="1924050" y="5"/>
                  <a:pt x="2162175" y="5"/>
                </a:cubicBezTo>
                <a:cubicBezTo>
                  <a:pt x="2400300" y="5"/>
                  <a:pt x="2646363" y="704855"/>
                  <a:pt x="2886075" y="704855"/>
                </a:cubicBezTo>
                <a:cubicBezTo>
                  <a:pt x="3125787" y="704855"/>
                  <a:pt x="3359150" y="5"/>
                  <a:pt x="3600450" y="5"/>
                </a:cubicBezTo>
                <a:cubicBezTo>
                  <a:pt x="3841750" y="5"/>
                  <a:pt x="4090988" y="704855"/>
                  <a:pt x="4333875" y="704855"/>
                </a:cubicBezTo>
                <a:cubicBezTo>
                  <a:pt x="4576762" y="704855"/>
                  <a:pt x="4817268" y="352430"/>
                  <a:pt x="5057775" y="5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FED75092-C226-4497-AE07-4BBA0EC9FC3A}"/>
              </a:ext>
            </a:extLst>
          </p:cNvPr>
          <p:cNvCxnSpPr/>
          <p:nvPr/>
        </p:nvCxnSpPr>
        <p:spPr>
          <a:xfrm>
            <a:off x="4788032" y="4185374"/>
            <a:ext cx="6629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A33DAC08-00EB-428D-B394-092532DCA225}"/>
              </a:ext>
            </a:extLst>
          </p:cNvPr>
          <p:cNvCxnSpPr/>
          <p:nvPr/>
        </p:nvCxnSpPr>
        <p:spPr>
          <a:xfrm>
            <a:off x="4041272" y="6101162"/>
            <a:ext cx="6629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226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DF959DF-FD83-44AA-82C7-EFCF71174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56" y="4389229"/>
            <a:ext cx="8877687" cy="165507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33936C8E-6CD2-4DC0-B6EC-68A9C6D48B82}"/>
              </a:ext>
            </a:extLst>
          </p:cNvPr>
          <p:cNvSpPr/>
          <p:nvPr/>
        </p:nvSpPr>
        <p:spPr>
          <a:xfrm>
            <a:off x="0" y="0"/>
            <a:ext cx="9144000" cy="479243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solidFill>
                  <a:schemeClr val="tx1"/>
                </a:solidFill>
              </a:rPr>
              <a:t>データ</a:t>
            </a:r>
            <a:r>
              <a:rPr lang="ja-JP" altLang="en-US" sz="2800" b="1" dirty="0">
                <a:solidFill>
                  <a:schemeClr val="tx1"/>
                </a:solidFill>
              </a:rPr>
              <a:t>の入力～</a:t>
            </a:r>
            <a:r>
              <a:rPr kumimoji="1" lang="ja-JP" altLang="en-US" sz="2800" b="1" dirty="0">
                <a:solidFill>
                  <a:schemeClr val="tx1"/>
                </a:solidFill>
              </a:rPr>
              <a:t>部品属性～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ED202E16-0E11-4EB7-9E8D-E7828CB0F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23160-944E-4E22-B754-5662DAA2552B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9160FE8A-3009-4729-895A-344E204E80FB}"/>
              </a:ext>
            </a:extLst>
          </p:cNvPr>
          <p:cNvSpPr/>
          <p:nvPr/>
        </p:nvSpPr>
        <p:spPr>
          <a:xfrm>
            <a:off x="391094" y="2948339"/>
            <a:ext cx="2475931" cy="878434"/>
          </a:xfrm>
          <a:prstGeom prst="wedgeRoundRectCallout">
            <a:avLst>
              <a:gd name="adj1" fmla="val -52366"/>
              <a:gd name="adj2" fmla="val 107394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</a:rPr>
              <a:t>部番がすべて記入されていることを確認</a:t>
            </a:r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1780F89D-A06A-4C31-A80B-4B6B2C25A808}"/>
              </a:ext>
            </a:extLst>
          </p:cNvPr>
          <p:cNvSpPr/>
          <p:nvPr/>
        </p:nvSpPr>
        <p:spPr>
          <a:xfrm>
            <a:off x="2572319" y="1981669"/>
            <a:ext cx="2475931" cy="878434"/>
          </a:xfrm>
          <a:prstGeom prst="wedgeRoundRectCallout">
            <a:avLst>
              <a:gd name="adj1" fmla="val 102670"/>
              <a:gd name="adj2" fmla="val 213657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</a:rPr>
              <a:t>工具を用いる場合は工具番号を記入</a:t>
            </a:r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2E37F0AA-F325-49F7-8B7E-0D1251E9EC93}"/>
              </a:ext>
            </a:extLst>
          </p:cNvPr>
          <p:cNvSpPr/>
          <p:nvPr/>
        </p:nvSpPr>
        <p:spPr>
          <a:xfrm>
            <a:off x="3000376" y="550863"/>
            <a:ext cx="5505450" cy="3792537"/>
          </a:xfrm>
          <a:custGeom>
            <a:avLst/>
            <a:gdLst>
              <a:gd name="connsiteX0" fmla="*/ 0 w 5419725"/>
              <a:gd name="connsiteY0" fmla="*/ 212098 h 1272564"/>
              <a:gd name="connsiteX1" fmla="*/ 212098 w 5419725"/>
              <a:gd name="connsiteY1" fmla="*/ 0 h 1272564"/>
              <a:gd name="connsiteX2" fmla="*/ 3161506 w 5419725"/>
              <a:gd name="connsiteY2" fmla="*/ 0 h 1272564"/>
              <a:gd name="connsiteX3" fmla="*/ 3161506 w 5419725"/>
              <a:gd name="connsiteY3" fmla="*/ 0 h 1272564"/>
              <a:gd name="connsiteX4" fmla="*/ 4516438 w 5419725"/>
              <a:gd name="connsiteY4" fmla="*/ 0 h 1272564"/>
              <a:gd name="connsiteX5" fmla="*/ 5207627 w 5419725"/>
              <a:gd name="connsiteY5" fmla="*/ 0 h 1272564"/>
              <a:gd name="connsiteX6" fmla="*/ 5419725 w 5419725"/>
              <a:gd name="connsiteY6" fmla="*/ 212098 h 1272564"/>
              <a:gd name="connsiteX7" fmla="*/ 5419725 w 5419725"/>
              <a:gd name="connsiteY7" fmla="*/ 742329 h 1272564"/>
              <a:gd name="connsiteX8" fmla="*/ 5419725 w 5419725"/>
              <a:gd name="connsiteY8" fmla="*/ 742329 h 1272564"/>
              <a:gd name="connsiteX9" fmla="*/ 5419725 w 5419725"/>
              <a:gd name="connsiteY9" fmla="*/ 1060470 h 1272564"/>
              <a:gd name="connsiteX10" fmla="*/ 5419725 w 5419725"/>
              <a:gd name="connsiteY10" fmla="*/ 1060466 h 1272564"/>
              <a:gd name="connsiteX11" fmla="*/ 5207627 w 5419725"/>
              <a:gd name="connsiteY11" fmla="*/ 1272564 h 1272564"/>
              <a:gd name="connsiteX12" fmla="*/ 4516438 w 5419725"/>
              <a:gd name="connsiteY12" fmla="*/ 1272564 h 1272564"/>
              <a:gd name="connsiteX13" fmla="*/ 4338436 w 5419725"/>
              <a:gd name="connsiteY13" fmla="*/ 3755985 h 1272564"/>
              <a:gd name="connsiteX14" fmla="*/ 3161506 w 5419725"/>
              <a:gd name="connsiteY14" fmla="*/ 1272564 h 1272564"/>
              <a:gd name="connsiteX15" fmla="*/ 212098 w 5419725"/>
              <a:gd name="connsiteY15" fmla="*/ 1272564 h 1272564"/>
              <a:gd name="connsiteX16" fmla="*/ 0 w 5419725"/>
              <a:gd name="connsiteY16" fmla="*/ 1060466 h 1272564"/>
              <a:gd name="connsiteX17" fmla="*/ 0 w 5419725"/>
              <a:gd name="connsiteY17" fmla="*/ 1060470 h 1272564"/>
              <a:gd name="connsiteX18" fmla="*/ 0 w 5419725"/>
              <a:gd name="connsiteY18" fmla="*/ 742329 h 1272564"/>
              <a:gd name="connsiteX19" fmla="*/ 0 w 5419725"/>
              <a:gd name="connsiteY19" fmla="*/ 742329 h 1272564"/>
              <a:gd name="connsiteX20" fmla="*/ 0 w 5419725"/>
              <a:gd name="connsiteY20" fmla="*/ 212098 h 1272564"/>
              <a:gd name="connsiteX0" fmla="*/ 0 w 5419725"/>
              <a:gd name="connsiteY0" fmla="*/ 212098 h 3755985"/>
              <a:gd name="connsiteX1" fmla="*/ 212098 w 5419725"/>
              <a:gd name="connsiteY1" fmla="*/ 0 h 3755985"/>
              <a:gd name="connsiteX2" fmla="*/ 3161506 w 5419725"/>
              <a:gd name="connsiteY2" fmla="*/ 0 h 3755985"/>
              <a:gd name="connsiteX3" fmla="*/ 3161506 w 5419725"/>
              <a:gd name="connsiteY3" fmla="*/ 0 h 3755985"/>
              <a:gd name="connsiteX4" fmla="*/ 4516438 w 5419725"/>
              <a:gd name="connsiteY4" fmla="*/ 0 h 3755985"/>
              <a:gd name="connsiteX5" fmla="*/ 5207627 w 5419725"/>
              <a:gd name="connsiteY5" fmla="*/ 0 h 3755985"/>
              <a:gd name="connsiteX6" fmla="*/ 5419725 w 5419725"/>
              <a:gd name="connsiteY6" fmla="*/ 212098 h 3755985"/>
              <a:gd name="connsiteX7" fmla="*/ 5419725 w 5419725"/>
              <a:gd name="connsiteY7" fmla="*/ 742329 h 3755985"/>
              <a:gd name="connsiteX8" fmla="*/ 5419725 w 5419725"/>
              <a:gd name="connsiteY8" fmla="*/ 742329 h 3755985"/>
              <a:gd name="connsiteX9" fmla="*/ 5419725 w 5419725"/>
              <a:gd name="connsiteY9" fmla="*/ 1060470 h 3755985"/>
              <a:gd name="connsiteX10" fmla="*/ 5419725 w 5419725"/>
              <a:gd name="connsiteY10" fmla="*/ 1060466 h 3755985"/>
              <a:gd name="connsiteX11" fmla="*/ 5207627 w 5419725"/>
              <a:gd name="connsiteY11" fmla="*/ 1272564 h 3755985"/>
              <a:gd name="connsiteX12" fmla="*/ 4516438 w 5419725"/>
              <a:gd name="connsiteY12" fmla="*/ 1272564 h 3755985"/>
              <a:gd name="connsiteX13" fmla="*/ 4338436 w 5419725"/>
              <a:gd name="connsiteY13" fmla="*/ 3755985 h 3755985"/>
              <a:gd name="connsiteX14" fmla="*/ 2047081 w 5419725"/>
              <a:gd name="connsiteY14" fmla="*/ 1263039 h 3755985"/>
              <a:gd name="connsiteX15" fmla="*/ 212098 w 5419725"/>
              <a:gd name="connsiteY15" fmla="*/ 1272564 h 3755985"/>
              <a:gd name="connsiteX16" fmla="*/ 0 w 5419725"/>
              <a:gd name="connsiteY16" fmla="*/ 1060466 h 3755985"/>
              <a:gd name="connsiteX17" fmla="*/ 0 w 5419725"/>
              <a:gd name="connsiteY17" fmla="*/ 1060470 h 3755985"/>
              <a:gd name="connsiteX18" fmla="*/ 0 w 5419725"/>
              <a:gd name="connsiteY18" fmla="*/ 742329 h 3755985"/>
              <a:gd name="connsiteX19" fmla="*/ 0 w 5419725"/>
              <a:gd name="connsiteY19" fmla="*/ 742329 h 3755985"/>
              <a:gd name="connsiteX20" fmla="*/ 0 w 5419725"/>
              <a:gd name="connsiteY20" fmla="*/ 212098 h 3755985"/>
              <a:gd name="connsiteX0" fmla="*/ 0 w 5419725"/>
              <a:gd name="connsiteY0" fmla="*/ 212098 h 3755985"/>
              <a:gd name="connsiteX1" fmla="*/ 212098 w 5419725"/>
              <a:gd name="connsiteY1" fmla="*/ 0 h 3755985"/>
              <a:gd name="connsiteX2" fmla="*/ 3161506 w 5419725"/>
              <a:gd name="connsiteY2" fmla="*/ 0 h 3755985"/>
              <a:gd name="connsiteX3" fmla="*/ 3161506 w 5419725"/>
              <a:gd name="connsiteY3" fmla="*/ 0 h 3755985"/>
              <a:gd name="connsiteX4" fmla="*/ 4516438 w 5419725"/>
              <a:gd name="connsiteY4" fmla="*/ 0 h 3755985"/>
              <a:gd name="connsiteX5" fmla="*/ 5207627 w 5419725"/>
              <a:gd name="connsiteY5" fmla="*/ 0 h 3755985"/>
              <a:gd name="connsiteX6" fmla="*/ 5419725 w 5419725"/>
              <a:gd name="connsiteY6" fmla="*/ 212098 h 3755985"/>
              <a:gd name="connsiteX7" fmla="*/ 5419725 w 5419725"/>
              <a:gd name="connsiteY7" fmla="*/ 742329 h 3755985"/>
              <a:gd name="connsiteX8" fmla="*/ 5419725 w 5419725"/>
              <a:gd name="connsiteY8" fmla="*/ 742329 h 3755985"/>
              <a:gd name="connsiteX9" fmla="*/ 5419725 w 5419725"/>
              <a:gd name="connsiteY9" fmla="*/ 1060470 h 3755985"/>
              <a:gd name="connsiteX10" fmla="*/ 5419725 w 5419725"/>
              <a:gd name="connsiteY10" fmla="*/ 1060466 h 3755985"/>
              <a:gd name="connsiteX11" fmla="*/ 5207627 w 5419725"/>
              <a:gd name="connsiteY11" fmla="*/ 1272564 h 3755985"/>
              <a:gd name="connsiteX12" fmla="*/ 2725738 w 5419725"/>
              <a:gd name="connsiteY12" fmla="*/ 1282089 h 3755985"/>
              <a:gd name="connsiteX13" fmla="*/ 4338436 w 5419725"/>
              <a:gd name="connsiteY13" fmla="*/ 3755985 h 3755985"/>
              <a:gd name="connsiteX14" fmla="*/ 2047081 w 5419725"/>
              <a:gd name="connsiteY14" fmla="*/ 1263039 h 3755985"/>
              <a:gd name="connsiteX15" fmla="*/ 212098 w 5419725"/>
              <a:gd name="connsiteY15" fmla="*/ 1272564 h 3755985"/>
              <a:gd name="connsiteX16" fmla="*/ 0 w 5419725"/>
              <a:gd name="connsiteY16" fmla="*/ 1060466 h 3755985"/>
              <a:gd name="connsiteX17" fmla="*/ 0 w 5419725"/>
              <a:gd name="connsiteY17" fmla="*/ 1060470 h 3755985"/>
              <a:gd name="connsiteX18" fmla="*/ 0 w 5419725"/>
              <a:gd name="connsiteY18" fmla="*/ 742329 h 3755985"/>
              <a:gd name="connsiteX19" fmla="*/ 0 w 5419725"/>
              <a:gd name="connsiteY19" fmla="*/ 742329 h 3755985"/>
              <a:gd name="connsiteX20" fmla="*/ 0 w 5419725"/>
              <a:gd name="connsiteY20" fmla="*/ 212098 h 3755985"/>
              <a:gd name="connsiteX0" fmla="*/ 0 w 5419725"/>
              <a:gd name="connsiteY0" fmla="*/ 212098 h 3755985"/>
              <a:gd name="connsiteX1" fmla="*/ 212098 w 5419725"/>
              <a:gd name="connsiteY1" fmla="*/ 0 h 3755985"/>
              <a:gd name="connsiteX2" fmla="*/ 3161506 w 5419725"/>
              <a:gd name="connsiteY2" fmla="*/ 0 h 3755985"/>
              <a:gd name="connsiteX3" fmla="*/ 3161506 w 5419725"/>
              <a:gd name="connsiteY3" fmla="*/ 0 h 3755985"/>
              <a:gd name="connsiteX4" fmla="*/ 4516438 w 5419725"/>
              <a:gd name="connsiteY4" fmla="*/ 0 h 3755985"/>
              <a:gd name="connsiteX5" fmla="*/ 5207627 w 5419725"/>
              <a:gd name="connsiteY5" fmla="*/ 0 h 3755985"/>
              <a:gd name="connsiteX6" fmla="*/ 5419725 w 5419725"/>
              <a:gd name="connsiteY6" fmla="*/ 212098 h 3755985"/>
              <a:gd name="connsiteX7" fmla="*/ 5419725 w 5419725"/>
              <a:gd name="connsiteY7" fmla="*/ 742329 h 3755985"/>
              <a:gd name="connsiteX8" fmla="*/ 5419725 w 5419725"/>
              <a:gd name="connsiteY8" fmla="*/ 742329 h 3755985"/>
              <a:gd name="connsiteX9" fmla="*/ 5419725 w 5419725"/>
              <a:gd name="connsiteY9" fmla="*/ 1060470 h 3755985"/>
              <a:gd name="connsiteX10" fmla="*/ 5419725 w 5419725"/>
              <a:gd name="connsiteY10" fmla="*/ 1060466 h 3755985"/>
              <a:gd name="connsiteX11" fmla="*/ 5207627 w 5419725"/>
              <a:gd name="connsiteY11" fmla="*/ 1272564 h 3755985"/>
              <a:gd name="connsiteX12" fmla="*/ 3238500 w 5419725"/>
              <a:gd name="connsiteY12" fmla="*/ 1258887 h 3755985"/>
              <a:gd name="connsiteX13" fmla="*/ 2725738 w 5419725"/>
              <a:gd name="connsiteY13" fmla="*/ 1282089 h 3755985"/>
              <a:gd name="connsiteX14" fmla="*/ 4338436 w 5419725"/>
              <a:gd name="connsiteY14" fmla="*/ 3755985 h 3755985"/>
              <a:gd name="connsiteX15" fmla="*/ 2047081 w 5419725"/>
              <a:gd name="connsiteY15" fmla="*/ 1263039 h 3755985"/>
              <a:gd name="connsiteX16" fmla="*/ 212098 w 5419725"/>
              <a:gd name="connsiteY16" fmla="*/ 1272564 h 3755985"/>
              <a:gd name="connsiteX17" fmla="*/ 0 w 5419725"/>
              <a:gd name="connsiteY17" fmla="*/ 1060466 h 3755985"/>
              <a:gd name="connsiteX18" fmla="*/ 0 w 5419725"/>
              <a:gd name="connsiteY18" fmla="*/ 1060470 h 3755985"/>
              <a:gd name="connsiteX19" fmla="*/ 0 w 5419725"/>
              <a:gd name="connsiteY19" fmla="*/ 742329 h 3755985"/>
              <a:gd name="connsiteX20" fmla="*/ 0 w 5419725"/>
              <a:gd name="connsiteY20" fmla="*/ 742329 h 3755985"/>
              <a:gd name="connsiteX21" fmla="*/ 0 w 5419725"/>
              <a:gd name="connsiteY21" fmla="*/ 212098 h 3755985"/>
              <a:gd name="connsiteX0" fmla="*/ 0 w 5419725"/>
              <a:gd name="connsiteY0" fmla="*/ 212098 h 3755985"/>
              <a:gd name="connsiteX1" fmla="*/ 212098 w 5419725"/>
              <a:gd name="connsiteY1" fmla="*/ 0 h 3755985"/>
              <a:gd name="connsiteX2" fmla="*/ 3161506 w 5419725"/>
              <a:gd name="connsiteY2" fmla="*/ 0 h 3755985"/>
              <a:gd name="connsiteX3" fmla="*/ 3161506 w 5419725"/>
              <a:gd name="connsiteY3" fmla="*/ 0 h 3755985"/>
              <a:gd name="connsiteX4" fmla="*/ 4516438 w 5419725"/>
              <a:gd name="connsiteY4" fmla="*/ 0 h 3755985"/>
              <a:gd name="connsiteX5" fmla="*/ 5207627 w 5419725"/>
              <a:gd name="connsiteY5" fmla="*/ 0 h 3755985"/>
              <a:gd name="connsiteX6" fmla="*/ 5419725 w 5419725"/>
              <a:gd name="connsiteY6" fmla="*/ 212098 h 3755985"/>
              <a:gd name="connsiteX7" fmla="*/ 5419725 w 5419725"/>
              <a:gd name="connsiteY7" fmla="*/ 742329 h 3755985"/>
              <a:gd name="connsiteX8" fmla="*/ 5419725 w 5419725"/>
              <a:gd name="connsiteY8" fmla="*/ 742329 h 3755985"/>
              <a:gd name="connsiteX9" fmla="*/ 5419725 w 5419725"/>
              <a:gd name="connsiteY9" fmla="*/ 1060470 h 3755985"/>
              <a:gd name="connsiteX10" fmla="*/ 5419725 w 5419725"/>
              <a:gd name="connsiteY10" fmla="*/ 1060466 h 3755985"/>
              <a:gd name="connsiteX11" fmla="*/ 5207627 w 5419725"/>
              <a:gd name="connsiteY11" fmla="*/ 1272564 h 3755985"/>
              <a:gd name="connsiteX12" fmla="*/ 4714875 w 5419725"/>
              <a:gd name="connsiteY12" fmla="*/ 1268412 h 3755985"/>
              <a:gd name="connsiteX13" fmla="*/ 3238500 w 5419725"/>
              <a:gd name="connsiteY13" fmla="*/ 1258887 h 3755985"/>
              <a:gd name="connsiteX14" fmla="*/ 2725738 w 5419725"/>
              <a:gd name="connsiteY14" fmla="*/ 1282089 h 3755985"/>
              <a:gd name="connsiteX15" fmla="*/ 4338436 w 5419725"/>
              <a:gd name="connsiteY15" fmla="*/ 3755985 h 3755985"/>
              <a:gd name="connsiteX16" fmla="*/ 2047081 w 5419725"/>
              <a:gd name="connsiteY16" fmla="*/ 1263039 h 3755985"/>
              <a:gd name="connsiteX17" fmla="*/ 212098 w 5419725"/>
              <a:gd name="connsiteY17" fmla="*/ 1272564 h 3755985"/>
              <a:gd name="connsiteX18" fmla="*/ 0 w 5419725"/>
              <a:gd name="connsiteY18" fmla="*/ 1060466 h 3755985"/>
              <a:gd name="connsiteX19" fmla="*/ 0 w 5419725"/>
              <a:gd name="connsiteY19" fmla="*/ 1060470 h 3755985"/>
              <a:gd name="connsiteX20" fmla="*/ 0 w 5419725"/>
              <a:gd name="connsiteY20" fmla="*/ 742329 h 3755985"/>
              <a:gd name="connsiteX21" fmla="*/ 0 w 5419725"/>
              <a:gd name="connsiteY21" fmla="*/ 742329 h 3755985"/>
              <a:gd name="connsiteX22" fmla="*/ 0 w 5419725"/>
              <a:gd name="connsiteY22" fmla="*/ 212098 h 3755985"/>
              <a:gd name="connsiteX0" fmla="*/ 0 w 5419725"/>
              <a:gd name="connsiteY0" fmla="*/ 212098 h 3755985"/>
              <a:gd name="connsiteX1" fmla="*/ 212098 w 5419725"/>
              <a:gd name="connsiteY1" fmla="*/ 0 h 3755985"/>
              <a:gd name="connsiteX2" fmla="*/ 3161506 w 5419725"/>
              <a:gd name="connsiteY2" fmla="*/ 0 h 3755985"/>
              <a:gd name="connsiteX3" fmla="*/ 3161506 w 5419725"/>
              <a:gd name="connsiteY3" fmla="*/ 0 h 3755985"/>
              <a:gd name="connsiteX4" fmla="*/ 4516438 w 5419725"/>
              <a:gd name="connsiteY4" fmla="*/ 0 h 3755985"/>
              <a:gd name="connsiteX5" fmla="*/ 5207627 w 5419725"/>
              <a:gd name="connsiteY5" fmla="*/ 0 h 3755985"/>
              <a:gd name="connsiteX6" fmla="*/ 5419725 w 5419725"/>
              <a:gd name="connsiteY6" fmla="*/ 212098 h 3755985"/>
              <a:gd name="connsiteX7" fmla="*/ 5419725 w 5419725"/>
              <a:gd name="connsiteY7" fmla="*/ 742329 h 3755985"/>
              <a:gd name="connsiteX8" fmla="*/ 5419725 w 5419725"/>
              <a:gd name="connsiteY8" fmla="*/ 742329 h 3755985"/>
              <a:gd name="connsiteX9" fmla="*/ 5419725 w 5419725"/>
              <a:gd name="connsiteY9" fmla="*/ 1060470 h 3755985"/>
              <a:gd name="connsiteX10" fmla="*/ 5419725 w 5419725"/>
              <a:gd name="connsiteY10" fmla="*/ 1060466 h 3755985"/>
              <a:gd name="connsiteX11" fmla="*/ 5207627 w 5419725"/>
              <a:gd name="connsiteY11" fmla="*/ 1272564 h 3755985"/>
              <a:gd name="connsiteX12" fmla="*/ 4714875 w 5419725"/>
              <a:gd name="connsiteY12" fmla="*/ 1268412 h 3755985"/>
              <a:gd name="connsiteX13" fmla="*/ 3705225 w 5419725"/>
              <a:gd name="connsiteY13" fmla="*/ 1258887 h 3755985"/>
              <a:gd name="connsiteX14" fmla="*/ 3238500 w 5419725"/>
              <a:gd name="connsiteY14" fmla="*/ 1258887 h 3755985"/>
              <a:gd name="connsiteX15" fmla="*/ 2725738 w 5419725"/>
              <a:gd name="connsiteY15" fmla="*/ 1282089 h 3755985"/>
              <a:gd name="connsiteX16" fmla="*/ 4338436 w 5419725"/>
              <a:gd name="connsiteY16" fmla="*/ 3755985 h 3755985"/>
              <a:gd name="connsiteX17" fmla="*/ 2047081 w 5419725"/>
              <a:gd name="connsiteY17" fmla="*/ 1263039 h 3755985"/>
              <a:gd name="connsiteX18" fmla="*/ 212098 w 5419725"/>
              <a:gd name="connsiteY18" fmla="*/ 1272564 h 3755985"/>
              <a:gd name="connsiteX19" fmla="*/ 0 w 5419725"/>
              <a:gd name="connsiteY19" fmla="*/ 1060466 h 3755985"/>
              <a:gd name="connsiteX20" fmla="*/ 0 w 5419725"/>
              <a:gd name="connsiteY20" fmla="*/ 1060470 h 3755985"/>
              <a:gd name="connsiteX21" fmla="*/ 0 w 5419725"/>
              <a:gd name="connsiteY21" fmla="*/ 742329 h 3755985"/>
              <a:gd name="connsiteX22" fmla="*/ 0 w 5419725"/>
              <a:gd name="connsiteY22" fmla="*/ 742329 h 3755985"/>
              <a:gd name="connsiteX23" fmla="*/ 0 w 5419725"/>
              <a:gd name="connsiteY23" fmla="*/ 212098 h 3755985"/>
              <a:gd name="connsiteX0" fmla="*/ 0 w 5419725"/>
              <a:gd name="connsiteY0" fmla="*/ 212098 h 3755985"/>
              <a:gd name="connsiteX1" fmla="*/ 212098 w 5419725"/>
              <a:gd name="connsiteY1" fmla="*/ 0 h 3755985"/>
              <a:gd name="connsiteX2" fmla="*/ 3161506 w 5419725"/>
              <a:gd name="connsiteY2" fmla="*/ 0 h 3755985"/>
              <a:gd name="connsiteX3" fmla="*/ 3161506 w 5419725"/>
              <a:gd name="connsiteY3" fmla="*/ 0 h 3755985"/>
              <a:gd name="connsiteX4" fmla="*/ 4516438 w 5419725"/>
              <a:gd name="connsiteY4" fmla="*/ 0 h 3755985"/>
              <a:gd name="connsiteX5" fmla="*/ 5207627 w 5419725"/>
              <a:gd name="connsiteY5" fmla="*/ 0 h 3755985"/>
              <a:gd name="connsiteX6" fmla="*/ 5419725 w 5419725"/>
              <a:gd name="connsiteY6" fmla="*/ 212098 h 3755985"/>
              <a:gd name="connsiteX7" fmla="*/ 5419725 w 5419725"/>
              <a:gd name="connsiteY7" fmla="*/ 742329 h 3755985"/>
              <a:gd name="connsiteX8" fmla="*/ 5419725 w 5419725"/>
              <a:gd name="connsiteY8" fmla="*/ 742329 h 3755985"/>
              <a:gd name="connsiteX9" fmla="*/ 5419725 w 5419725"/>
              <a:gd name="connsiteY9" fmla="*/ 1060470 h 3755985"/>
              <a:gd name="connsiteX10" fmla="*/ 5419725 w 5419725"/>
              <a:gd name="connsiteY10" fmla="*/ 1060466 h 3755985"/>
              <a:gd name="connsiteX11" fmla="*/ 5207627 w 5419725"/>
              <a:gd name="connsiteY11" fmla="*/ 1272564 h 3755985"/>
              <a:gd name="connsiteX12" fmla="*/ 4714875 w 5419725"/>
              <a:gd name="connsiteY12" fmla="*/ 1268412 h 3755985"/>
              <a:gd name="connsiteX13" fmla="*/ 4219575 w 5419725"/>
              <a:gd name="connsiteY13" fmla="*/ 1268412 h 3755985"/>
              <a:gd name="connsiteX14" fmla="*/ 3705225 w 5419725"/>
              <a:gd name="connsiteY14" fmla="*/ 1258887 h 3755985"/>
              <a:gd name="connsiteX15" fmla="*/ 3238500 w 5419725"/>
              <a:gd name="connsiteY15" fmla="*/ 1258887 h 3755985"/>
              <a:gd name="connsiteX16" fmla="*/ 2725738 w 5419725"/>
              <a:gd name="connsiteY16" fmla="*/ 1282089 h 3755985"/>
              <a:gd name="connsiteX17" fmla="*/ 4338436 w 5419725"/>
              <a:gd name="connsiteY17" fmla="*/ 3755985 h 3755985"/>
              <a:gd name="connsiteX18" fmla="*/ 2047081 w 5419725"/>
              <a:gd name="connsiteY18" fmla="*/ 1263039 h 3755985"/>
              <a:gd name="connsiteX19" fmla="*/ 212098 w 5419725"/>
              <a:gd name="connsiteY19" fmla="*/ 1272564 h 3755985"/>
              <a:gd name="connsiteX20" fmla="*/ 0 w 5419725"/>
              <a:gd name="connsiteY20" fmla="*/ 1060466 h 3755985"/>
              <a:gd name="connsiteX21" fmla="*/ 0 w 5419725"/>
              <a:gd name="connsiteY21" fmla="*/ 1060470 h 3755985"/>
              <a:gd name="connsiteX22" fmla="*/ 0 w 5419725"/>
              <a:gd name="connsiteY22" fmla="*/ 742329 h 3755985"/>
              <a:gd name="connsiteX23" fmla="*/ 0 w 5419725"/>
              <a:gd name="connsiteY23" fmla="*/ 742329 h 3755985"/>
              <a:gd name="connsiteX24" fmla="*/ 0 w 5419725"/>
              <a:gd name="connsiteY24" fmla="*/ 212098 h 3755985"/>
              <a:gd name="connsiteX0" fmla="*/ 0 w 5505450"/>
              <a:gd name="connsiteY0" fmla="*/ 212098 h 3755985"/>
              <a:gd name="connsiteX1" fmla="*/ 212098 w 5505450"/>
              <a:gd name="connsiteY1" fmla="*/ 0 h 3755985"/>
              <a:gd name="connsiteX2" fmla="*/ 3161506 w 5505450"/>
              <a:gd name="connsiteY2" fmla="*/ 0 h 3755985"/>
              <a:gd name="connsiteX3" fmla="*/ 3161506 w 5505450"/>
              <a:gd name="connsiteY3" fmla="*/ 0 h 3755985"/>
              <a:gd name="connsiteX4" fmla="*/ 4516438 w 5505450"/>
              <a:gd name="connsiteY4" fmla="*/ 0 h 3755985"/>
              <a:gd name="connsiteX5" fmla="*/ 5207627 w 5505450"/>
              <a:gd name="connsiteY5" fmla="*/ 0 h 3755985"/>
              <a:gd name="connsiteX6" fmla="*/ 5419725 w 5505450"/>
              <a:gd name="connsiteY6" fmla="*/ 212098 h 3755985"/>
              <a:gd name="connsiteX7" fmla="*/ 5419725 w 5505450"/>
              <a:gd name="connsiteY7" fmla="*/ 742329 h 3755985"/>
              <a:gd name="connsiteX8" fmla="*/ 5419725 w 5505450"/>
              <a:gd name="connsiteY8" fmla="*/ 742329 h 3755985"/>
              <a:gd name="connsiteX9" fmla="*/ 5419725 w 5505450"/>
              <a:gd name="connsiteY9" fmla="*/ 1060470 h 3755985"/>
              <a:gd name="connsiteX10" fmla="*/ 5419725 w 5505450"/>
              <a:gd name="connsiteY10" fmla="*/ 1060466 h 3755985"/>
              <a:gd name="connsiteX11" fmla="*/ 5207627 w 5505450"/>
              <a:gd name="connsiteY11" fmla="*/ 1272564 h 3755985"/>
              <a:gd name="connsiteX12" fmla="*/ 5505450 w 5505450"/>
              <a:gd name="connsiteY12" fmla="*/ 3754437 h 3755985"/>
              <a:gd name="connsiteX13" fmla="*/ 4219575 w 5505450"/>
              <a:gd name="connsiteY13" fmla="*/ 1268412 h 3755985"/>
              <a:gd name="connsiteX14" fmla="*/ 3705225 w 5505450"/>
              <a:gd name="connsiteY14" fmla="*/ 1258887 h 3755985"/>
              <a:gd name="connsiteX15" fmla="*/ 3238500 w 5505450"/>
              <a:gd name="connsiteY15" fmla="*/ 1258887 h 3755985"/>
              <a:gd name="connsiteX16" fmla="*/ 2725738 w 5505450"/>
              <a:gd name="connsiteY16" fmla="*/ 1282089 h 3755985"/>
              <a:gd name="connsiteX17" fmla="*/ 4338436 w 5505450"/>
              <a:gd name="connsiteY17" fmla="*/ 3755985 h 3755985"/>
              <a:gd name="connsiteX18" fmla="*/ 2047081 w 5505450"/>
              <a:gd name="connsiteY18" fmla="*/ 1263039 h 3755985"/>
              <a:gd name="connsiteX19" fmla="*/ 212098 w 5505450"/>
              <a:gd name="connsiteY19" fmla="*/ 1272564 h 3755985"/>
              <a:gd name="connsiteX20" fmla="*/ 0 w 5505450"/>
              <a:gd name="connsiteY20" fmla="*/ 1060466 h 3755985"/>
              <a:gd name="connsiteX21" fmla="*/ 0 w 5505450"/>
              <a:gd name="connsiteY21" fmla="*/ 1060470 h 3755985"/>
              <a:gd name="connsiteX22" fmla="*/ 0 w 5505450"/>
              <a:gd name="connsiteY22" fmla="*/ 742329 h 3755985"/>
              <a:gd name="connsiteX23" fmla="*/ 0 w 5505450"/>
              <a:gd name="connsiteY23" fmla="*/ 742329 h 3755985"/>
              <a:gd name="connsiteX24" fmla="*/ 0 w 5505450"/>
              <a:gd name="connsiteY24" fmla="*/ 212098 h 3755985"/>
              <a:gd name="connsiteX0" fmla="*/ 0 w 5505450"/>
              <a:gd name="connsiteY0" fmla="*/ 212098 h 3755985"/>
              <a:gd name="connsiteX1" fmla="*/ 212098 w 5505450"/>
              <a:gd name="connsiteY1" fmla="*/ 0 h 3755985"/>
              <a:gd name="connsiteX2" fmla="*/ 3161506 w 5505450"/>
              <a:gd name="connsiteY2" fmla="*/ 0 h 3755985"/>
              <a:gd name="connsiteX3" fmla="*/ 3161506 w 5505450"/>
              <a:gd name="connsiteY3" fmla="*/ 0 h 3755985"/>
              <a:gd name="connsiteX4" fmla="*/ 4516438 w 5505450"/>
              <a:gd name="connsiteY4" fmla="*/ 0 h 3755985"/>
              <a:gd name="connsiteX5" fmla="*/ 5207627 w 5505450"/>
              <a:gd name="connsiteY5" fmla="*/ 0 h 3755985"/>
              <a:gd name="connsiteX6" fmla="*/ 5419725 w 5505450"/>
              <a:gd name="connsiteY6" fmla="*/ 212098 h 3755985"/>
              <a:gd name="connsiteX7" fmla="*/ 5419725 w 5505450"/>
              <a:gd name="connsiteY7" fmla="*/ 742329 h 3755985"/>
              <a:gd name="connsiteX8" fmla="*/ 5419725 w 5505450"/>
              <a:gd name="connsiteY8" fmla="*/ 742329 h 3755985"/>
              <a:gd name="connsiteX9" fmla="*/ 5419725 w 5505450"/>
              <a:gd name="connsiteY9" fmla="*/ 1060470 h 3755985"/>
              <a:gd name="connsiteX10" fmla="*/ 5419725 w 5505450"/>
              <a:gd name="connsiteY10" fmla="*/ 1060466 h 3755985"/>
              <a:gd name="connsiteX11" fmla="*/ 5207627 w 5505450"/>
              <a:gd name="connsiteY11" fmla="*/ 1272564 h 3755985"/>
              <a:gd name="connsiteX12" fmla="*/ 5505450 w 5505450"/>
              <a:gd name="connsiteY12" fmla="*/ 3754437 h 3755985"/>
              <a:gd name="connsiteX13" fmla="*/ 4219575 w 5505450"/>
              <a:gd name="connsiteY13" fmla="*/ 1268412 h 3755985"/>
              <a:gd name="connsiteX14" fmla="*/ 3705225 w 5505450"/>
              <a:gd name="connsiteY14" fmla="*/ 1258887 h 3755985"/>
              <a:gd name="connsiteX15" fmla="*/ 3238500 w 5505450"/>
              <a:gd name="connsiteY15" fmla="*/ 1258887 h 3755985"/>
              <a:gd name="connsiteX16" fmla="*/ 2971799 w 5505450"/>
              <a:gd name="connsiteY16" fmla="*/ 1258887 h 3755985"/>
              <a:gd name="connsiteX17" fmla="*/ 2725738 w 5505450"/>
              <a:gd name="connsiteY17" fmla="*/ 1282089 h 3755985"/>
              <a:gd name="connsiteX18" fmla="*/ 4338436 w 5505450"/>
              <a:gd name="connsiteY18" fmla="*/ 3755985 h 3755985"/>
              <a:gd name="connsiteX19" fmla="*/ 2047081 w 5505450"/>
              <a:gd name="connsiteY19" fmla="*/ 1263039 h 3755985"/>
              <a:gd name="connsiteX20" fmla="*/ 212098 w 5505450"/>
              <a:gd name="connsiteY20" fmla="*/ 1272564 h 3755985"/>
              <a:gd name="connsiteX21" fmla="*/ 0 w 5505450"/>
              <a:gd name="connsiteY21" fmla="*/ 1060466 h 3755985"/>
              <a:gd name="connsiteX22" fmla="*/ 0 w 5505450"/>
              <a:gd name="connsiteY22" fmla="*/ 1060470 h 3755985"/>
              <a:gd name="connsiteX23" fmla="*/ 0 w 5505450"/>
              <a:gd name="connsiteY23" fmla="*/ 742329 h 3755985"/>
              <a:gd name="connsiteX24" fmla="*/ 0 w 5505450"/>
              <a:gd name="connsiteY24" fmla="*/ 742329 h 3755985"/>
              <a:gd name="connsiteX25" fmla="*/ 0 w 5505450"/>
              <a:gd name="connsiteY25" fmla="*/ 212098 h 3755985"/>
              <a:gd name="connsiteX0" fmla="*/ 0 w 5505450"/>
              <a:gd name="connsiteY0" fmla="*/ 212098 h 3792537"/>
              <a:gd name="connsiteX1" fmla="*/ 212098 w 5505450"/>
              <a:gd name="connsiteY1" fmla="*/ 0 h 3792537"/>
              <a:gd name="connsiteX2" fmla="*/ 3161506 w 5505450"/>
              <a:gd name="connsiteY2" fmla="*/ 0 h 3792537"/>
              <a:gd name="connsiteX3" fmla="*/ 3161506 w 5505450"/>
              <a:gd name="connsiteY3" fmla="*/ 0 h 3792537"/>
              <a:gd name="connsiteX4" fmla="*/ 4516438 w 5505450"/>
              <a:gd name="connsiteY4" fmla="*/ 0 h 3792537"/>
              <a:gd name="connsiteX5" fmla="*/ 5207627 w 5505450"/>
              <a:gd name="connsiteY5" fmla="*/ 0 h 3792537"/>
              <a:gd name="connsiteX6" fmla="*/ 5419725 w 5505450"/>
              <a:gd name="connsiteY6" fmla="*/ 212098 h 3792537"/>
              <a:gd name="connsiteX7" fmla="*/ 5419725 w 5505450"/>
              <a:gd name="connsiteY7" fmla="*/ 742329 h 3792537"/>
              <a:gd name="connsiteX8" fmla="*/ 5419725 w 5505450"/>
              <a:gd name="connsiteY8" fmla="*/ 742329 h 3792537"/>
              <a:gd name="connsiteX9" fmla="*/ 5419725 w 5505450"/>
              <a:gd name="connsiteY9" fmla="*/ 1060470 h 3792537"/>
              <a:gd name="connsiteX10" fmla="*/ 5419725 w 5505450"/>
              <a:gd name="connsiteY10" fmla="*/ 1060466 h 3792537"/>
              <a:gd name="connsiteX11" fmla="*/ 5207627 w 5505450"/>
              <a:gd name="connsiteY11" fmla="*/ 1272564 h 3792537"/>
              <a:gd name="connsiteX12" fmla="*/ 5505450 w 5505450"/>
              <a:gd name="connsiteY12" fmla="*/ 3754437 h 3792537"/>
              <a:gd name="connsiteX13" fmla="*/ 4219575 w 5505450"/>
              <a:gd name="connsiteY13" fmla="*/ 1268412 h 3792537"/>
              <a:gd name="connsiteX14" fmla="*/ 3705225 w 5505450"/>
              <a:gd name="connsiteY14" fmla="*/ 1258887 h 3792537"/>
              <a:gd name="connsiteX15" fmla="*/ 5133975 w 5505450"/>
              <a:gd name="connsiteY15" fmla="*/ 3792537 h 3792537"/>
              <a:gd name="connsiteX16" fmla="*/ 2971799 w 5505450"/>
              <a:gd name="connsiteY16" fmla="*/ 1258887 h 3792537"/>
              <a:gd name="connsiteX17" fmla="*/ 2725738 w 5505450"/>
              <a:gd name="connsiteY17" fmla="*/ 1282089 h 3792537"/>
              <a:gd name="connsiteX18" fmla="*/ 4338436 w 5505450"/>
              <a:gd name="connsiteY18" fmla="*/ 3755985 h 3792537"/>
              <a:gd name="connsiteX19" fmla="*/ 2047081 w 5505450"/>
              <a:gd name="connsiteY19" fmla="*/ 1263039 h 3792537"/>
              <a:gd name="connsiteX20" fmla="*/ 212098 w 5505450"/>
              <a:gd name="connsiteY20" fmla="*/ 1272564 h 3792537"/>
              <a:gd name="connsiteX21" fmla="*/ 0 w 5505450"/>
              <a:gd name="connsiteY21" fmla="*/ 1060466 h 3792537"/>
              <a:gd name="connsiteX22" fmla="*/ 0 w 5505450"/>
              <a:gd name="connsiteY22" fmla="*/ 1060470 h 3792537"/>
              <a:gd name="connsiteX23" fmla="*/ 0 w 5505450"/>
              <a:gd name="connsiteY23" fmla="*/ 742329 h 3792537"/>
              <a:gd name="connsiteX24" fmla="*/ 0 w 5505450"/>
              <a:gd name="connsiteY24" fmla="*/ 742329 h 3792537"/>
              <a:gd name="connsiteX25" fmla="*/ 0 w 5505450"/>
              <a:gd name="connsiteY25" fmla="*/ 212098 h 3792537"/>
              <a:gd name="connsiteX0" fmla="*/ 0 w 5505450"/>
              <a:gd name="connsiteY0" fmla="*/ 212098 h 3792537"/>
              <a:gd name="connsiteX1" fmla="*/ 212098 w 5505450"/>
              <a:gd name="connsiteY1" fmla="*/ 0 h 3792537"/>
              <a:gd name="connsiteX2" fmla="*/ 3161506 w 5505450"/>
              <a:gd name="connsiteY2" fmla="*/ 0 h 3792537"/>
              <a:gd name="connsiteX3" fmla="*/ 3161506 w 5505450"/>
              <a:gd name="connsiteY3" fmla="*/ 0 h 3792537"/>
              <a:gd name="connsiteX4" fmla="*/ 4516438 w 5505450"/>
              <a:gd name="connsiteY4" fmla="*/ 0 h 3792537"/>
              <a:gd name="connsiteX5" fmla="*/ 5207627 w 5505450"/>
              <a:gd name="connsiteY5" fmla="*/ 0 h 3792537"/>
              <a:gd name="connsiteX6" fmla="*/ 5419725 w 5505450"/>
              <a:gd name="connsiteY6" fmla="*/ 212098 h 3792537"/>
              <a:gd name="connsiteX7" fmla="*/ 5419725 w 5505450"/>
              <a:gd name="connsiteY7" fmla="*/ 742329 h 3792537"/>
              <a:gd name="connsiteX8" fmla="*/ 5419725 w 5505450"/>
              <a:gd name="connsiteY8" fmla="*/ 742329 h 3792537"/>
              <a:gd name="connsiteX9" fmla="*/ 5419725 w 5505450"/>
              <a:gd name="connsiteY9" fmla="*/ 1060470 h 3792537"/>
              <a:gd name="connsiteX10" fmla="*/ 5419725 w 5505450"/>
              <a:gd name="connsiteY10" fmla="*/ 1060466 h 3792537"/>
              <a:gd name="connsiteX11" fmla="*/ 5207627 w 5505450"/>
              <a:gd name="connsiteY11" fmla="*/ 1272564 h 3792537"/>
              <a:gd name="connsiteX12" fmla="*/ 5505450 w 5505450"/>
              <a:gd name="connsiteY12" fmla="*/ 3754437 h 3792537"/>
              <a:gd name="connsiteX13" fmla="*/ 4219575 w 5505450"/>
              <a:gd name="connsiteY13" fmla="*/ 1268412 h 3792537"/>
              <a:gd name="connsiteX14" fmla="*/ 3705225 w 5505450"/>
              <a:gd name="connsiteY14" fmla="*/ 1258887 h 3792537"/>
              <a:gd name="connsiteX15" fmla="*/ 5133975 w 5505450"/>
              <a:gd name="connsiteY15" fmla="*/ 3792537 h 3792537"/>
              <a:gd name="connsiteX16" fmla="*/ 2971799 w 5505450"/>
              <a:gd name="connsiteY16" fmla="*/ 1258887 h 3792537"/>
              <a:gd name="connsiteX17" fmla="*/ 2725738 w 5505450"/>
              <a:gd name="connsiteY17" fmla="*/ 1282089 h 3792537"/>
              <a:gd name="connsiteX18" fmla="*/ 4338436 w 5505450"/>
              <a:gd name="connsiteY18" fmla="*/ 3755985 h 3792537"/>
              <a:gd name="connsiteX19" fmla="*/ 2047081 w 5505450"/>
              <a:gd name="connsiteY19" fmla="*/ 1263039 h 3792537"/>
              <a:gd name="connsiteX20" fmla="*/ 212098 w 5505450"/>
              <a:gd name="connsiteY20" fmla="*/ 1272564 h 3792537"/>
              <a:gd name="connsiteX21" fmla="*/ 0 w 5505450"/>
              <a:gd name="connsiteY21" fmla="*/ 1060466 h 3792537"/>
              <a:gd name="connsiteX22" fmla="*/ 0 w 5505450"/>
              <a:gd name="connsiteY22" fmla="*/ 1060470 h 3792537"/>
              <a:gd name="connsiteX23" fmla="*/ 0 w 5505450"/>
              <a:gd name="connsiteY23" fmla="*/ 742329 h 3792537"/>
              <a:gd name="connsiteX24" fmla="*/ 0 w 5505450"/>
              <a:gd name="connsiteY24" fmla="*/ 742329 h 3792537"/>
              <a:gd name="connsiteX25" fmla="*/ 0 w 5505450"/>
              <a:gd name="connsiteY25" fmla="*/ 212098 h 3792537"/>
              <a:gd name="connsiteX0" fmla="*/ 0 w 5505450"/>
              <a:gd name="connsiteY0" fmla="*/ 212098 h 3792537"/>
              <a:gd name="connsiteX1" fmla="*/ 212098 w 5505450"/>
              <a:gd name="connsiteY1" fmla="*/ 0 h 3792537"/>
              <a:gd name="connsiteX2" fmla="*/ 3161506 w 5505450"/>
              <a:gd name="connsiteY2" fmla="*/ 0 h 3792537"/>
              <a:gd name="connsiteX3" fmla="*/ 3161506 w 5505450"/>
              <a:gd name="connsiteY3" fmla="*/ 0 h 3792537"/>
              <a:gd name="connsiteX4" fmla="*/ 4516438 w 5505450"/>
              <a:gd name="connsiteY4" fmla="*/ 0 h 3792537"/>
              <a:gd name="connsiteX5" fmla="*/ 5207627 w 5505450"/>
              <a:gd name="connsiteY5" fmla="*/ 0 h 3792537"/>
              <a:gd name="connsiteX6" fmla="*/ 5419725 w 5505450"/>
              <a:gd name="connsiteY6" fmla="*/ 212098 h 3792537"/>
              <a:gd name="connsiteX7" fmla="*/ 5419725 w 5505450"/>
              <a:gd name="connsiteY7" fmla="*/ 742329 h 3792537"/>
              <a:gd name="connsiteX8" fmla="*/ 5419725 w 5505450"/>
              <a:gd name="connsiteY8" fmla="*/ 742329 h 3792537"/>
              <a:gd name="connsiteX9" fmla="*/ 5419725 w 5505450"/>
              <a:gd name="connsiteY9" fmla="*/ 1060470 h 3792537"/>
              <a:gd name="connsiteX10" fmla="*/ 5419725 w 5505450"/>
              <a:gd name="connsiteY10" fmla="*/ 1060466 h 3792537"/>
              <a:gd name="connsiteX11" fmla="*/ 5207627 w 5505450"/>
              <a:gd name="connsiteY11" fmla="*/ 1272564 h 3792537"/>
              <a:gd name="connsiteX12" fmla="*/ 5505450 w 5505450"/>
              <a:gd name="connsiteY12" fmla="*/ 3754437 h 3792537"/>
              <a:gd name="connsiteX13" fmla="*/ 4219575 w 5505450"/>
              <a:gd name="connsiteY13" fmla="*/ 1268412 h 3792537"/>
              <a:gd name="connsiteX14" fmla="*/ 3705225 w 5505450"/>
              <a:gd name="connsiteY14" fmla="*/ 1258887 h 3792537"/>
              <a:gd name="connsiteX15" fmla="*/ 5133975 w 5505450"/>
              <a:gd name="connsiteY15" fmla="*/ 3792537 h 3792537"/>
              <a:gd name="connsiteX16" fmla="*/ 2971799 w 5505450"/>
              <a:gd name="connsiteY16" fmla="*/ 1316037 h 3792537"/>
              <a:gd name="connsiteX17" fmla="*/ 2725738 w 5505450"/>
              <a:gd name="connsiteY17" fmla="*/ 1282089 h 3792537"/>
              <a:gd name="connsiteX18" fmla="*/ 4338436 w 5505450"/>
              <a:gd name="connsiteY18" fmla="*/ 3755985 h 3792537"/>
              <a:gd name="connsiteX19" fmla="*/ 2047081 w 5505450"/>
              <a:gd name="connsiteY19" fmla="*/ 1263039 h 3792537"/>
              <a:gd name="connsiteX20" fmla="*/ 212098 w 5505450"/>
              <a:gd name="connsiteY20" fmla="*/ 1272564 h 3792537"/>
              <a:gd name="connsiteX21" fmla="*/ 0 w 5505450"/>
              <a:gd name="connsiteY21" fmla="*/ 1060466 h 3792537"/>
              <a:gd name="connsiteX22" fmla="*/ 0 w 5505450"/>
              <a:gd name="connsiteY22" fmla="*/ 1060470 h 3792537"/>
              <a:gd name="connsiteX23" fmla="*/ 0 w 5505450"/>
              <a:gd name="connsiteY23" fmla="*/ 742329 h 3792537"/>
              <a:gd name="connsiteX24" fmla="*/ 0 w 5505450"/>
              <a:gd name="connsiteY24" fmla="*/ 742329 h 3792537"/>
              <a:gd name="connsiteX25" fmla="*/ 0 w 5505450"/>
              <a:gd name="connsiteY25" fmla="*/ 212098 h 3792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505450" h="3792537">
                <a:moveTo>
                  <a:pt x="0" y="212098"/>
                </a:moveTo>
                <a:cubicBezTo>
                  <a:pt x="0" y="94960"/>
                  <a:pt x="94960" y="0"/>
                  <a:pt x="212098" y="0"/>
                </a:cubicBezTo>
                <a:lnTo>
                  <a:pt x="3161506" y="0"/>
                </a:lnTo>
                <a:lnTo>
                  <a:pt x="3161506" y="0"/>
                </a:lnTo>
                <a:lnTo>
                  <a:pt x="4516438" y="0"/>
                </a:lnTo>
                <a:lnTo>
                  <a:pt x="5207627" y="0"/>
                </a:lnTo>
                <a:cubicBezTo>
                  <a:pt x="5324765" y="0"/>
                  <a:pt x="5419725" y="94960"/>
                  <a:pt x="5419725" y="212098"/>
                </a:cubicBezTo>
                <a:lnTo>
                  <a:pt x="5419725" y="742329"/>
                </a:lnTo>
                <a:lnTo>
                  <a:pt x="5419725" y="742329"/>
                </a:lnTo>
                <a:lnTo>
                  <a:pt x="5419725" y="1060470"/>
                </a:lnTo>
                <a:lnTo>
                  <a:pt x="5419725" y="1060466"/>
                </a:lnTo>
                <a:cubicBezTo>
                  <a:pt x="5419725" y="1177604"/>
                  <a:pt x="5324765" y="1272564"/>
                  <a:pt x="5207627" y="1272564"/>
                </a:cubicBezTo>
                <a:lnTo>
                  <a:pt x="5505450" y="3754437"/>
                </a:lnTo>
                <a:lnTo>
                  <a:pt x="4219575" y="1268412"/>
                </a:lnTo>
                <a:lnTo>
                  <a:pt x="3705225" y="1258887"/>
                </a:lnTo>
                <a:lnTo>
                  <a:pt x="5133975" y="3792537"/>
                </a:lnTo>
                <a:lnTo>
                  <a:pt x="2971799" y="1316037"/>
                </a:lnTo>
                <a:lnTo>
                  <a:pt x="2725738" y="1282089"/>
                </a:lnTo>
                <a:lnTo>
                  <a:pt x="4338436" y="3755985"/>
                </a:lnTo>
                <a:lnTo>
                  <a:pt x="2047081" y="1263039"/>
                </a:lnTo>
                <a:lnTo>
                  <a:pt x="212098" y="1272564"/>
                </a:lnTo>
                <a:cubicBezTo>
                  <a:pt x="94960" y="1272564"/>
                  <a:pt x="0" y="1177604"/>
                  <a:pt x="0" y="1060466"/>
                </a:cubicBezTo>
                <a:lnTo>
                  <a:pt x="0" y="1060470"/>
                </a:lnTo>
                <a:lnTo>
                  <a:pt x="0" y="742329"/>
                </a:lnTo>
                <a:lnTo>
                  <a:pt x="0" y="742329"/>
                </a:lnTo>
                <a:lnTo>
                  <a:pt x="0" y="212098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FCC0B84-8B8D-4EF8-9394-248167C66A97}"/>
              </a:ext>
            </a:extLst>
          </p:cNvPr>
          <p:cNvSpPr/>
          <p:nvPr/>
        </p:nvSpPr>
        <p:spPr>
          <a:xfrm>
            <a:off x="3048000" y="587405"/>
            <a:ext cx="53530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・工具の特徴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ja-JP" altLang="en-US" dirty="0">
                <a:solidFill>
                  <a:srgbClr val="FF0000"/>
                </a:solidFill>
              </a:rPr>
              <a:t>工具が部品を保持できる：</a:t>
            </a:r>
            <a:r>
              <a:rPr lang="en-US" altLang="ja-JP" dirty="0">
                <a:solidFill>
                  <a:srgbClr val="FF0000"/>
                </a:solidFill>
              </a:rPr>
              <a:t>1</a:t>
            </a:r>
            <a:r>
              <a:rPr lang="ja-JP" altLang="en-US" dirty="0">
                <a:solidFill>
                  <a:srgbClr val="FF0000"/>
                </a:solidFill>
              </a:rPr>
              <a:t>、できない</a:t>
            </a:r>
            <a:r>
              <a:rPr lang="en-US" altLang="ja-JP" dirty="0">
                <a:solidFill>
                  <a:srgbClr val="FF0000"/>
                </a:solidFill>
              </a:rPr>
              <a:t>2)</a:t>
            </a:r>
          </a:p>
          <a:p>
            <a:r>
              <a:rPr lang="ja-JP" altLang="en-US" dirty="0">
                <a:solidFill>
                  <a:srgbClr val="FF0000"/>
                </a:solidFill>
              </a:rPr>
              <a:t>・部品の保存状況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ja-JP" altLang="en-US" dirty="0">
                <a:solidFill>
                  <a:srgbClr val="FF0000"/>
                </a:solidFill>
              </a:rPr>
              <a:t>部品が上向き：</a:t>
            </a:r>
            <a:r>
              <a:rPr lang="en-US" altLang="ja-JP" dirty="0">
                <a:solidFill>
                  <a:srgbClr val="FF0000"/>
                </a:solidFill>
              </a:rPr>
              <a:t>1</a:t>
            </a:r>
            <a:r>
              <a:rPr lang="ja-JP" altLang="en-US" dirty="0">
                <a:solidFill>
                  <a:srgbClr val="FF0000"/>
                </a:solidFill>
              </a:rPr>
              <a:t>、バラバラ：</a:t>
            </a:r>
            <a:r>
              <a:rPr lang="en-US" altLang="ja-JP" dirty="0">
                <a:solidFill>
                  <a:srgbClr val="FF0000"/>
                </a:solidFill>
              </a:rPr>
              <a:t>2)</a:t>
            </a:r>
          </a:p>
          <a:p>
            <a:r>
              <a:rPr lang="ja-JP" altLang="en-US" dirty="0">
                <a:solidFill>
                  <a:srgbClr val="FF0000"/>
                </a:solidFill>
              </a:rPr>
              <a:t>・部品取り扱い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ja-JP" altLang="en-US" dirty="0">
                <a:solidFill>
                  <a:srgbClr val="FF0000"/>
                </a:solidFill>
              </a:rPr>
              <a:t>扱いやすい：</a:t>
            </a:r>
            <a:r>
              <a:rPr lang="en-US" altLang="ja-JP" dirty="0">
                <a:solidFill>
                  <a:srgbClr val="FF0000"/>
                </a:solidFill>
              </a:rPr>
              <a:t>1</a:t>
            </a:r>
            <a:r>
              <a:rPr lang="ja-JP" altLang="en-US" dirty="0">
                <a:solidFill>
                  <a:srgbClr val="FF0000"/>
                </a:solidFill>
              </a:rPr>
              <a:t>、扱いにくい：</a:t>
            </a:r>
            <a:r>
              <a:rPr lang="en-US" altLang="ja-JP" dirty="0">
                <a:solidFill>
                  <a:srgbClr val="FF0000"/>
                </a:solidFill>
              </a:rPr>
              <a:t>2)</a:t>
            </a:r>
          </a:p>
          <a:p>
            <a:r>
              <a:rPr lang="ja-JP" altLang="en-US" dirty="0"/>
              <a:t>を所定の場所に記入する</a:t>
            </a:r>
            <a:endParaRPr lang="en-US" altLang="ja-JP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F30690E-E4B0-4C9D-AB77-655239AE67ED}"/>
              </a:ext>
            </a:extLst>
          </p:cNvPr>
          <p:cNvSpPr txBox="1"/>
          <p:nvPr/>
        </p:nvSpPr>
        <p:spPr>
          <a:xfrm>
            <a:off x="4381500" y="6090131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赤字：一つの組付けにつき必要な情報が一つでもない場合は工具のパターンは</a:t>
            </a:r>
            <a:r>
              <a:rPr lang="en-US" altLang="ja-JP" dirty="0">
                <a:solidFill>
                  <a:srgbClr val="FF0000"/>
                </a:solidFill>
              </a:rPr>
              <a:t>1</a:t>
            </a:r>
            <a:r>
              <a:rPr lang="ja-JP" altLang="en-US" dirty="0">
                <a:solidFill>
                  <a:srgbClr val="FF0000"/>
                </a:solidFill>
              </a:rPr>
              <a:t>になる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08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33936C8E-6CD2-4DC0-B6EC-68A9C6D48B82}"/>
              </a:ext>
            </a:extLst>
          </p:cNvPr>
          <p:cNvSpPr/>
          <p:nvPr/>
        </p:nvSpPr>
        <p:spPr>
          <a:xfrm>
            <a:off x="0" y="0"/>
            <a:ext cx="9144000" cy="479243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solidFill>
                  <a:schemeClr val="tx1"/>
                </a:solidFill>
              </a:rPr>
              <a:t>データ</a:t>
            </a:r>
            <a:r>
              <a:rPr lang="ja-JP" altLang="en-US" sz="2800" b="1" dirty="0">
                <a:solidFill>
                  <a:schemeClr val="tx1"/>
                </a:solidFill>
              </a:rPr>
              <a:t>の入力～</a:t>
            </a:r>
            <a:r>
              <a:rPr kumimoji="1" lang="ja-JP" altLang="en-US" sz="2800" b="1" dirty="0">
                <a:solidFill>
                  <a:schemeClr val="tx1"/>
                </a:solidFill>
              </a:rPr>
              <a:t>レイアウト情報～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ED202E16-0E11-4EB7-9E8D-E7828CB0F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23160-944E-4E22-B754-5662DAA2552B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1780F89D-A06A-4C31-A80B-4B6B2C25A808}"/>
              </a:ext>
            </a:extLst>
          </p:cNvPr>
          <p:cNvSpPr/>
          <p:nvPr/>
        </p:nvSpPr>
        <p:spPr>
          <a:xfrm>
            <a:off x="3172674" y="713989"/>
            <a:ext cx="2798652" cy="479243"/>
          </a:xfrm>
          <a:prstGeom prst="wedgeRoundRectCallout">
            <a:avLst>
              <a:gd name="adj1" fmla="val -144126"/>
              <a:gd name="adj2" fmla="val 197282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</a:rPr>
              <a:t>ここに数字を必ず入れる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7523A63-0A13-45FE-BDE9-B50A7D92FD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2129"/>
          <a:stretch/>
        </p:blipFill>
        <p:spPr>
          <a:xfrm>
            <a:off x="232622" y="1907223"/>
            <a:ext cx="4063250" cy="196012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E2265FA1-34BA-4FEE-A926-434871E6B5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954"/>
          <a:stretch/>
        </p:blipFill>
        <p:spPr>
          <a:xfrm>
            <a:off x="240237" y="4206240"/>
            <a:ext cx="4063255" cy="125659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0FA08B4-D997-4E9F-95CC-CE70084E1D7B}"/>
              </a:ext>
            </a:extLst>
          </p:cNvPr>
          <p:cNvSpPr/>
          <p:nvPr/>
        </p:nvSpPr>
        <p:spPr>
          <a:xfrm rot="16200000">
            <a:off x="2048876" y="1966864"/>
            <a:ext cx="335279" cy="4143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317F9329-0290-4ED1-85D9-DF04D68BE72A}"/>
              </a:ext>
            </a:extLst>
          </p:cNvPr>
          <p:cNvSpPr/>
          <p:nvPr/>
        </p:nvSpPr>
        <p:spPr>
          <a:xfrm>
            <a:off x="223658" y="3870960"/>
            <a:ext cx="4068000" cy="136858"/>
          </a:xfrm>
          <a:custGeom>
            <a:avLst/>
            <a:gdLst>
              <a:gd name="connsiteX0" fmla="*/ 0 w 5057775"/>
              <a:gd name="connsiteY0" fmla="*/ 695330 h 704855"/>
              <a:gd name="connsiteX1" fmla="*/ 733425 w 5057775"/>
              <a:gd name="connsiteY1" fmla="*/ 5 h 704855"/>
              <a:gd name="connsiteX2" fmla="*/ 1457325 w 5057775"/>
              <a:gd name="connsiteY2" fmla="*/ 704855 h 704855"/>
              <a:gd name="connsiteX3" fmla="*/ 2162175 w 5057775"/>
              <a:gd name="connsiteY3" fmla="*/ 5 h 704855"/>
              <a:gd name="connsiteX4" fmla="*/ 2886075 w 5057775"/>
              <a:gd name="connsiteY4" fmla="*/ 704855 h 704855"/>
              <a:gd name="connsiteX5" fmla="*/ 3600450 w 5057775"/>
              <a:gd name="connsiteY5" fmla="*/ 5 h 704855"/>
              <a:gd name="connsiteX6" fmla="*/ 4333875 w 5057775"/>
              <a:gd name="connsiteY6" fmla="*/ 704855 h 704855"/>
              <a:gd name="connsiteX7" fmla="*/ 5057775 w 5057775"/>
              <a:gd name="connsiteY7" fmla="*/ 5 h 704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57775" h="704855">
                <a:moveTo>
                  <a:pt x="0" y="695330"/>
                </a:moveTo>
                <a:cubicBezTo>
                  <a:pt x="245269" y="346874"/>
                  <a:pt x="490538" y="-1582"/>
                  <a:pt x="733425" y="5"/>
                </a:cubicBezTo>
                <a:cubicBezTo>
                  <a:pt x="976312" y="1592"/>
                  <a:pt x="1219200" y="704855"/>
                  <a:pt x="1457325" y="704855"/>
                </a:cubicBezTo>
                <a:cubicBezTo>
                  <a:pt x="1695450" y="704855"/>
                  <a:pt x="1924050" y="5"/>
                  <a:pt x="2162175" y="5"/>
                </a:cubicBezTo>
                <a:cubicBezTo>
                  <a:pt x="2400300" y="5"/>
                  <a:pt x="2646363" y="704855"/>
                  <a:pt x="2886075" y="704855"/>
                </a:cubicBezTo>
                <a:cubicBezTo>
                  <a:pt x="3125787" y="704855"/>
                  <a:pt x="3359150" y="5"/>
                  <a:pt x="3600450" y="5"/>
                </a:cubicBezTo>
                <a:cubicBezTo>
                  <a:pt x="3841750" y="5"/>
                  <a:pt x="4090988" y="704855"/>
                  <a:pt x="4333875" y="704855"/>
                </a:cubicBezTo>
                <a:cubicBezTo>
                  <a:pt x="4576762" y="704855"/>
                  <a:pt x="4817268" y="352430"/>
                  <a:pt x="5057775" y="5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65856A5A-FD7A-4498-8CFC-AA0438A3978F}"/>
              </a:ext>
            </a:extLst>
          </p:cNvPr>
          <p:cNvCxnSpPr>
            <a:cxnSpLocks/>
          </p:cNvCxnSpPr>
          <p:nvPr/>
        </p:nvCxnSpPr>
        <p:spPr>
          <a:xfrm flipH="1" flipV="1">
            <a:off x="4311112" y="4034790"/>
            <a:ext cx="0" cy="7921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5F3AF30-4875-4879-81DC-A1EF7C06B6AC}"/>
              </a:ext>
            </a:extLst>
          </p:cNvPr>
          <p:cNvCxnSpPr>
            <a:cxnSpLocks/>
          </p:cNvCxnSpPr>
          <p:nvPr/>
        </p:nvCxnSpPr>
        <p:spPr>
          <a:xfrm>
            <a:off x="220054" y="3542998"/>
            <a:ext cx="0" cy="4648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フリーフォーム: 図形 20">
            <a:extLst>
              <a:ext uri="{FF2B5EF4-FFF2-40B4-BE49-F238E27FC236}">
                <a16:creationId xmlns:a16="http://schemas.microsoft.com/office/drawing/2014/main" id="{06141E76-7A54-492E-A43B-0073186E424B}"/>
              </a:ext>
            </a:extLst>
          </p:cNvPr>
          <p:cNvSpPr/>
          <p:nvPr/>
        </p:nvSpPr>
        <p:spPr>
          <a:xfrm>
            <a:off x="231278" y="4076700"/>
            <a:ext cx="4068000" cy="136858"/>
          </a:xfrm>
          <a:custGeom>
            <a:avLst/>
            <a:gdLst>
              <a:gd name="connsiteX0" fmla="*/ 0 w 5057775"/>
              <a:gd name="connsiteY0" fmla="*/ 695330 h 704855"/>
              <a:gd name="connsiteX1" fmla="*/ 733425 w 5057775"/>
              <a:gd name="connsiteY1" fmla="*/ 5 h 704855"/>
              <a:gd name="connsiteX2" fmla="*/ 1457325 w 5057775"/>
              <a:gd name="connsiteY2" fmla="*/ 704855 h 704855"/>
              <a:gd name="connsiteX3" fmla="*/ 2162175 w 5057775"/>
              <a:gd name="connsiteY3" fmla="*/ 5 h 704855"/>
              <a:gd name="connsiteX4" fmla="*/ 2886075 w 5057775"/>
              <a:gd name="connsiteY4" fmla="*/ 704855 h 704855"/>
              <a:gd name="connsiteX5" fmla="*/ 3600450 w 5057775"/>
              <a:gd name="connsiteY5" fmla="*/ 5 h 704855"/>
              <a:gd name="connsiteX6" fmla="*/ 4333875 w 5057775"/>
              <a:gd name="connsiteY6" fmla="*/ 704855 h 704855"/>
              <a:gd name="connsiteX7" fmla="*/ 5057775 w 5057775"/>
              <a:gd name="connsiteY7" fmla="*/ 5 h 704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57775" h="704855">
                <a:moveTo>
                  <a:pt x="0" y="695330"/>
                </a:moveTo>
                <a:cubicBezTo>
                  <a:pt x="245269" y="346874"/>
                  <a:pt x="490538" y="-1582"/>
                  <a:pt x="733425" y="5"/>
                </a:cubicBezTo>
                <a:cubicBezTo>
                  <a:pt x="976312" y="1592"/>
                  <a:pt x="1219200" y="704855"/>
                  <a:pt x="1457325" y="704855"/>
                </a:cubicBezTo>
                <a:cubicBezTo>
                  <a:pt x="1695450" y="704855"/>
                  <a:pt x="1924050" y="5"/>
                  <a:pt x="2162175" y="5"/>
                </a:cubicBezTo>
                <a:cubicBezTo>
                  <a:pt x="2400300" y="5"/>
                  <a:pt x="2646363" y="704855"/>
                  <a:pt x="2886075" y="704855"/>
                </a:cubicBezTo>
                <a:cubicBezTo>
                  <a:pt x="3125787" y="704855"/>
                  <a:pt x="3359150" y="5"/>
                  <a:pt x="3600450" y="5"/>
                </a:cubicBezTo>
                <a:cubicBezTo>
                  <a:pt x="3841750" y="5"/>
                  <a:pt x="4090988" y="704855"/>
                  <a:pt x="4333875" y="704855"/>
                </a:cubicBezTo>
                <a:cubicBezTo>
                  <a:pt x="4576762" y="704855"/>
                  <a:pt x="4817268" y="352430"/>
                  <a:pt x="5057775" y="5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9160FE8A-3009-4729-895A-344E204E80FB}"/>
              </a:ext>
            </a:extLst>
          </p:cNvPr>
          <p:cNvSpPr/>
          <p:nvPr/>
        </p:nvSpPr>
        <p:spPr>
          <a:xfrm>
            <a:off x="5125019" y="2658279"/>
            <a:ext cx="3663859" cy="878434"/>
          </a:xfrm>
          <a:prstGeom prst="wedgeRoundRectCallout">
            <a:avLst>
              <a:gd name="adj1" fmla="val -169265"/>
              <a:gd name="adj2" fmla="val 256595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</a:rPr>
              <a:t>-401</a:t>
            </a:r>
            <a:r>
              <a:rPr kumimoji="1" lang="ja-JP" altLang="en-US" dirty="0">
                <a:solidFill>
                  <a:sysClr val="windowText" lastClr="000000"/>
                </a:solidFill>
              </a:rPr>
              <a:t>～</a:t>
            </a:r>
            <a:r>
              <a:rPr kumimoji="1" lang="en-US" altLang="ja-JP" dirty="0">
                <a:solidFill>
                  <a:sysClr val="windowText" lastClr="000000"/>
                </a:solidFill>
              </a:rPr>
              <a:t>-500</a:t>
            </a:r>
            <a:r>
              <a:rPr kumimoji="1" lang="ja-JP" altLang="en-US" dirty="0">
                <a:solidFill>
                  <a:sysClr val="windowText" lastClr="000000"/>
                </a:solidFill>
              </a:rPr>
              <a:t>：仮置き場の指定</a:t>
            </a:r>
            <a:endParaRPr kumimoji="1" lang="en-US" altLang="ja-JP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ja-JP" dirty="0">
                <a:solidFill>
                  <a:sysClr val="windowText" lastClr="000000"/>
                </a:solidFill>
              </a:rPr>
              <a:t>-501</a:t>
            </a:r>
            <a:r>
              <a:rPr lang="ja-JP" altLang="en-US" dirty="0">
                <a:solidFill>
                  <a:sysClr val="windowText" lastClr="000000"/>
                </a:solidFill>
              </a:rPr>
              <a:t>：親子逆の時の仮置き場指定</a:t>
            </a:r>
            <a:endParaRPr lang="en-US" altLang="ja-JP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</a:rPr>
              <a:t>指定があれば記入する</a:t>
            </a:r>
          </a:p>
        </p:txBody>
      </p:sp>
    </p:spTree>
    <p:extLst>
      <p:ext uri="{BB962C8B-B14F-4D97-AF65-F5344CB8AC3E}">
        <p14:creationId xmlns:p14="http://schemas.microsoft.com/office/powerpoint/2010/main" val="3432144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33936C8E-6CD2-4DC0-B6EC-68A9C6D48B82}"/>
              </a:ext>
            </a:extLst>
          </p:cNvPr>
          <p:cNvSpPr/>
          <p:nvPr/>
        </p:nvSpPr>
        <p:spPr>
          <a:xfrm>
            <a:off x="0" y="-7620"/>
            <a:ext cx="9144000" cy="479243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solidFill>
                  <a:schemeClr val="tx1"/>
                </a:solidFill>
              </a:rPr>
              <a:t>インプット情報の入力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ED202E16-0E11-4EB7-9E8D-E7828CB0F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23160-944E-4E22-B754-5662DAA2552B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0FA08B4-D997-4E9F-95CC-CE70084E1D7B}"/>
              </a:ext>
            </a:extLst>
          </p:cNvPr>
          <p:cNvSpPr/>
          <p:nvPr/>
        </p:nvSpPr>
        <p:spPr>
          <a:xfrm rot="16200000">
            <a:off x="2048876" y="1966864"/>
            <a:ext cx="335279" cy="4143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6A19CBE0-E273-4CBB-A806-6FF6C8731F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75" t="13768" r="29718" b="19565"/>
          <a:stretch/>
        </p:blipFill>
        <p:spPr>
          <a:xfrm>
            <a:off x="211454" y="837736"/>
            <a:ext cx="1057276" cy="8763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A66B6E7-257C-44AE-A918-1B07A194A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615" y="661454"/>
            <a:ext cx="4481513" cy="149827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3E8AB44-89F0-47FC-BBE3-A4D94EDC9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0" y="1277334"/>
            <a:ext cx="5181600" cy="143445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A0482863-2479-4566-9B92-7DC5369BE4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1862" y="2177727"/>
            <a:ext cx="5551123" cy="106812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4BB29874-8823-43CD-B4AA-01D91F9A07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121" y="3735830"/>
            <a:ext cx="6444407" cy="26182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EF77C2B-C338-410A-BA3C-1EB1646EA582}"/>
              </a:ext>
            </a:extLst>
          </p:cNvPr>
          <p:cNvSpPr txBox="1"/>
          <p:nvPr/>
        </p:nvSpPr>
        <p:spPr>
          <a:xfrm>
            <a:off x="211454" y="166039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システム</a:t>
            </a:r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652228DA-EA8A-4D2D-A8AF-46513DFC2B56}"/>
              </a:ext>
            </a:extLst>
          </p:cNvPr>
          <p:cNvSpPr/>
          <p:nvPr/>
        </p:nvSpPr>
        <p:spPr>
          <a:xfrm>
            <a:off x="1368791" y="1201909"/>
            <a:ext cx="288560" cy="3507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吹き出し: 角を丸めた四角形 23">
            <a:extLst>
              <a:ext uri="{FF2B5EF4-FFF2-40B4-BE49-F238E27FC236}">
                <a16:creationId xmlns:a16="http://schemas.microsoft.com/office/drawing/2014/main" id="{49B07538-AA63-4D05-A41B-659E5DD2FEC7}"/>
              </a:ext>
            </a:extLst>
          </p:cNvPr>
          <p:cNvSpPr/>
          <p:nvPr/>
        </p:nvSpPr>
        <p:spPr>
          <a:xfrm>
            <a:off x="211454" y="2747617"/>
            <a:ext cx="2714205" cy="479243"/>
          </a:xfrm>
          <a:prstGeom prst="wedgeRoundRectCallout">
            <a:avLst>
              <a:gd name="adj1" fmla="val 83945"/>
              <a:gd name="adj2" fmla="val -63081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</a:rPr>
              <a:t>必ずワードパッドを使う</a:t>
            </a:r>
          </a:p>
        </p:txBody>
      </p:sp>
      <p:sp>
        <p:nvSpPr>
          <p:cNvPr id="26" name="吹き出し: 角を丸めた四角形 25">
            <a:extLst>
              <a:ext uri="{FF2B5EF4-FFF2-40B4-BE49-F238E27FC236}">
                <a16:creationId xmlns:a16="http://schemas.microsoft.com/office/drawing/2014/main" id="{1CDCB048-E5D5-4F39-9CAA-0A88A4ECA315}"/>
              </a:ext>
            </a:extLst>
          </p:cNvPr>
          <p:cNvSpPr/>
          <p:nvPr/>
        </p:nvSpPr>
        <p:spPr>
          <a:xfrm>
            <a:off x="5816203" y="2851600"/>
            <a:ext cx="3327796" cy="2589226"/>
          </a:xfrm>
          <a:prstGeom prst="wedgeRoundRectCallout">
            <a:avLst>
              <a:gd name="adj1" fmla="val -76219"/>
              <a:gd name="adj2" fmla="val 31541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ysClr val="windowText" lastClr="000000"/>
                </a:solidFill>
              </a:rPr>
              <a:t>・</a:t>
            </a:r>
            <a:r>
              <a:rPr lang="ja-JP" altLang="en-US" sz="1600" dirty="0">
                <a:solidFill>
                  <a:sysClr val="windowText" lastClr="000000"/>
                </a:solidFill>
              </a:rPr>
              <a:t>製品の名前</a:t>
            </a:r>
            <a:endParaRPr lang="en-US" altLang="ja-JP" sz="1600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 sz="1600" dirty="0">
                <a:solidFill>
                  <a:sysClr val="windowText" lastClr="000000"/>
                </a:solidFill>
              </a:rPr>
              <a:t>・レイアウト情報のファイルの</a:t>
            </a:r>
            <a:r>
              <a:rPr lang="ja-JP" altLang="en-US" sz="1600" dirty="0">
                <a:solidFill>
                  <a:sysClr val="windowText" lastClr="000000"/>
                </a:solidFill>
              </a:rPr>
              <a:t>場所</a:t>
            </a:r>
            <a:endParaRPr kumimoji="1" lang="en-US" altLang="ja-JP" sz="1600" dirty="0">
              <a:solidFill>
                <a:sysClr val="windowText" lastClr="000000"/>
              </a:solidFill>
            </a:endParaRPr>
          </a:p>
          <a:p>
            <a:pPr algn="ctr"/>
            <a:r>
              <a:rPr lang="ja-JP" altLang="en-US" sz="1600" dirty="0">
                <a:solidFill>
                  <a:sysClr val="windowText" lastClr="000000"/>
                </a:solidFill>
              </a:rPr>
              <a:t>・組立順序のファイルの場所</a:t>
            </a:r>
            <a:endParaRPr lang="en-US" altLang="ja-JP" sz="1600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 sz="1600" dirty="0">
                <a:solidFill>
                  <a:sysClr val="windowText" lastClr="000000"/>
                </a:solidFill>
              </a:rPr>
              <a:t>・</a:t>
            </a:r>
            <a:r>
              <a:rPr kumimoji="1" lang="en-US" altLang="ja-JP" sz="1600" dirty="0">
                <a:solidFill>
                  <a:sysClr val="windowText" lastClr="000000"/>
                </a:solidFill>
              </a:rPr>
              <a:t>VFDL</a:t>
            </a:r>
            <a:r>
              <a:rPr lang="ja-JP" altLang="en-US" sz="1600" dirty="0">
                <a:solidFill>
                  <a:sysClr val="windowText" lastClr="000000"/>
                </a:solidFill>
              </a:rPr>
              <a:t>を書きだす場所</a:t>
            </a:r>
            <a:endParaRPr lang="en-US" altLang="ja-JP" sz="1600" dirty="0">
              <a:solidFill>
                <a:sysClr val="windowText" lastClr="000000"/>
              </a:solidFill>
            </a:endParaRPr>
          </a:p>
          <a:p>
            <a:pPr algn="ctr"/>
            <a:r>
              <a:rPr lang="ja-JP" altLang="en-US" sz="1600" dirty="0">
                <a:solidFill>
                  <a:sysClr val="windowText" lastClr="000000"/>
                </a:solidFill>
              </a:rPr>
              <a:t>・組立位置情報のファイルの場所</a:t>
            </a:r>
            <a:endParaRPr lang="en-US" altLang="ja-JP" sz="1600" dirty="0">
              <a:solidFill>
                <a:sysClr val="windowText" lastClr="000000"/>
              </a:solidFill>
            </a:endParaRPr>
          </a:p>
          <a:p>
            <a:pPr algn="ctr"/>
            <a:r>
              <a:rPr lang="ja-JP" altLang="en-US" sz="1600" dirty="0">
                <a:solidFill>
                  <a:sysClr val="windowText" lastClr="000000"/>
                </a:solidFill>
              </a:rPr>
              <a:t>・組付けのファイルの場所</a:t>
            </a:r>
            <a:endParaRPr lang="en-US" altLang="ja-JP" sz="1600" dirty="0">
              <a:solidFill>
                <a:sysClr val="windowText" lastClr="000000"/>
              </a:solidFill>
            </a:endParaRPr>
          </a:p>
          <a:p>
            <a:pPr algn="ctr"/>
            <a:r>
              <a:rPr lang="ja-JP" altLang="en-US" sz="1600" dirty="0">
                <a:solidFill>
                  <a:sysClr val="windowText" lastClr="000000"/>
                </a:solidFill>
              </a:rPr>
              <a:t>・部品情報のファイルの場所</a:t>
            </a:r>
            <a:endParaRPr lang="en-US" altLang="ja-JP" sz="1600" dirty="0">
              <a:solidFill>
                <a:sysClr val="windowText" lastClr="000000"/>
              </a:solidFill>
            </a:endParaRPr>
          </a:p>
          <a:p>
            <a:pPr algn="ctr"/>
            <a:r>
              <a:rPr lang="ja-JP" altLang="en-US" sz="1600" dirty="0">
                <a:solidFill>
                  <a:sysClr val="windowText" lastClr="000000"/>
                </a:solidFill>
              </a:rPr>
              <a:t>・評価を書き出す場所</a:t>
            </a:r>
            <a:endParaRPr lang="en-US" altLang="ja-JP" sz="1600" dirty="0">
              <a:solidFill>
                <a:sysClr val="windowText" lastClr="000000"/>
              </a:solidFill>
            </a:endParaRPr>
          </a:p>
          <a:p>
            <a:pPr algn="ctr"/>
            <a:r>
              <a:rPr lang="ja-JP" altLang="en-US" sz="1600" dirty="0">
                <a:solidFill>
                  <a:sysClr val="windowText" lastClr="000000"/>
                </a:solidFill>
              </a:rPr>
              <a:t>・</a:t>
            </a:r>
            <a:r>
              <a:rPr lang="en-US" altLang="ja-JP" sz="1600" dirty="0">
                <a:solidFill>
                  <a:sysClr val="windowText" lastClr="000000"/>
                </a:solidFill>
              </a:rPr>
              <a:t>VFDL</a:t>
            </a:r>
            <a:r>
              <a:rPr lang="ja-JP" altLang="en-US" sz="1600" dirty="0">
                <a:solidFill>
                  <a:sysClr val="windowText" lastClr="000000"/>
                </a:solidFill>
              </a:rPr>
              <a:t>の簡易版を書き出す場所</a:t>
            </a:r>
            <a:endParaRPr lang="en-US" altLang="ja-JP" sz="1600" dirty="0">
              <a:solidFill>
                <a:sysClr val="windowText" lastClr="000000"/>
              </a:solidFill>
            </a:endParaRPr>
          </a:p>
          <a:p>
            <a:pPr algn="ctr"/>
            <a:r>
              <a:rPr lang="ja-JP" altLang="en-US" sz="1600" dirty="0">
                <a:solidFill>
                  <a:sysClr val="windowText" lastClr="000000"/>
                </a:solidFill>
              </a:rPr>
              <a:t>の順に記入</a:t>
            </a:r>
            <a:endParaRPr lang="en-US" altLang="ja-JP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368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33936C8E-6CD2-4DC0-B6EC-68A9C6D48B82}"/>
              </a:ext>
            </a:extLst>
          </p:cNvPr>
          <p:cNvSpPr/>
          <p:nvPr/>
        </p:nvSpPr>
        <p:spPr>
          <a:xfrm>
            <a:off x="0" y="-7620"/>
            <a:ext cx="9144000" cy="479243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solidFill>
                  <a:schemeClr val="tx1"/>
                </a:solidFill>
              </a:rPr>
              <a:t>システムの起動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ED202E16-0E11-4EB7-9E8D-E7828CB0F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23160-944E-4E22-B754-5662DAA2552B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6A19CBE0-E273-4CBB-A806-6FF6C8731F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75" t="13768" r="29718" b="19565"/>
          <a:stretch/>
        </p:blipFill>
        <p:spPr>
          <a:xfrm>
            <a:off x="211454" y="837736"/>
            <a:ext cx="1057276" cy="876300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EF77C2B-C338-410A-BA3C-1EB1646EA582}"/>
              </a:ext>
            </a:extLst>
          </p:cNvPr>
          <p:cNvSpPr txBox="1"/>
          <p:nvPr/>
        </p:nvSpPr>
        <p:spPr>
          <a:xfrm>
            <a:off x="211454" y="166039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システム</a:t>
            </a:r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652228DA-EA8A-4D2D-A8AF-46513DFC2B56}"/>
              </a:ext>
            </a:extLst>
          </p:cNvPr>
          <p:cNvSpPr/>
          <p:nvPr/>
        </p:nvSpPr>
        <p:spPr>
          <a:xfrm>
            <a:off x="1368791" y="1201909"/>
            <a:ext cx="288560" cy="3507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FA886230-1902-4D04-B1D9-FF006BDC6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6" y="726471"/>
            <a:ext cx="4514430" cy="130158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181730D7-8876-4F75-B8E9-EED3398C3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831" y="2444322"/>
            <a:ext cx="5895975" cy="375347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754D9EF-2C0B-4F6F-B9E2-9FE4433A156D}"/>
              </a:ext>
            </a:extLst>
          </p:cNvPr>
          <p:cNvSpPr/>
          <p:nvPr/>
        </p:nvSpPr>
        <p:spPr>
          <a:xfrm>
            <a:off x="6588603" y="5372100"/>
            <a:ext cx="2124075" cy="4953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</a:rPr>
              <a:t>デバッグ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199D455-9A3A-42B2-A1C6-CBE86C11A2DD}"/>
              </a:ext>
            </a:extLst>
          </p:cNvPr>
          <p:cNvSpPr txBox="1"/>
          <p:nvPr/>
        </p:nvSpPr>
        <p:spPr>
          <a:xfrm>
            <a:off x="8004413" y="6302930"/>
            <a:ext cx="92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終了</a:t>
            </a:r>
            <a:r>
              <a:rPr kumimoji="1" lang="en-US" altLang="ja-JP" dirty="0"/>
              <a:t>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9505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33936C8E-6CD2-4DC0-B6EC-68A9C6D48B82}"/>
              </a:ext>
            </a:extLst>
          </p:cNvPr>
          <p:cNvSpPr/>
          <p:nvPr/>
        </p:nvSpPr>
        <p:spPr>
          <a:xfrm>
            <a:off x="0" y="-7620"/>
            <a:ext cx="9144000" cy="479243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solidFill>
                  <a:schemeClr val="tx1"/>
                </a:solidFill>
              </a:rPr>
              <a:t>番外編～</a:t>
            </a:r>
            <a:r>
              <a:rPr kumimoji="1" lang="en-US" altLang="ja-JP" sz="2800" b="1" dirty="0">
                <a:solidFill>
                  <a:schemeClr val="tx1"/>
                </a:solidFill>
              </a:rPr>
              <a:t>MAYA</a:t>
            </a:r>
            <a:r>
              <a:rPr kumimoji="1" lang="ja-JP" altLang="en-US" sz="2800" b="1" dirty="0">
                <a:solidFill>
                  <a:schemeClr val="tx1"/>
                </a:solidFill>
              </a:rPr>
              <a:t>上にない工具を使う場合～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ED202E16-0E11-4EB7-9E8D-E7828CB0F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23160-944E-4E22-B754-5662DAA2552B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78115083-9A77-4AC1-9016-903F3B5E4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63" y="654843"/>
            <a:ext cx="8067873" cy="605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183529"/>
      </p:ext>
    </p:extLst>
  </p:cSld>
  <p:clrMapOvr>
    <a:masterClrMapping/>
  </p:clrMapOvr>
</p:sld>
</file>

<file path=ppt/theme/theme1.xml><?xml version="1.0" encoding="utf-8"?>
<a:theme xmlns:a="http://schemas.openxmlformats.org/drawingml/2006/main" name="テーマ1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テーマ1" id="{5AC9E298-0621-46F7-A863-B37DF2C14F9E}" vid="{9F8DAC23-DD11-4B11-83F7-8F46EF4410C2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BD38A436686869498CDFD74D4BAB561A" ma:contentTypeVersion="12" ma:contentTypeDescription="新しいドキュメントを作成します。" ma:contentTypeScope="" ma:versionID="68c21186b0563cb70cdfefa031220723">
  <xsd:schema xmlns:xsd="http://www.w3.org/2001/XMLSchema" xmlns:xs="http://www.w3.org/2001/XMLSchema" xmlns:p="http://schemas.microsoft.com/office/2006/metadata/properties" xmlns:ns2="281d9746-bd72-4e35-9f78-a45b9075ec73" xmlns:ns3="b5110969-07ff-4b8f-bf14-b20658cbc675" targetNamespace="http://schemas.microsoft.com/office/2006/metadata/properties" ma:root="true" ma:fieldsID="cf580bc10e0115fd80abed73782b4ad8" ns2:_="" ns3:_="">
    <xsd:import namespace="281d9746-bd72-4e35-9f78-a45b9075ec73"/>
    <xsd:import namespace="b5110969-07ff-4b8f-bf14-b20658cbc6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1d9746-bd72-4e35-9f78-a45b9075ec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画像タグ" ma:readOnly="false" ma:fieldId="{5cf76f15-5ced-4ddc-b409-7134ff3c332f}" ma:taxonomyMulti="true" ma:sspId="c6420bf8-4c95-4e92-8313-b67cd5cbc3a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110969-07ff-4b8f-bf14-b20658cbc675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967cae95-9001-4bfe-b316-f2327d078958}" ma:internalName="TaxCatchAll" ma:showField="CatchAllData" ma:web="b5110969-07ff-4b8f-bf14-b20658cbc67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81d9746-bd72-4e35-9f78-a45b9075ec73">
      <Terms xmlns="http://schemas.microsoft.com/office/infopath/2007/PartnerControls"/>
    </lcf76f155ced4ddcb4097134ff3c332f>
    <TaxCatchAll xmlns="b5110969-07ff-4b8f-bf14-b20658cbc675" xsi:nil="true"/>
  </documentManagement>
</p:properties>
</file>

<file path=customXml/itemProps1.xml><?xml version="1.0" encoding="utf-8"?>
<ds:datastoreItem xmlns:ds="http://schemas.openxmlformats.org/officeDocument/2006/customXml" ds:itemID="{AF311FCB-7F58-40D2-A86D-245BB9106DFC}"/>
</file>

<file path=customXml/itemProps2.xml><?xml version="1.0" encoding="utf-8"?>
<ds:datastoreItem xmlns:ds="http://schemas.openxmlformats.org/officeDocument/2006/customXml" ds:itemID="{DD493BFC-387F-4098-A189-D79436AC04F0}"/>
</file>

<file path=customXml/itemProps3.xml><?xml version="1.0" encoding="utf-8"?>
<ds:datastoreItem xmlns:ds="http://schemas.openxmlformats.org/officeDocument/2006/customXml" ds:itemID="{CC146B57-F7B0-497C-AF60-718CA2D04D68}"/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10669</TotalTime>
  <Words>405</Words>
  <Application>Microsoft Office PowerPoint</Application>
  <PresentationFormat>画面に合わせる (4:3)</PresentationFormat>
  <Paragraphs>67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游ゴシック</vt:lpstr>
      <vt:lpstr>Arial</vt:lpstr>
      <vt:lpstr>Calibri</vt:lpstr>
      <vt:lpstr>Calibri Light</vt:lpstr>
      <vt:lpstr>テーマ1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ie</dc:creator>
  <cp:lastModifiedBy>三浦 万侑花</cp:lastModifiedBy>
  <cp:revision>570</cp:revision>
  <cp:lastPrinted>2020-02-05T06:15:07Z</cp:lastPrinted>
  <dcterms:created xsi:type="dcterms:W3CDTF">2019-06-18T11:34:10Z</dcterms:created>
  <dcterms:modified xsi:type="dcterms:W3CDTF">2020-03-24T06:28:44Z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0x010100BD38A436686869498CDFD74D4BAB561A</vt:lpwstr>
  </property>
</Properties>
</file>