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83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6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11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71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3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9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7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3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1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2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1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08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11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3456-0C8B-46DB-963B-02A153286474}" type="datetimeFigureOut">
              <a:rPr lang="ru-RU" smtClean="0"/>
              <a:t>14.05.2023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4B8536-1E28-4BE1-A8D3-5200BE6CFB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C4209-1E4A-4082-BD82-7D551289C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874" y="197770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автоматизации учета книг в библиотеке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800EF4-0946-43E8-BE73-80BB1017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65" y="5154883"/>
            <a:ext cx="10221097" cy="1126283"/>
          </a:xfrm>
        </p:spPr>
        <p:txBody>
          <a:bodyPr>
            <a:normAutofit fontScale="92500"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Захаров Семён Константинович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группа 090203-9о-20/2 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Ларионова Елена Анатольевна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Председатель ПЦК специальности 09.02.03 Программирование в компьютерных системах: Глускер Александр Игоревич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9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C295D-33C8-4C49-8A14-57B0FA5C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21D01-8C84-4F3C-805A-93234704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lvl="0" fontAlgn="base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средствами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средствами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базы данных и приложения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77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DEB08-D2F2-4FE6-8988-E256D4B9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E3339-3F7A-49EA-8628-D2ADA441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2" y="1540189"/>
            <a:ext cx="5254494" cy="3777622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бронирования книги в библиотеке со стороны пользователя, а также реализовать возможность каталогизировать книги и снимать бронь  с книги со стороны администратора.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72C484-5307-45B4-9AA2-57074D41A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0250" y="1292050"/>
            <a:ext cx="5031107" cy="2353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400DBE-93EE-491E-8A1D-731D880D6A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48755" y="4030144"/>
            <a:ext cx="4502602" cy="21806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224B42-77EA-4EBE-AFC9-2DD9BCFB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8" y="4034205"/>
            <a:ext cx="6521230" cy="13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587D4-A989-4608-86B8-9B68E79E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98" y="229828"/>
            <a:ext cx="7965601" cy="128089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5DA83DC-CB46-439A-84C5-807CB42B81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4" y="1510718"/>
            <a:ext cx="8096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05C69-F7EE-4451-97A4-2745A7B4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1" y="422775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архитектура информационной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5A1A28-9ADE-49FC-8535-4874142661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80" y="3708527"/>
            <a:ext cx="6725961" cy="215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F158B-ED77-4D02-A069-A08CD514F9AF}"/>
              </a:ext>
            </a:extLst>
          </p:cNvPr>
          <p:cNvSpPr txBox="1"/>
          <p:nvPr/>
        </p:nvSpPr>
        <p:spPr>
          <a:xfrm>
            <a:off x="1783433" y="2749363"/>
            <a:ext cx="8648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архитектура – «Клиент-Сервер» - то есть двухсторонняя связь. </a:t>
            </a:r>
          </a:p>
        </p:txBody>
      </p:sp>
    </p:spTree>
    <p:extLst>
      <p:ext uri="{BB962C8B-B14F-4D97-AF65-F5344CB8AC3E}">
        <p14:creationId xmlns:p14="http://schemas.microsoft.com/office/powerpoint/2010/main" val="340576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8AD54-7982-4FFA-B2DA-6837957B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494" y="452504"/>
            <a:ext cx="5229011" cy="128089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BCD0A3D-91BA-444F-B518-6F4AFAFC5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9" y="4373461"/>
            <a:ext cx="3928735" cy="2209914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05554B-BCC1-4265-BB3B-8D24C4A31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" y="1541477"/>
            <a:ext cx="3333225" cy="24999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EF6672-370C-447D-9A8C-8256E740B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93" y="2081377"/>
            <a:ext cx="2384775" cy="19600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02917A-D6C4-444C-B613-A59CAE05FAC5}"/>
              </a:ext>
            </a:extLst>
          </p:cNvPr>
          <p:cNvSpPr txBox="1"/>
          <p:nvPr/>
        </p:nvSpPr>
        <p:spPr>
          <a:xfrm>
            <a:off x="7580957" y="2121457"/>
            <a:ext cx="43565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базы данных использовался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Server Express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Sever Management Studio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приложения использовался язык 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WPF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вместе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среде разработке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F4B1AFA-4C7A-458A-B804-ACC26C1A1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46" y="4217773"/>
            <a:ext cx="2916964" cy="21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82514-1F28-4C6F-8760-FD3F3927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220" y="326676"/>
            <a:ext cx="7109560" cy="128089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543A3D-D9E4-4221-819F-F6B0E63D5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360" y="1848554"/>
            <a:ext cx="6171250" cy="21594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F1E781-DFCF-4F11-AF9E-BB4A986B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1" y="4489988"/>
            <a:ext cx="5881688" cy="2252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5A831-7749-4D1A-A373-0C5060FF5226}"/>
              </a:ext>
            </a:extLst>
          </p:cNvPr>
          <p:cNvSpPr txBox="1"/>
          <p:nvPr/>
        </p:nvSpPr>
        <p:spPr>
          <a:xfrm>
            <a:off x="1015067" y="2275090"/>
            <a:ext cx="4160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был реализован функционал: просмотр книг, поиск, добавление, удаление, редактирование, бронирование книги, снятие брони/возврат.</a:t>
            </a:r>
          </a:p>
        </p:txBody>
      </p:sp>
    </p:spTree>
    <p:extLst>
      <p:ext uri="{BB962C8B-B14F-4D97-AF65-F5344CB8AC3E}">
        <p14:creationId xmlns:p14="http://schemas.microsoft.com/office/powerpoint/2010/main" val="31723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C51A-A7D0-43C8-A690-B24A62FE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85" y="265396"/>
            <a:ext cx="7170828" cy="128089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F4AF2-3A94-41BC-912A-B991CC03ED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3599" y="3062256"/>
            <a:ext cx="5288370" cy="288990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84B116-089C-48E0-A3C2-EAF3A7029A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778" y="3429000"/>
            <a:ext cx="4941625" cy="25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3F021-1E41-4E3B-AAA6-A45AC703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05AF6-0C40-4E41-B38F-B6F03AA2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25" y="2448886"/>
            <a:ext cx="7955749" cy="1960228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курсовым проектом мною были достигнуты все поставленные задачи, разработка базы данных и приложения, а также защита этой информационной системы.</a:t>
            </a:r>
          </a:p>
          <a:p>
            <a:pPr marL="0" indent="45720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этого были получен важный ресурс – знания и умения</a:t>
            </a:r>
          </a:p>
          <a:p>
            <a:pPr marL="0" indent="45720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сказать что разработка курсового проекта благоприятно повлияло на навыки программирования  </a:t>
            </a:r>
          </a:p>
        </p:txBody>
      </p:sp>
    </p:spTree>
    <p:extLst>
      <p:ext uri="{BB962C8B-B14F-4D97-AF65-F5344CB8AC3E}">
        <p14:creationId xmlns:p14="http://schemas.microsoft.com/office/powerpoint/2010/main" val="132769198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216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Легкий дым</vt:lpstr>
      <vt:lpstr>Разработка системы автоматизации учета книг в библиотеке</vt:lpstr>
      <vt:lpstr>ВВЕДЕНИЕ</vt:lpstr>
      <vt:lpstr>Основная задача</vt:lpstr>
      <vt:lpstr>Логическая модель базы данных</vt:lpstr>
      <vt:lpstr>Используемая архитектура информационной системы</vt:lpstr>
      <vt:lpstr>Средства разработки</vt:lpstr>
      <vt:lpstr>Функциональные возможности</vt:lpstr>
      <vt:lpstr>Функциональные возможности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автоматизации учета книг в библиотеке</dc:title>
  <dc:creator>Комиссар</dc:creator>
  <cp:lastModifiedBy>Комиссар</cp:lastModifiedBy>
  <cp:revision>6</cp:revision>
  <dcterms:created xsi:type="dcterms:W3CDTF">2023-05-14T16:18:00Z</dcterms:created>
  <dcterms:modified xsi:type="dcterms:W3CDTF">2023-05-14T17:22:20Z</dcterms:modified>
</cp:coreProperties>
</file>