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123E8E-B173-C74A-596C-009FF8E5AD4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704841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526273" y="476249"/>
            <a:ext cx="11193229" cy="5946321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Aufgabe 2:</a:t>
            </a: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R="0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11 Atribute mit 6599 Einträgen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R="0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 gibt keine fehlenden Datensätze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R="0">
              <a:defRPr/>
            </a:pPr>
            <a:endParaRPr sz="2800"/>
          </a:p>
          <a:p>
            <a:pPr marR="0">
              <a:defRPr/>
            </a:pPr>
            <a:endParaRPr sz="2800"/>
          </a:p>
          <a:p>
            <a:pPr marR="0">
              <a:defRPr/>
            </a:pPr>
            <a:endParaRPr sz="2800"/>
          </a:p>
          <a:p>
            <a:pPr marR="0">
              <a:defRPr/>
            </a:pPr>
            <a:endParaRPr sz="2800"/>
          </a:p>
          <a:p>
            <a:pPr marL="0" marR="0" indent="0">
              <a:buFont typeface="Arial"/>
              <a:buNone/>
              <a:defRPr/>
            </a:pPr>
            <a:endParaRPr sz="2800"/>
          </a:p>
          <a:p>
            <a:pPr marL="0" marR="0" indent="0"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Aufgabe 3:</a:t>
            </a:r>
            <a:endParaRPr sz="2800"/>
          </a:p>
          <a:p>
            <a:pPr marL="0" indent="0">
              <a:buFont typeface="Arial"/>
              <a:buNone/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514427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26273" y="2218905"/>
            <a:ext cx="11193229" cy="1441416"/>
          </a:xfrm>
          <a:prstGeom prst="rect">
            <a:avLst/>
          </a:prstGeom>
        </p:spPr>
      </p:pic>
      <p:pic>
        <p:nvPicPr>
          <p:cNvPr id="6633684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3111630" y="4379365"/>
            <a:ext cx="3829404" cy="2043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83785287" name=""/>
          <p:cNvPicPr>
            <a:picLocks noChangeAspect="1"/>
          </p:cNvPicPr>
          <p:nvPr/>
        </p:nvPicPr>
        <p:blipFill>
          <a:blip r:embed="rId3"/>
          <a:srcRect l="1282" t="0" r="0" b="0"/>
          <a:stretch/>
        </p:blipFill>
        <p:spPr bwMode="auto">
          <a:xfrm flipH="0" flipV="0">
            <a:off x="244949" y="1825624"/>
            <a:ext cx="5851048" cy="3963774"/>
          </a:xfrm>
          <a:prstGeom prst="rect">
            <a:avLst/>
          </a:prstGeom>
        </p:spPr>
      </p:pic>
      <p:pic>
        <p:nvPicPr>
          <p:cNvPr id="827548284" name=""/>
          <p:cNvPicPr>
            <a:picLocks noChangeAspect="1"/>
          </p:cNvPicPr>
          <p:nvPr/>
        </p:nvPicPr>
        <p:blipFill>
          <a:blip r:embed="rId4"/>
          <a:srcRect l="1652" t="0" r="1790" b="1129"/>
          <a:stretch/>
        </p:blipFill>
        <p:spPr bwMode="auto">
          <a:xfrm flipH="0" flipV="0">
            <a:off x="6192642" y="1825624"/>
            <a:ext cx="5646963" cy="4011839"/>
          </a:xfrm>
          <a:prstGeom prst="rect">
            <a:avLst/>
          </a:prstGeom>
        </p:spPr>
      </p:pic>
      <p:sp>
        <p:nvSpPr>
          <p:cNvPr id="1323528905" name="Content Placeholder 2"/>
          <p:cNvSpPr>
            <a:spLocks noGrp="1"/>
          </p:cNvSpPr>
          <p:nvPr>
            <p:ph sz="half" idx="1"/>
          </p:nvPr>
        </p:nvSpPr>
        <p:spPr bwMode="auto">
          <a:xfrm flipH="0" flipV="0">
            <a:off x="517071" y="1156606"/>
            <a:ext cx="5181599" cy="705303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Originale Währung</a:t>
            </a:r>
            <a:endParaRPr/>
          </a:p>
        </p:txBody>
      </p:sp>
      <p:sp>
        <p:nvSpPr>
          <p:cNvPr id="312915049" name="Content Placeholder 3"/>
          <p:cNvSpPr>
            <a:spLocks noGrp="1"/>
          </p:cNvSpPr>
          <p:nvPr>
            <p:ph sz="half" idx="2"/>
          </p:nvPr>
        </p:nvSpPr>
        <p:spPr bwMode="auto">
          <a:xfrm flipH="0" flipV="0">
            <a:off x="6429375" y="1156606"/>
            <a:ext cx="5181599" cy="593043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in USD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Gruppe03_uebung-a1</dc:title>
  <dc:subject/>
  <dc:creator>Georg Kresse;Wollschäger Till</dc:creator>
  <cp:keywords/>
  <dc:description/>
  <dc:identifier/>
  <dc:language/>
  <cp:lastModifiedBy/>
  <cp:revision>7</cp:revision>
  <dcterms:modified xsi:type="dcterms:W3CDTF">2025-01-14T18:25:32Z</dcterms:modified>
  <cp:category/>
  <cp:contentStatus/>
  <cp:version/>
</cp:coreProperties>
</file>