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6"/>
  </p:notesMasterIdLst>
  <p:sldIdLst>
    <p:sldId id="256" r:id="rId4"/>
    <p:sldId id="257" r:id="rId5"/>
  </p:sldIdLst>
  <p:sldSz cx="12192000" cy="6858000"/>
  <p:notesSz cx="6858000" cy="9144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 /><Relationship Id="rId8" Type="http://schemas.openxmlformats.org/officeDocument/2006/relationships/tableStyles" Target="tableStyles.xml" /><Relationship Id="rId9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632E96E-41F7-40C5-8419-297958CC00FA}" type="datetimeFigureOut">
              <a:rPr lang="en-US"/>
              <a:t>10/30/2013</a:t>
            </a:fld>
            <a:endParaRPr lang="en-US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E6999B8-B6B4-4561-A3CD-BBCDAB9FC9D9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E6999B8-B6B4-4561-A3CD-BBCDAB9FC9D9}" type="slidenum">
              <a:rPr lang="en-US"/>
              <a:t>1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5123E8E-B173-C74A-596C-009FF8E5AD43}" type="slidenum">
              <a:rPr/>
              <a:t/>
            </a:fld>
            <a:endParaRPr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ChangeAspect="1"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17048415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526273" y="476249"/>
            <a:ext cx="11193229" cy="5946321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75000" lnSpcReduction="5000"/>
          </a:bodyPr>
          <a:lstStyle/>
          <a:p>
            <a:pPr marL="0" indent="0">
              <a:buFont typeface="Arial"/>
              <a:buNone/>
              <a:defRPr/>
            </a:pPr>
            <a:r>
              <a:rPr lang="en-US" sz="28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Aufgabe 1:</a:t>
            </a:r>
            <a:endParaRPr lang="en-US" sz="2800" b="1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Die Datenquelle enthält Stellenauschreibungen für verschiedene Bereiche der Informatik</a:t>
            </a:r>
            <a:endParaRPr lang="en-US" sz="2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Die Angaben zur Vergütung werden anhand von Umfragen der Anbieter und öffentlicher Angebote erhoben</a:t>
            </a:r>
            <a:endParaRPr lang="en-US" sz="2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Die Daten sind recht verlässlich (viele Daten, Webseite zeigt hohe Transparenz)</a:t>
            </a:r>
            <a:endParaRPr lang="en-US" sz="2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en-US" sz="28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Aufgabe 2:</a:t>
            </a:r>
            <a:endParaRPr lang="en-US" sz="2800" b="1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R="0"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11 Atribute mit 6599 Einträgen</a:t>
            </a:r>
            <a:endParaRPr lang="en-US" sz="2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R="0"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Es gibt keine fehlenden Datensätze</a:t>
            </a:r>
            <a:endParaRPr lang="en-US" sz="2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R="0">
              <a:defRPr/>
            </a:pPr>
            <a:endParaRPr sz="2800"/>
          </a:p>
          <a:p>
            <a:pPr marR="0">
              <a:defRPr/>
            </a:pPr>
            <a:endParaRPr sz="2800"/>
          </a:p>
          <a:p>
            <a:pPr marR="0">
              <a:defRPr/>
            </a:pPr>
            <a:endParaRPr sz="2800"/>
          </a:p>
          <a:p>
            <a:pPr marL="0" marR="0" indent="0">
              <a:buFont typeface="Arial"/>
              <a:buNone/>
              <a:defRPr/>
            </a:pPr>
            <a:endParaRPr sz="2800"/>
          </a:p>
          <a:p>
            <a:pPr marL="0" marR="0" indent="0">
              <a:buFont typeface="Arial"/>
              <a:buNone/>
              <a:defRPr/>
            </a:pPr>
            <a:endParaRPr sz="2800"/>
          </a:p>
          <a:p>
            <a:pPr marL="0" marR="0" indent="0">
              <a:buFont typeface="Arial"/>
              <a:buNone/>
              <a:defRPr/>
            </a:pPr>
            <a:r>
              <a:rPr lang="en-US" sz="28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Aufgabe 3:</a:t>
            </a:r>
            <a:endParaRPr sz="2800"/>
          </a:p>
          <a:p>
            <a:pPr marL="0" indent="0">
              <a:buFont typeface="Arial"/>
              <a:buNone/>
              <a:defRPr/>
            </a:pPr>
            <a:endParaRPr lang="en-US" sz="2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151442781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rot="0" flipH="0" flipV="0">
            <a:off x="526272" y="3546703"/>
            <a:ext cx="8173204" cy="1052510"/>
          </a:xfrm>
          <a:prstGeom prst="rect">
            <a:avLst/>
          </a:prstGeom>
        </p:spPr>
      </p:pic>
      <p:pic>
        <p:nvPicPr>
          <p:cNvPr id="66336849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rot="0" flipH="0" flipV="0">
            <a:off x="2390875" y="4816928"/>
            <a:ext cx="3162334" cy="16872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083785287" name=""/>
          <p:cNvPicPr>
            <a:picLocks noChangeAspect="1"/>
          </p:cNvPicPr>
          <p:nvPr/>
        </p:nvPicPr>
        <p:blipFill>
          <a:blip r:embed="rId3"/>
          <a:srcRect l="1282" t="0" r="0" b="0"/>
          <a:stretch/>
        </p:blipFill>
        <p:spPr bwMode="auto">
          <a:xfrm flipH="0" flipV="0">
            <a:off x="244949" y="1825624"/>
            <a:ext cx="5851048" cy="3963774"/>
          </a:xfrm>
          <a:prstGeom prst="rect">
            <a:avLst/>
          </a:prstGeom>
        </p:spPr>
      </p:pic>
      <p:pic>
        <p:nvPicPr>
          <p:cNvPr id="827548284" name=""/>
          <p:cNvPicPr>
            <a:picLocks noChangeAspect="1"/>
          </p:cNvPicPr>
          <p:nvPr/>
        </p:nvPicPr>
        <p:blipFill>
          <a:blip r:embed="rId4"/>
          <a:srcRect l="1652" t="0" r="1790" b="1129"/>
          <a:stretch/>
        </p:blipFill>
        <p:spPr bwMode="auto">
          <a:xfrm flipH="0" flipV="0">
            <a:off x="6192642" y="1825624"/>
            <a:ext cx="5646963" cy="4011839"/>
          </a:xfrm>
          <a:prstGeom prst="rect">
            <a:avLst/>
          </a:prstGeom>
        </p:spPr>
      </p:pic>
      <p:sp>
        <p:nvSpPr>
          <p:cNvPr id="1323528905" name="Content Placeholder 2"/>
          <p:cNvSpPr>
            <a:spLocks noGrp="1"/>
          </p:cNvSpPr>
          <p:nvPr>
            <p:ph sz="half" idx="1"/>
          </p:nvPr>
        </p:nvSpPr>
        <p:spPr bwMode="auto">
          <a:xfrm flipH="0" flipV="0">
            <a:off x="517071" y="1156606"/>
            <a:ext cx="5181599" cy="705303"/>
          </a:xfrm>
        </p:spPr>
        <p:txBody>
          <a:bodyPr/>
          <a:lstStyle/>
          <a:p>
            <a:pPr marL="0" indent="0">
              <a:buFont typeface="Arial"/>
              <a:buNone/>
              <a:defRPr/>
            </a:pPr>
            <a:r>
              <a:rPr/>
              <a:t>Originale Währung</a:t>
            </a:r>
            <a:endParaRPr/>
          </a:p>
        </p:txBody>
      </p:sp>
      <p:sp>
        <p:nvSpPr>
          <p:cNvPr id="312915049" name="Content Placeholder 3"/>
          <p:cNvSpPr>
            <a:spLocks noGrp="1"/>
          </p:cNvSpPr>
          <p:nvPr>
            <p:ph sz="half" idx="2"/>
          </p:nvPr>
        </p:nvSpPr>
        <p:spPr bwMode="auto">
          <a:xfrm flipH="0" flipV="0">
            <a:off x="6429375" y="1156606"/>
            <a:ext cx="5181599" cy="593043"/>
          </a:xfrm>
        </p:spPr>
        <p:txBody>
          <a:bodyPr/>
          <a:lstStyle/>
          <a:p>
            <a:pPr marL="0" indent="0">
              <a:buFont typeface="Arial"/>
              <a:buNone/>
              <a:defRPr/>
            </a:pPr>
            <a:r>
              <a:rPr/>
              <a:t>in USD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ONLYOFFICE/8.0.1.31</Application>
  <DocSecurity>0</DocSecurity>
  <PresentationFormat>Widescreen</PresentationFormat>
  <Paragraphs>0</Paragraphs>
  <Slides>2</Slides>
  <Notes>2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Theme 1</vt:lpstr>
      <vt:lpstr>Slide 1</vt:lpstr>
      <vt:lpstr>Slide 2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Gruppe03-uebung-a1.pdf</dc:title>
  <dc:subject/>
  <dc:creator>Georg Kresse;Wollschläger Till</dc:creator>
  <cp:keywords/>
  <dc:description/>
  <dc:identifier/>
  <dc:language/>
  <cp:lastModifiedBy/>
  <cp:revision>7</cp:revision>
  <dcterms:modified xsi:type="dcterms:W3CDTF">2025-01-14T18:37:05Z</dcterms:modified>
  <cp:category/>
  <cp:contentStatus/>
  <cp:version/>
</cp:coreProperties>
</file>