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3AAC545-CE8F-4EDE-A4EA-8D9AE2A576CA}">
          <p14:sldIdLst>
            <p14:sldId id="256"/>
            <p14:sldId id="257"/>
          </p14:sldIdLst>
        </p14:section>
        <p14:section name="Untitled Section" id="{5BFE0421-F36C-43CC-9A85-3387B4B1C304}">
          <p14:sldIdLst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26" autoAdjust="0"/>
  </p:normalViewPr>
  <p:slideViewPr>
    <p:cSldViewPr snapToGrid="0">
      <p:cViewPr varScale="1">
        <p:scale>
          <a:sx n="75" d="100"/>
          <a:sy n="75" d="100"/>
        </p:scale>
        <p:origin x="123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Notes: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dirty="0"/>
              <a:t>The tablet pilot launched at both locations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dirty="0"/>
              <a:t>The weekend before we ran a successful test run at one location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dirty="0"/>
              <a:t>Hard work of many team members over the course of a few months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dirty="0"/>
              <a:t>Now, let’s take a look at how successful it was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8aa0f6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8aa0f6e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Notes: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made a list of evaluation questions around how we wanted to measure success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It included questions around tablet experience, satisfaction, visit length, if they experienced any technical issues, and more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administered the survey by offering it on the tablet after they pay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8aa0f6e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8aa0f6e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Notes: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Guests were generally satisfied with their experience, but there’s room for improvement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Other results included: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Guests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preferred their experience with the tablets over a traditional waiter experience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Guests found the checkout process quick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There’s still work to do on improving speed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Guest orders are still being made incorrectly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e8aa0f6e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e8aa0f6e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Notes: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Guests reported that they were having difficulty with navigating the tablet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Guests reported that the tablets malfunctioned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One goal for the tablets was to improve customer experience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We’ll work with the tablet vendor to switch to a layout they’ll find simpler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e8aa0f6e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e8aa0f6e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Notes: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Guests noted that they were still waiting the usual time for their table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Guests noted that they were spending the same amount of time at the table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One goal for the tablets was to decrease visit time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We’ll work with the GMs to speed up visit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>
                <a:solidFill>
                  <a:srgbClr val="0C7182"/>
                </a:solidFill>
              </a:rPr>
              <a:t>[Tablet Test Launch Findings]</a:t>
            </a:r>
            <a:endParaRPr sz="4200" b="1" dirty="0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649705"/>
            <a:ext cx="8520600" cy="3272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/>
              <a:t>Milestone summary</a:t>
            </a:r>
            <a:r>
              <a:rPr lang="en" i="1" dirty="0"/>
              <a:t>: Tablet pilot launched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i="1" dirty="0"/>
          </a:p>
          <a:p>
            <a:pPr marL="0" lvl="0" indent="0"/>
            <a:r>
              <a:rPr lang="en-US" b="1" dirty="0"/>
              <a:t>How we got there…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4247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Overview – Evaluation &amp; Indicators</a:t>
            </a:r>
          </a:p>
          <a:p>
            <a:pPr marL="0" lvl="0" indent="0" algn="l"/>
            <a:endParaRPr lang="en-US" sz="1200" dirty="0"/>
          </a:p>
          <a:p>
            <a:pPr marL="0" lvl="0" indent="0" algn="l"/>
            <a:endParaRPr lang="en-US" sz="1200" dirty="0"/>
          </a:p>
          <a:p>
            <a:pPr marL="0" lvl="0" indent="0" algn="l"/>
            <a:endParaRPr lang="en-US" sz="1400" i="1" dirty="0"/>
          </a:p>
          <a:p>
            <a:pPr marL="0" lvl="0" indent="0"/>
            <a:r>
              <a:rPr lang="en-US" sz="2000" b="1" dirty="0">
                <a:latin typeface="Open Sans"/>
                <a:ea typeface="Open Sans"/>
                <a:cs typeface="Open Sans"/>
                <a:sym typeface="Open Sans"/>
              </a:rPr>
              <a:t>Did we achieve our goals?</a:t>
            </a:r>
          </a:p>
          <a:p>
            <a:pPr marL="0" lvl="0" indent="0"/>
            <a:endParaRPr lang="en-US" sz="20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/>
            <a:r>
              <a:rPr lang="en-US" sz="2000" b="1" dirty="0">
                <a:latin typeface="Open Sans"/>
                <a:ea typeface="Open Sans"/>
                <a:cs typeface="Open Sans"/>
                <a:sym typeface="Open Sans"/>
              </a:rPr>
              <a:t>Were customers satisfied?</a:t>
            </a:r>
          </a:p>
          <a:p>
            <a:pPr marL="0" lvl="0" indent="0"/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/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In order to evaluate the tablet launch, we asked guests to complete a survey on the tablet at the end of their visit.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Findings</a:t>
            </a:r>
            <a:endParaRPr i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20C333-D70C-9BC0-AB1C-D83A30E17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72" y="816726"/>
            <a:ext cx="7598410" cy="31273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B81F41-F4AB-D08A-7EB7-AA4306C74426}"/>
              </a:ext>
            </a:extLst>
          </p:cNvPr>
          <p:cNvSpPr txBox="1"/>
          <p:nvPr/>
        </p:nvSpPr>
        <p:spPr>
          <a:xfrm>
            <a:off x="620172" y="3944039"/>
            <a:ext cx="75984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visual is a plot of a data point from our survey which clearly shows that most customers rated their experience positively, with 72% selecting </a:t>
            </a:r>
            <a:r>
              <a:rPr lang="en-US" b="1" dirty="0"/>
              <a:t>4 (Good)</a:t>
            </a:r>
            <a:r>
              <a:rPr lang="en-US" dirty="0"/>
              <a:t> or </a:t>
            </a:r>
            <a:r>
              <a:rPr lang="en-US" b="1" dirty="0"/>
              <a:t>5 (Great)</a:t>
            </a:r>
            <a:r>
              <a:rPr lang="en-US" dirty="0"/>
              <a:t>. This implies that a majority of customers were satisfied with the test launch experience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4115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Next Steps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i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/>
              <a:t>Survey finding- Guests find it difficult navigating tablet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2000" i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2000" i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/>
              <a:t>Recommendation- Work with Tablet vendor to switch to a layout that they’ll find much simpler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Next Steps</a:t>
            </a:r>
            <a:endParaRPr i="1"/>
          </a:p>
        </p:txBody>
      </p:sp>
      <p:sp>
        <p:nvSpPr>
          <p:cNvPr id="2" name="Google Shape;82;p17">
            <a:extLst>
              <a:ext uri="{FF2B5EF4-FFF2-40B4-BE49-F238E27FC236}">
                <a16:creationId xmlns:a16="http://schemas.microsoft.com/office/drawing/2014/main" id="{2E0FC93A-00CA-F07A-9077-379638953E6D}"/>
              </a:ext>
            </a:extLst>
          </p:cNvPr>
          <p:cNvSpPr txBox="1">
            <a:spLocks/>
          </p:cNvSpPr>
          <p:nvPr/>
        </p:nvSpPr>
        <p:spPr>
          <a:xfrm>
            <a:off x="311700" y="203250"/>
            <a:ext cx="8520600" cy="411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i="1" dirty="0"/>
              <a:t>Next Steps</a:t>
            </a:r>
          </a:p>
          <a:p>
            <a:pPr marL="0" indent="0" algn="l"/>
            <a:endParaRPr lang="en-US" i="1" dirty="0"/>
          </a:p>
          <a:p>
            <a:pPr marL="0" indent="0" algn="just"/>
            <a:r>
              <a:rPr lang="en-US" sz="2000" i="1" dirty="0"/>
              <a:t>Survey finding- Table turn time wasn’t reduced</a:t>
            </a:r>
          </a:p>
          <a:p>
            <a:pPr marL="0" indent="0" algn="just"/>
            <a:endParaRPr lang="en-US" sz="2000" i="1" dirty="0"/>
          </a:p>
          <a:p>
            <a:pPr marL="0" indent="0" algn="just"/>
            <a:endParaRPr lang="en-US" sz="2000" i="1" dirty="0"/>
          </a:p>
          <a:p>
            <a:pPr marL="0" indent="0" algn="just"/>
            <a:r>
              <a:rPr lang="en-US" sz="2000" i="1" dirty="0"/>
              <a:t>Recommendation- Work with GMs to speed things up.</a:t>
            </a:r>
          </a:p>
          <a:p>
            <a:pPr marL="0" indent="0" algn="l"/>
            <a:endParaRPr lang="en-US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392</Words>
  <Application>Microsoft Office PowerPoint</Application>
  <PresentationFormat>On-screen Show (16:9)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Open Sans</vt:lpstr>
      <vt:lpstr>Simple Light</vt:lpstr>
      <vt:lpstr>[Tablet Test Launch Findings]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Kommomo Usang</cp:lastModifiedBy>
  <cp:revision>2</cp:revision>
  <dcterms:modified xsi:type="dcterms:W3CDTF">2025-07-15T18:55:33Z</dcterms:modified>
</cp:coreProperties>
</file>