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757A-49FA-49D9-A3EC-81D663E2C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94033-E8BD-4919-9B68-F4A00C94C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5452C-291B-4C89-B67F-1983A4FC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F2A5-65D3-4C84-BA6F-7517190CCB50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F34C8-DCDE-412A-A2D1-B9358FDA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138C6-A760-404C-8C1B-213C3EA7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5561-9847-491A-9C2A-9C71DF8CF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91630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E9BD-97D6-4BBF-9E94-0C1427AF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1D3AC-42B3-40D2-9AB4-6C766E451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68C42-D488-44EB-94BC-8D15A87A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F2A5-65D3-4C84-BA6F-7517190CCB50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ACB16-4217-4943-B4C5-DB20C4E2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C2220-D6B1-452B-B9AB-0F63C672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5561-9847-491A-9C2A-9C71DF8CF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72067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BB724-D42B-4C2C-8D2D-9BAB516F4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44C6F-5BFA-49A7-B7AC-2AD7679D7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EA167-4E1A-425A-AA13-44B9EA12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F2A5-65D3-4C84-BA6F-7517190CCB50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F5B3B-66E2-4965-A77E-628E2784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509C0-B475-4425-9FE8-46AB7E9F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5561-9847-491A-9C2A-9C71DF8CF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1842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1DD8-9C6E-4230-9D55-54F6256B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4F60-C1CB-44DC-A28C-C3121CA3B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870AB-6BC8-491A-B655-0C089597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F2A5-65D3-4C84-BA6F-7517190CCB50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1D4D-B6BD-4FF5-B18B-804DCA07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26C60-23D9-47A2-9D57-0D20F58F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5561-9847-491A-9C2A-9C71DF8CF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43449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956D-23A3-4670-B58D-D3DE2CC7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FE963-AE4D-4F94-BABD-7B73E114F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6DF73-F73F-4FA3-A33D-45AECE08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F2A5-65D3-4C84-BA6F-7517190CCB50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3B29C-7DC2-4D60-801D-FAE7B772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ED066-3A44-4A16-A9F2-5F83F7B6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5561-9847-491A-9C2A-9C71DF8CF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76987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D961-6755-401A-98B9-B123EBAD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293C1-B3AD-4A7F-B8D0-4277BED00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ED6A6-DEFE-405D-A42C-59731D8A5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015EF-81C7-4BBA-A016-9E13FB0E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F2A5-65D3-4C84-BA6F-7517190CCB50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975AC-D1CB-49D3-8025-8FAFC7DE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EAB4C-49B4-4681-90EC-B7ABD6C7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5561-9847-491A-9C2A-9C71DF8CF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89638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6B9C-2F97-411E-BA16-C4AFCD04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D0264-8F5C-4EC3-9C1D-89E238C27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C8033-9389-4F81-905C-2694BC207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F147B-A1BA-4988-8618-FE89089E8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80B26-ED15-4642-AA28-FF2007BAE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9F800-BEEA-4D72-99FE-D28E9D09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F2A5-65D3-4C84-BA6F-7517190CCB50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EA5C2-D8FB-4EDB-BCE4-A1C0403C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ED2F0-B361-400A-8602-0FB6D447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5561-9847-491A-9C2A-9C71DF8CF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85013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E432-D221-4C95-9CE8-C5EA2AEB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40F96-1926-4242-A41A-67F99B68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F2A5-65D3-4C84-BA6F-7517190CCB50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7B9B4-084E-42C3-94F2-9FD4E190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0AED9-EF53-4665-98FF-218FA39E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5561-9847-491A-9C2A-9C71DF8CF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41747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FE467-4562-4B41-A992-A509E2CA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F2A5-65D3-4C84-BA6F-7517190CCB50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957A9-3DEA-43A3-B59E-3382AF39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221BC-7B4B-4295-9C89-E8EA51B6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5561-9847-491A-9C2A-9C71DF8CF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65122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57EB-9064-4B64-B195-BD419629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FA2C-8391-4C75-AB8A-AB8B95921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30FD3-D535-43E1-9850-5ADE885C5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BC36E-5F19-49C9-88B9-2323A80C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F2A5-65D3-4C84-BA6F-7517190CCB50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B4776-AE2D-4189-B9F5-96382FDE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3306F-4542-47BA-A98A-A36345CE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5561-9847-491A-9C2A-9C71DF8CF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05149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8FB6-E66E-432A-9680-9A8756AB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CE6A2-55D8-4875-989F-171C175B9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84479-63FF-4C16-8211-B01FAD76E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575E4-89D6-401D-8C9F-49D7F67B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F2A5-65D3-4C84-BA6F-7517190CCB50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C5C83-9908-4F42-AC27-1C50B7AC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E9E62-F660-4048-B3D4-FE7401D3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5561-9847-491A-9C2A-9C71DF8CF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15366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D98E8-CBA2-4ED7-8342-AC2BDB25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D70C-FD1A-400B-A7B3-A3E0A20F6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04F4B-BCB1-49F4-8D9E-191F8A766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AF2A5-65D3-4C84-BA6F-7517190CCB50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643CE-294A-4A5D-BC58-E8052AE6F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7C93-82B0-4584-9D2A-3B4EF2CA5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F5561-9847-491A-9C2A-9C71DF8CF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12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FEC27-C9A7-4E32-B859-C68FB2274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8025619" cy="2838938"/>
          </a:xfrm>
        </p:spPr>
        <p:txBody>
          <a:bodyPr>
            <a:normAutofit/>
          </a:bodyPr>
          <a:lstStyle/>
          <a:p>
            <a:pPr algn="l"/>
            <a:r>
              <a:rPr lang="en-IN" sz="5600" b="1" dirty="0">
                <a:solidFill>
                  <a:srgbClr val="FFFFFF"/>
                </a:solidFill>
                <a:latin typeface="Amasis MT Pro Black" panose="020B0604020202020204" pitchFamily="18" charset="0"/>
              </a:rPr>
              <a:t>Used car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83D0C-42FD-44AD-A84C-F68D49511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n-IN" sz="3200" dirty="0">
                <a:solidFill>
                  <a:srgbClr val="FFFFFF"/>
                </a:solidFill>
              </a:rPr>
              <a:t>By: Kommuri Raju</a:t>
            </a:r>
          </a:p>
          <a:p>
            <a:pPr algn="r"/>
            <a:r>
              <a:rPr lang="en-IN" sz="3200" dirty="0">
                <a:solidFill>
                  <a:srgbClr val="FFFFFF"/>
                </a:solidFill>
              </a:rPr>
              <a:t>Raj.kommuri2@gmail.com</a:t>
            </a:r>
          </a:p>
        </p:txBody>
      </p:sp>
      <p:sp>
        <p:nvSpPr>
          <p:cNvPr id="2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366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83" name="Freeform: Shape 7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E1052-1A75-4F73-95D5-5F476087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Price Range of all cars:</a:t>
            </a:r>
            <a:b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Most of the car prices are ranged between 10,000 – 30,0000.</a:t>
            </a:r>
            <a:br>
              <a:rPr lang="en-US" sz="27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7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Very less cars are pricing above 30,000.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FBDFD91B-F038-4175-A5FF-3BF9D060A1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3917" y="1175117"/>
            <a:ext cx="6643212" cy="386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02732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lowchart: Document 13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22222-4DDD-4048-8514-6A6CDB24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Selling Car Brands: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A076B26-1FF8-4D4D-9CD8-796E02B0C6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8407" y="1205494"/>
            <a:ext cx="8313593" cy="518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63814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3D1F9-DAE2-4688-B3D2-71CF56AB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kern="1200" dirty="0">
                <a:solidFill>
                  <a:srgbClr val="FFFFFF"/>
                </a:solidFill>
                <a:latin typeface="Amasis MT Pro Medium" panose="020B0604020202020204" pitchFamily="18" charset="0"/>
              </a:rPr>
              <a:t>In the </a:t>
            </a:r>
            <a:r>
              <a:rPr lang="en-US" sz="2400" kern="1200" dirty="0" err="1">
                <a:solidFill>
                  <a:srgbClr val="FFFFFF"/>
                </a:solidFill>
                <a:latin typeface="Amasis MT Pro Medium" panose="020B0604020202020204" pitchFamily="18" charset="0"/>
              </a:rPr>
              <a:t>Volksvagen</a:t>
            </a:r>
            <a:r>
              <a:rPr lang="en-US" sz="2400" kern="1200" dirty="0">
                <a:solidFill>
                  <a:srgbClr val="FFFFFF"/>
                </a:solidFill>
                <a:latin typeface="Amasis MT Pro Medium" panose="020B0604020202020204" pitchFamily="18" charset="0"/>
              </a:rPr>
              <a:t> brand users are more interested to buy Van and Sedan body type cars.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89FD05E-F116-45FC-888B-1D52ED2A28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6201" y="886266"/>
            <a:ext cx="8305800" cy="513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33429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5D813D1-BA6B-40B4-A101-04BB8944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A3DFA5-2D7B-4989-8ED7-8321EC11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98123-F60A-4C61-8310-7A4E383B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3629555" cy="1893524"/>
          </a:xfrm>
        </p:spPr>
        <p:txBody>
          <a:bodyPr anchor="b">
            <a:normAutofit fontScale="90000"/>
          </a:bodyPr>
          <a:lstStyle/>
          <a:p>
            <a:r>
              <a:rPr lang="en-IN" sz="3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of the people are interested to purchase Petrol Engine cars.</a:t>
            </a:r>
          </a:p>
        </p:txBody>
      </p:sp>
      <p:sp>
        <p:nvSpPr>
          <p:cNvPr id="10248" name="Content Placeholder 10247">
            <a:extLst>
              <a:ext uri="{FF2B5EF4-FFF2-40B4-BE49-F238E27FC236}">
                <a16:creationId xmlns:a16="http://schemas.microsoft.com/office/drawing/2014/main" id="{C5E18EFF-2F59-49DB-85C0-C800F4327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3882683"/>
            <a:ext cx="3629555" cy="2024453"/>
          </a:xfrm>
        </p:spPr>
        <p:txBody>
          <a:bodyPr>
            <a:noAutofit/>
          </a:bodyPr>
          <a:lstStyle/>
          <a:p>
            <a:r>
              <a:rPr lang="en-US" sz="29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Sedan body type attracting the maximum users after that Crossover.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9A3DFD4D-555A-45E4-BC70-5284ECDF0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6548" y="206916"/>
            <a:ext cx="6320441" cy="314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0C392237-37DB-488E-BED0-14E599D9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9717" y="3498320"/>
            <a:ext cx="6320441" cy="308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7362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60DD-0581-4466-A3F4-8DD411F0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19E44-5FD5-4479-85DA-B150703B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Most of the users are interested to purchase low price, Sedan body type and Petrol Engine cars.</a:t>
            </a:r>
          </a:p>
          <a:p>
            <a:r>
              <a:rPr lang="en-IN" dirty="0"/>
              <a:t>Maximum cars are pricing range between 10000$ – 30000$</a:t>
            </a:r>
          </a:p>
          <a:p>
            <a:r>
              <a:rPr lang="en-IN" dirty="0" err="1"/>
              <a:t>Volksvagen</a:t>
            </a:r>
            <a:r>
              <a:rPr lang="en-IN" dirty="0"/>
              <a:t> brand cars are leading the used car market.</a:t>
            </a:r>
          </a:p>
          <a:p>
            <a:r>
              <a:rPr lang="en-IN" dirty="0" err="1"/>
              <a:t>Bently</a:t>
            </a:r>
            <a:r>
              <a:rPr lang="en-IN" dirty="0"/>
              <a:t> and </a:t>
            </a:r>
            <a:r>
              <a:rPr lang="en-IN" dirty="0" err="1"/>
              <a:t>Mercedes-benz</a:t>
            </a:r>
            <a:r>
              <a:rPr lang="en-IN" dirty="0"/>
              <a:t> cars are the highest price cars.</a:t>
            </a:r>
          </a:p>
          <a:p>
            <a:r>
              <a:rPr lang="en-US" sz="2800" dirty="0"/>
              <a:t>GAZ</a:t>
            </a:r>
            <a:r>
              <a:rPr lang="en-US" dirty="0"/>
              <a:t> and </a:t>
            </a:r>
            <a:r>
              <a:rPr lang="en-US" sz="2800" dirty="0"/>
              <a:t> </a:t>
            </a:r>
            <a:r>
              <a:rPr lang="en-US" sz="2800" i="0" dirty="0" err="1">
                <a:effectLst/>
              </a:rPr>
              <a:t>Moskvich</a:t>
            </a:r>
            <a:r>
              <a:rPr lang="en-US" sz="2800" i="0" dirty="0">
                <a:effectLst/>
              </a:rPr>
              <a:t>-AZLK brand cars are the lowest price cars.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534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B4F4-8EC2-40B6-875B-F0EC4D4B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9600" b="1" dirty="0">
                <a:solidFill>
                  <a:schemeClr val="accent2">
                    <a:lumMod val="75000"/>
                  </a:scheme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7" name="Project end video">
            <a:hlinkClick r:id="" action="ppaction://media"/>
            <a:extLst>
              <a:ext uri="{FF2B5EF4-FFF2-40B4-BE49-F238E27FC236}">
                <a16:creationId xmlns:a16="http://schemas.microsoft.com/office/drawing/2014/main" id="{0E16D8F7-799A-40C1-AB3D-1CB90004183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2708" y="1825625"/>
            <a:ext cx="11394830" cy="4351338"/>
          </a:xfrm>
        </p:spPr>
      </p:pic>
    </p:spTree>
    <p:extLst>
      <p:ext uri="{BB962C8B-B14F-4D97-AF65-F5344CB8AC3E}">
        <p14:creationId xmlns:p14="http://schemas.microsoft.com/office/powerpoint/2010/main" val="2696753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80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A376-C728-4A6A-8E02-C98A1034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/>
                </a:solidFill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6A69A-C126-466A-AFCF-514337510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“Car Deal” is a  new company looking to expand the wings to do business on used cars.</a:t>
            </a:r>
          </a:p>
          <a:p>
            <a:endParaRPr lang="en-IN" dirty="0"/>
          </a:p>
          <a:p>
            <a:r>
              <a:rPr lang="en-IN" dirty="0"/>
              <a:t>Analysing the market before investing.</a:t>
            </a:r>
          </a:p>
          <a:p>
            <a:endParaRPr lang="en-IN" dirty="0"/>
          </a:p>
          <a:p>
            <a:r>
              <a:rPr lang="en-IN" dirty="0"/>
              <a:t>Looking at the competitors and available resource.</a:t>
            </a:r>
          </a:p>
        </p:txBody>
      </p:sp>
    </p:spTree>
    <p:extLst>
      <p:ext uri="{BB962C8B-B14F-4D97-AF65-F5344CB8AC3E}">
        <p14:creationId xmlns:p14="http://schemas.microsoft.com/office/powerpoint/2010/main" val="46753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9CAC-B622-44C4-BB19-BC3952B8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/>
                </a:solidFill>
              </a:rPr>
              <a:t>Market trend: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F7DE-5930-4F6E-A9EF-F99A105A2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001"/>
            <a:ext cx="8615289" cy="1603375"/>
          </a:xfrm>
        </p:spPr>
        <p:txBody>
          <a:bodyPr>
            <a:normAutofit/>
          </a:bodyPr>
          <a:lstStyle/>
          <a:p>
            <a:r>
              <a:rPr lang="en-IN" dirty="0"/>
              <a:t>Gaps between the people economic capability.</a:t>
            </a:r>
          </a:p>
          <a:p>
            <a:r>
              <a:rPr lang="en-IN" dirty="0"/>
              <a:t>Comfortable travelling, own car.</a:t>
            </a:r>
          </a:p>
          <a:p>
            <a:r>
              <a:rPr lang="en-IN" dirty="0"/>
              <a:t>Pandemic – Safety transportation.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8AA6C0-420B-40EA-9779-E0EF17D5C9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643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DAF77D-54FF-42A1-970F-59E2C2B5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+mn-lt"/>
              </a:rPr>
              <a:t>High Price cars: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1. Bentley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2. </a:t>
            </a:r>
            <a:r>
              <a:rPr lang="en-US" sz="2800" dirty="0" err="1">
                <a:solidFill>
                  <a:srgbClr val="FFFFFF"/>
                </a:solidFill>
              </a:rPr>
              <a:t>Mercedes-benz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3. </a:t>
            </a:r>
            <a:r>
              <a:rPr lang="en-US" sz="2800" dirty="0" err="1">
                <a:solidFill>
                  <a:srgbClr val="FFFFFF"/>
                </a:solidFill>
              </a:rPr>
              <a:t>LandRover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03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67FF9E-B9AB-4893-990C-51A4E0F08D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54" y="618681"/>
            <a:ext cx="8115510" cy="538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1337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BFB93-6669-4128-B615-03E6D669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957" y="618681"/>
            <a:ext cx="2828411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b="1" dirty="0">
                <a:solidFill>
                  <a:schemeClr val="accent4"/>
                </a:solidFill>
                <a:latin typeface="+mn-lt"/>
              </a:rPr>
              <a:t>Low price Cars:</a:t>
            </a:r>
            <a:br>
              <a:rPr lang="en-US" sz="3300" dirty="0">
                <a:solidFill>
                  <a:srgbClr val="FFFFFF"/>
                </a:solidFill>
              </a:rPr>
            </a:b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1. GAZ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2. </a:t>
            </a:r>
            <a:r>
              <a:rPr lang="en-US" sz="3300" i="0" dirty="0" err="1">
                <a:solidFill>
                  <a:srgbClr val="FFFFFF"/>
                </a:solidFill>
                <a:effectLst/>
              </a:rPr>
              <a:t>Moskvich</a:t>
            </a:r>
            <a:r>
              <a:rPr lang="en-US" sz="3300" i="0" dirty="0">
                <a:solidFill>
                  <a:srgbClr val="FFFFFF"/>
                </a:solidFill>
                <a:effectLst/>
              </a:rPr>
              <a:t>-AZLK</a:t>
            </a:r>
            <a:br>
              <a:rPr lang="en-US" sz="3300" i="0" dirty="0">
                <a:solidFill>
                  <a:srgbClr val="FFFFFF"/>
                </a:solidFill>
                <a:effectLst/>
              </a:rPr>
            </a:br>
            <a:r>
              <a:rPr lang="en-US" sz="3300" i="0" dirty="0">
                <a:solidFill>
                  <a:srgbClr val="FFFFFF"/>
                </a:solidFill>
                <a:effectLst/>
              </a:rPr>
              <a:t>3. ZAZ and VAZ</a:t>
            </a:r>
            <a:br>
              <a:rPr lang="en-US" sz="3300" dirty="0">
                <a:solidFill>
                  <a:srgbClr val="FFFFFF"/>
                </a:solidFill>
              </a:rPr>
            </a:br>
            <a:br>
              <a:rPr lang="en-US" sz="3300" dirty="0">
                <a:solidFill>
                  <a:srgbClr val="FFFFFF"/>
                </a:solidFill>
              </a:rPr>
            </a:br>
            <a:endParaRPr lang="en-US" sz="3300" dirty="0">
              <a:solidFill>
                <a:srgbClr val="FFFFFF"/>
              </a:solidFill>
            </a:endParaRPr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7D372F-B576-4957-AA8B-4EECC2A689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2" y="655605"/>
            <a:ext cx="8129016" cy="515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96850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ie chart&#10;&#10;Description automatically generated">
            <a:extLst>
              <a:ext uri="{FF2B5EF4-FFF2-40B4-BE49-F238E27FC236}">
                <a16:creationId xmlns:a16="http://schemas.microsoft.com/office/drawing/2014/main" id="{62B00D55-1409-4F0B-B070-B6C7FCBDA1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4677" y="643466"/>
            <a:ext cx="9402645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50104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445A-E809-4C8C-B8FF-B820B233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Cars and it’s model at low price.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851F50F-F6B9-4455-A80E-1A189801E4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0318" y="548640"/>
            <a:ext cx="8199455" cy="573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86634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851C8-6307-4709-8C61-1EAAC7D7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67" y="680008"/>
            <a:ext cx="5167185" cy="168051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manufactured year is directly proportional to the Price.</a:t>
            </a:r>
          </a:p>
        </p:txBody>
      </p:sp>
      <p:sp>
        <p:nvSpPr>
          <p:cNvPr id="5128" name="Content Placeholder 5129">
            <a:extLst>
              <a:ext uri="{FF2B5EF4-FFF2-40B4-BE49-F238E27FC236}">
                <a16:creationId xmlns:a16="http://schemas.microsoft.com/office/drawing/2014/main" id="{72E776F7-A237-4862-8563-FFFDE158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Mileage is inversely proportional to the Price of the car.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22D55976-1248-4789-9A09-59509D233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867" y="3005078"/>
            <a:ext cx="5167185" cy="254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048ABB74-D72B-44D8-BEC9-88AC9DA18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394" y="3005078"/>
            <a:ext cx="5167185" cy="254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6698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EC7A-BA0E-472D-91C1-DFF197DE6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652" y="548639"/>
            <a:ext cx="3022428" cy="5092506"/>
          </a:xfrm>
        </p:spPr>
        <p:txBody>
          <a:bodyPr>
            <a:normAutofit/>
          </a:bodyPr>
          <a:lstStyle/>
          <a:p>
            <a:r>
              <a:rPr lang="en-IN" sz="2800" b="1" dirty="0"/>
              <a:t>Body Type:</a:t>
            </a:r>
            <a:br>
              <a:rPr lang="en-IN" sz="2800" b="1" dirty="0"/>
            </a:br>
            <a:r>
              <a:rPr lang="en-IN" sz="2800" b="1" dirty="0">
                <a:solidFill>
                  <a:schemeClr val="accent1"/>
                </a:solidFill>
              </a:rPr>
              <a:t>1. Crossover </a:t>
            </a:r>
            <a:r>
              <a:rPr lang="en-IN" sz="2800" b="1" dirty="0"/>
              <a:t>– Top</a:t>
            </a:r>
            <a:br>
              <a:rPr lang="en-IN" sz="2800" b="1" dirty="0"/>
            </a:br>
            <a:r>
              <a:rPr lang="en-IN" sz="2800" b="1" dirty="0"/>
              <a:t>2. </a:t>
            </a:r>
            <a:r>
              <a:rPr lang="en-IN" sz="2800" b="1" dirty="0">
                <a:solidFill>
                  <a:schemeClr val="accent4"/>
                </a:solidFill>
              </a:rPr>
              <a:t>Sedan</a:t>
            </a:r>
            <a:r>
              <a:rPr lang="en-IN" sz="2800" b="1" dirty="0"/>
              <a:t> – Bottom</a:t>
            </a:r>
            <a:br>
              <a:rPr lang="en-IN" sz="2800" b="1" dirty="0"/>
            </a:br>
            <a:br>
              <a:rPr lang="en-IN" sz="2800" b="1" dirty="0"/>
            </a:br>
            <a:br>
              <a:rPr lang="en-IN" sz="2800" b="1" dirty="0"/>
            </a:br>
            <a:br>
              <a:rPr lang="en-IN" sz="2800" b="1" dirty="0"/>
            </a:br>
            <a:br>
              <a:rPr lang="en-IN" sz="2800" b="1" dirty="0"/>
            </a:br>
            <a:r>
              <a:rPr lang="en-IN" sz="2800" b="1" dirty="0"/>
              <a:t>Drive Type:</a:t>
            </a:r>
            <a:br>
              <a:rPr lang="en-IN" sz="2800" b="1" dirty="0"/>
            </a:br>
            <a:r>
              <a:rPr lang="en-IN" sz="2800" b="1" dirty="0"/>
              <a:t>1. </a:t>
            </a:r>
            <a:r>
              <a:rPr lang="en-IN" sz="2800" b="1" dirty="0">
                <a:solidFill>
                  <a:schemeClr val="accent1"/>
                </a:solidFill>
              </a:rPr>
              <a:t>Full Drive </a:t>
            </a:r>
            <a:r>
              <a:rPr lang="en-IN" sz="2800" b="1" dirty="0"/>
              <a:t>– Top</a:t>
            </a:r>
            <a:br>
              <a:rPr lang="en-IN" sz="2800" b="1" dirty="0"/>
            </a:br>
            <a:r>
              <a:rPr lang="en-IN" sz="2800" b="1" dirty="0"/>
              <a:t>2. </a:t>
            </a:r>
            <a:r>
              <a:rPr lang="en-IN" sz="2800" b="1" dirty="0">
                <a:solidFill>
                  <a:schemeClr val="accent4"/>
                </a:solidFill>
              </a:rPr>
              <a:t>Front</a:t>
            </a:r>
            <a:r>
              <a:rPr lang="en-IN" sz="2800" b="1" dirty="0"/>
              <a:t> - Bottom</a:t>
            </a:r>
            <a:br>
              <a:rPr lang="en-IN" sz="2800" b="1" dirty="0"/>
            </a:br>
            <a:endParaRPr lang="en-IN" sz="2800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79A8F7-242C-4C82-91FB-353DBC977C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765"/>
            <a:ext cx="4037540" cy="676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F176FFF-D877-428B-B5E1-716E0205D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349" y="92763"/>
            <a:ext cx="4037655" cy="676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99772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2900</TotalTime>
  <Words>326</Words>
  <Application>Microsoft Office PowerPoint</Application>
  <PresentationFormat>Widescreen</PresentationFormat>
  <Paragraphs>31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Amasis MT Pro Black</vt:lpstr>
      <vt:lpstr>Amasis MT Pro Medium</vt:lpstr>
      <vt:lpstr>Arial</vt:lpstr>
      <vt:lpstr>Bauhaus 93</vt:lpstr>
      <vt:lpstr>Calibri</vt:lpstr>
      <vt:lpstr>Calibri Light</vt:lpstr>
      <vt:lpstr>Times New Roman</vt:lpstr>
      <vt:lpstr>Office Theme</vt:lpstr>
      <vt:lpstr>Used car sales Analysis</vt:lpstr>
      <vt:lpstr>Introduction:</vt:lpstr>
      <vt:lpstr>Market trend:</vt:lpstr>
      <vt:lpstr>High Price cars:  1. Bentley 2. Mercedes-benz 3. LandRover      </vt:lpstr>
      <vt:lpstr>Low price Cars:  1. GAZ 2. Moskvich-AZLK 3. ZAZ and VAZ  </vt:lpstr>
      <vt:lpstr>PowerPoint Presentation</vt:lpstr>
      <vt:lpstr>Cars and it’s model at low price.</vt:lpstr>
      <vt:lpstr>Car manufactured year is directly proportional to the Price.</vt:lpstr>
      <vt:lpstr>Body Type: 1. Crossover – Top 2. Sedan – Bottom     Drive Type: 1. Full Drive – Top 2. Front - Bottom </vt:lpstr>
      <vt:lpstr> Price Range of all cars: 1. Most of the car prices are ranged between 10,000 – 30,0000.  2. Very less cars are pricing above 30,000.</vt:lpstr>
      <vt:lpstr>Top Selling Car Brands:</vt:lpstr>
      <vt:lpstr>In the Volksvagen brand users are more interested to buy Van and Sedan body type cars.</vt:lpstr>
      <vt:lpstr>Most of the people are interested to purchase Petrol Engine cars.</vt:lpstr>
      <vt:lpstr>Summary: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sales Analysis</dc:title>
  <dc:creator>Kommuri Raju</dc:creator>
  <cp:lastModifiedBy>Kommuri Raju</cp:lastModifiedBy>
  <cp:revision>5</cp:revision>
  <dcterms:created xsi:type="dcterms:W3CDTF">2021-08-06T11:48:59Z</dcterms:created>
  <dcterms:modified xsi:type="dcterms:W3CDTF">2021-08-08T12:09:55Z</dcterms:modified>
</cp:coreProperties>
</file>