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ommuwilliams/intership" TargetMode="External"/><Relationship Id="rId2" Type="http://schemas.openxmlformats.org/officeDocument/2006/relationships/hyperlink" Target="https://github.com/Pujithasri3112/Key_logger"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3048000"/>
            <a:ext cx="8991600" cy="509114"/>
          </a:xfrm>
          <a:prstGeom prst="rect">
            <a:avLst/>
          </a:prstGeom>
        </p:spPr>
        <p:txBody>
          <a:bodyPr vert="horz" wrap="square" lIns="0" tIns="16510" rIns="0" bIns="0" rtlCol="0">
            <a:spAutoFit/>
          </a:bodyPr>
          <a:lstStyle/>
          <a:p>
            <a:pPr marL="3213735">
              <a:lnSpc>
                <a:spcPct val="100000"/>
              </a:lnSpc>
              <a:spcBef>
                <a:spcPts val="130"/>
              </a:spcBef>
            </a:pPr>
            <a:r>
              <a:rPr lang="en-US" spc="15" dirty="0"/>
              <a:t>K</a:t>
            </a:r>
            <a:r>
              <a:rPr lang="en-IN" spc="15" dirty="0"/>
              <a:t>OMMU WILLIAMS</a:t>
            </a:r>
            <a:endParaRPr spc="15" dirty="0"/>
          </a:p>
        </p:txBody>
      </p:sp>
      <p:sp>
        <p:nvSpPr>
          <p:cNvPr id="8" name="object 8"/>
          <p:cNvSpPr txBox="1"/>
          <p:nvPr/>
        </p:nvSpPr>
        <p:spPr>
          <a:xfrm>
            <a:off x="6096000" y="4221552"/>
            <a:ext cx="236220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05CE2EE1-CB20-34EA-DD76-3120155C1AE9}"/>
              </a:ext>
            </a:extLst>
          </p:cNvPr>
          <p:cNvSpPr txBox="1"/>
          <p:nvPr/>
        </p:nvSpPr>
        <p:spPr>
          <a:xfrm>
            <a:off x="609601" y="1752600"/>
            <a:ext cx="5943600" cy="3693319"/>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advanced detection and removal tools successfully identified and eliminated keyloggers from user devices, reducing the incidence of data breaches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Educational programs increased user awareness and knowledge about keylogger threats, empowering individuals to adopt safer online practices.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buFont typeface="+mj-lt"/>
              <a:buAutoNum type="arabicPeriod"/>
            </a:pPr>
            <a:r>
              <a:rPr lang="en-US" dirty="0" err="1">
                <a:latin typeface="Times New Roman" panose="02020603050405020304" pitchFamily="18" charset="0"/>
                <a:cs typeface="Times New Roman" panose="02020603050405020304" pitchFamily="18" charset="0"/>
              </a:rPr>
              <a:t>Finally,The</a:t>
            </a:r>
            <a:r>
              <a:rPr lang="en-US" dirty="0">
                <a:latin typeface="Times New Roman" panose="02020603050405020304" pitchFamily="18" charset="0"/>
                <a:cs typeface="Times New Roman" panose="02020603050405020304" pitchFamily="18" charset="0"/>
              </a:rPr>
              <a:t> project significantly improved cybersecurity, protected user data, and encouraged a more security-conscious community.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BCD5-5502-F089-2461-AD12CAC6FB3C}"/>
              </a:ext>
            </a:extLst>
          </p:cNvPr>
          <p:cNvSpPr>
            <a:spLocks noGrp="1"/>
          </p:cNvSpPr>
          <p:nvPr>
            <p:ph type="title"/>
          </p:nvPr>
        </p:nvSpPr>
        <p:spPr/>
        <p:txBody>
          <a:bodyPr/>
          <a:lstStyle/>
          <a:p>
            <a:r>
              <a:rPr lang="en-IN" dirty="0"/>
              <a:t>PROJECT LINK</a:t>
            </a:r>
          </a:p>
        </p:txBody>
      </p:sp>
      <p:sp>
        <p:nvSpPr>
          <p:cNvPr id="3" name="TextBox 2">
            <a:hlinkClick r:id="rId2"/>
            <a:extLst>
              <a:ext uri="{FF2B5EF4-FFF2-40B4-BE49-F238E27FC236}">
                <a16:creationId xmlns:a16="http://schemas.microsoft.com/office/drawing/2014/main" id="{45A69F98-F3FE-C312-0739-4D2AEBE77261}"/>
              </a:ext>
            </a:extLst>
          </p:cNvPr>
          <p:cNvSpPr txBox="1"/>
          <p:nvPr/>
        </p:nvSpPr>
        <p:spPr>
          <a:xfrm>
            <a:off x="1981200" y="2319951"/>
            <a:ext cx="59436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hlinkClick r:id="rId3"/>
              </a:rPr>
              <a:t>https</a:t>
            </a:r>
            <a:r>
              <a:rPr lang="en-IN"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hlinkClick r:id="rId3"/>
              </a:rPr>
              <a:t>github</a:t>
            </a:r>
            <a:r>
              <a:rPr lang="en-IN"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hlinkClick r:id="rId3"/>
              </a:rPr>
              <a:t>com</a:t>
            </a:r>
            <a:r>
              <a:rPr lang="en-IN"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hlinkClick r:id="rId3"/>
              </a:rPr>
              <a:t>Kommuwilliams</a:t>
            </a:r>
            <a:r>
              <a:rPr lang="en-IN"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hlinkClick r:id="rId3"/>
              </a:rPr>
              <a:t>intership</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AD24571-B0D0-4404-AD2F-595B5AE9FDD8}"/>
              </a:ext>
            </a:extLst>
          </p:cNvPr>
          <p:cNvSpPr txBox="1"/>
          <p:nvPr/>
        </p:nvSpPr>
        <p:spPr>
          <a:xfrm>
            <a:off x="3962400" y="4419600"/>
            <a:ext cx="25908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8491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2612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5" name="Picture 24">
            <a:extLst>
              <a:ext uri="{FF2B5EF4-FFF2-40B4-BE49-F238E27FC236}">
                <a16:creationId xmlns:a16="http://schemas.microsoft.com/office/drawing/2014/main" id="{1344F2AF-DD00-0F21-D620-E8709A943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775" y="2147219"/>
            <a:ext cx="7280277" cy="42607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862" y="-18306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B5CCFBB-678F-897F-C6BD-BFFBEE6C09E5}"/>
              </a:ext>
            </a:extLst>
          </p:cNvPr>
          <p:cNvSpPr txBox="1"/>
          <p:nvPr/>
        </p:nvSpPr>
        <p:spPr>
          <a:xfrm>
            <a:off x="2667000" y="2209800"/>
            <a:ext cx="6667156" cy="193899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Main Agenda Behind the project was </a:t>
            </a:r>
            <a:r>
              <a:rPr lang="en-US" sz="2000" dirty="0">
                <a:latin typeface="Times New Roman" panose="02020603050405020304" pitchFamily="18" charset="0"/>
                <a:cs typeface="Times New Roman" panose="02020603050405020304" pitchFamily="18" charset="0"/>
              </a:rPr>
              <a:t>to investigate the functioning and risks of keyloggers, enhance methods for detecting and preventing these threats, and address the ethical and legal concerns associated with their use and to promote awareness about the dangers of keyloggers among users and organizations , improve cyber practices</a:t>
            </a:r>
            <a:r>
              <a:rPr lang="en-IN"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EB60CF2-BBB9-CEFE-7C54-791DA49001B4}"/>
              </a:ext>
            </a:extLst>
          </p:cNvPr>
          <p:cNvSpPr txBox="1"/>
          <p:nvPr/>
        </p:nvSpPr>
        <p:spPr>
          <a:xfrm>
            <a:off x="990600" y="2286000"/>
            <a:ext cx="6553200" cy="34925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addresses the growing threat posed by keyloggers, which capture keystrokes to steal sensitive information, leading to significant security risks such as data breaches and financial losses.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aims to thoroughly understand their mechanisms, assess their impacts, develop effective detection and prevention strategies, and consider the ethical and legal implications of their use.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 technical analysis, case studies, and the development of robust security measures, the project seeks to enhance cybersecurity and protect against the unauthorized use of keyloggers.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4EE7726-F635-0665-34E4-AC86BA016405}"/>
              </a:ext>
            </a:extLst>
          </p:cNvPr>
          <p:cNvSpPr txBox="1"/>
          <p:nvPr/>
        </p:nvSpPr>
        <p:spPr>
          <a:xfrm>
            <a:off x="914400" y="2514600"/>
            <a:ext cx="6553200"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Project aims to explore how keyloggers, which are tools that secretly record what you type on a computer or phone. The project will study how keyloggers work, the risks they bring, and how to detect and prevent them. It will also look into the ethical and legal issues surrounding their use, ultimately aiming to improve security measures and protect people from these hidden dangers.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B0E9F4C-2174-C714-E7C7-8D8773175403}"/>
              </a:ext>
            </a:extLst>
          </p:cNvPr>
          <p:cNvSpPr txBox="1"/>
          <p:nvPr/>
        </p:nvSpPr>
        <p:spPr>
          <a:xfrm>
            <a:off x="1066800" y="2019300"/>
            <a:ext cx="5486400"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Cyber Criminals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Hackers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Employers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Parents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Security Professionals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School Administrators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5447EE6-25CE-6DBF-3720-6E443A14B883}"/>
              </a:ext>
            </a:extLst>
          </p:cNvPr>
          <p:cNvSpPr txBox="1"/>
          <p:nvPr/>
        </p:nvSpPr>
        <p:spPr>
          <a:xfrm>
            <a:off x="558165" y="1524000"/>
            <a:ext cx="4394835" cy="461665"/>
          </a:xfrm>
          <a:prstGeom prst="rect">
            <a:avLst/>
          </a:prstGeom>
          <a:noFill/>
        </p:spPr>
        <p:txBody>
          <a:bodyPr wrap="square" rtlCol="0">
            <a:spAutoFit/>
          </a:bodyPr>
          <a:lstStyle/>
          <a:p>
            <a:r>
              <a:rPr lang="en-IN" sz="2400" b="1" i="1" dirty="0">
                <a:latin typeface="Times New Roman" panose="02020603050405020304" pitchFamily="18" charset="0"/>
                <a:cs typeface="Times New Roman" panose="02020603050405020304" pitchFamily="18" charset="0"/>
              </a:rPr>
              <a:t>  Solution :</a:t>
            </a:r>
          </a:p>
        </p:txBody>
      </p:sp>
      <p:sp>
        <p:nvSpPr>
          <p:cNvPr id="12" name="TextBox 11">
            <a:extLst>
              <a:ext uri="{FF2B5EF4-FFF2-40B4-BE49-F238E27FC236}">
                <a16:creationId xmlns:a16="http://schemas.microsoft.com/office/drawing/2014/main" id="{B912FE9E-B574-6A94-7A0C-F378CB26E946}"/>
              </a:ext>
            </a:extLst>
          </p:cNvPr>
          <p:cNvSpPr txBox="1"/>
          <p:nvPr/>
        </p:nvSpPr>
        <p:spPr>
          <a:xfrm>
            <a:off x="676275" y="2076470"/>
            <a:ext cx="8086725"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detection and removal tools will focus on identifying both known and new keylogger threats, ensuring user data remains secure. Educational programs will raise awareness about keylogger risks and prevention methods, empowering users to adopt safer practices. Enhanced security measures, such as multi-factor authentication and encrypted communication, will provide robust protection against data interception by keyloggers.</a:t>
            </a:r>
          </a:p>
        </p:txBody>
      </p:sp>
      <p:sp>
        <p:nvSpPr>
          <p:cNvPr id="13" name="TextBox 12">
            <a:extLst>
              <a:ext uri="{FF2B5EF4-FFF2-40B4-BE49-F238E27FC236}">
                <a16:creationId xmlns:a16="http://schemas.microsoft.com/office/drawing/2014/main" id="{A8A9CC07-7FCF-A28F-1C31-F0A0F22A338E}"/>
              </a:ext>
            </a:extLst>
          </p:cNvPr>
          <p:cNvSpPr txBox="1"/>
          <p:nvPr/>
        </p:nvSpPr>
        <p:spPr>
          <a:xfrm>
            <a:off x="676275" y="4114800"/>
            <a:ext cx="2905125" cy="461665"/>
          </a:xfrm>
          <a:prstGeom prst="rect">
            <a:avLst/>
          </a:prstGeom>
          <a:noFill/>
        </p:spPr>
        <p:txBody>
          <a:bodyPr wrap="square" rtlCol="0">
            <a:spAutoFit/>
          </a:bodyPr>
          <a:lstStyle/>
          <a:p>
            <a:r>
              <a:rPr lang="en-IN" sz="2400" b="1" i="1" dirty="0">
                <a:latin typeface="Times New Roman" panose="02020603050405020304" pitchFamily="18" charset="0"/>
                <a:cs typeface="Times New Roman" panose="02020603050405020304" pitchFamily="18" charset="0"/>
              </a:rPr>
              <a:t>Value Proposition</a:t>
            </a:r>
            <a:r>
              <a:rPr lang="en-IN" b="1" i="1" dirty="0"/>
              <a:t>:</a:t>
            </a:r>
          </a:p>
        </p:txBody>
      </p:sp>
      <p:sp>
        <p:nvSpPr>
          <p:cNvPr id="14" name="TextBox 13">
            <a:extLst>
              <a:ext uri="{FF2B5EF4-FFF2-40B4-BE49-F238E27FC236}">
                <a16:creationId xmlns:a16="http://schemas.microsoft.com/office/drawing/2014/main" id="{68E34EC6-248E-6471-79B9-17E1D7B66287}"/>
              </a:ext>
            </a:extLst>
          </p:cNvPr>
          <p:cNvSpPr txBox="1"/>
          <p:nvPr/>
        </p:nvSpPr>
        <p:spPr>
          <a:xfrm>
            <a:off x="676275" y="4800600"/>
            <a:ext cx="709612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project offers significant value by improving security, increasing awareness, providing robust protection, and ensuring ethical practices.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D78E9497-A86B-9017-561A-A5D11C929C03}"/>
              </a:ext>
            </a:extLst>
          </p:cNvPr>
          <p:cNvSpPr txBox="1"/>
          <p:nvPr/>
        </p:nvSpPr>
        <p:spPr>
          <a:xfrm>
            <a:off x="2828925" y="2381632"/>
            <a:ext cx="4800600" cy="286232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wow Factor in my solution was</a:t>
            </a:r>
          </a:p>
          <a:p>
            <a:r>
              <a:rPr lang="en-US" dirty="0">
                <a:latin typeface="Times New Roman" panose="02020603050405020304" pitchFamily="18" charset="0"/>
                <a:cs typeface="Times New Roman" panose="02020603050405020304" pitchFamily="18" charset="0"/>
              </a:rPr>
              <a:t>By integrating advanced detection and removal tools that are continuously updated to counter new threats, the project ensures cutting-edge protection. The educational programs offer a unique value by not only informing users about keylogger risks but also empowering them with practical knowledge to defend themselves, transforming them into active participants in their own cybersecurity.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5268FE61-EC7A-57D0-8B05-1C86C162E3BE}"/>
              </a:ext>
            </a:extLst>
          </p:cNvPr>
          <p:cNvSpPr txBox="1"/>
          <p:nvPr/>
        </p:nvSpPr>
        <p:spPr>
          <a:xfrm>
            <a:off x="838200" y="2194577"/>
            <a:ext cx="6727825" cy="313932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Gathering and analyzing requirements from stakeholders;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then designing the system's architecture, components, and user interfaces.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We'll develop and test detection tools, educational programs, and security measures.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We will deploy the solutions and provide user training and support.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Continuous monitoring and evaluation will ensure effectiveness, and we'll document the entire process.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This model ensures a comprehensive, user-focused, and ethically sound approach to tackling keylogger threats and enhancing cybersecurity.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1055</TotalTime>
  <Words>637</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Office Theme</vt:lpstr>
      <vt:lpstr>KOMMU WILLIAMS</vt:lpstr>
      <vt:lpstr>KEY 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adabala puja</dc:creator>
  <cp:lastModifiedBy>kommu williams</cp:lastModifiedBy>
  <cp:revision>5</cp:revision>
  <dcterms:created xsi:type="dcterms:W3CDTF">2024-06-03T05:48:59Z</dcterms:created>
  <dcterms:modified xsi:type="dcterms:W3CDTF">2024-06-25T13:04:06Z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