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8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6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9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66FA-1D58-4D29-87FC-7DA4E6BE74A8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D159-2237-4C44-9947-884BC6A62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4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495"/>
            <a:ext cx="12192000" cy="7932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7362" y="1826712"/>
            <a:ext cx="8901113" cy="27189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Sensorgestützte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autonome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UAVs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für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positionsgenaue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Logistiklösungen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Sensor Based Autonomous UAVs for Pinpoint Services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4307237"/>
            <a:ext cx="4629150" cy="30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Kurz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" y="-537495"/>
            <a:ext cx="12192000" cy="793299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95953"/>
            <a:ext cx="10515600" cy="3381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In dieser Arbeit wird ein System für die Aufnahme und Lieferung von Objekten unter Hindernisvermeidung durch sensorgesteuerte unbemannte Fluggeräte (UAV) vorgestellt.</a:t>
            </a:r>
          </a:p>
          <a:p>
            <a:pPr marL="0" indent="0">
              <a:buNone/>
            </a:pPr>
            <a:r>
              <a:rPr lang="de-DE" sz="2400" dirty="0"/>
              <a:t>Zur Erfassung der Position wird GPS und Echtzeitkinematik, über die interne Sensorik der Drohne, genutzt.</a:t>
            </a:r>
          </a:p>
          <a:p>
            <a:pPr marL="0" indent="0">
              <a:buNone/>
            </a:pPr>
            <a:r>
              <a:rPr lang="de-DE" sz="2400" dirty="0"/>
              <a:t>Die Erfassung und Ausrichtung an den Zielobjekten wird über eine </a:t>
            </a:r>
            <a:r>
              <a:rPr lang="de-DE" sz="2400" dirty="0" err="1"/>
              <a:t>Markererkennung</a:t>
            </a:r>
            <a:r>
              <a:rPr lang="de-DE" sz="2400" dirty="0"/>
              <a:t> realisiert.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1027906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Sensorgestützte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autonome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UAVs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für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positionsgenaue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Logistiklösungen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Sensor Based Autonomous UAVs for Pinpoint Services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0537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495"/>
            <a:ext cx="12192000" cy="7932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gelernt: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Basis Verständnis über die vor und Nachteile der verschiedenen aktuellen Positionsbestimmungsarten in Verbindung mit GPS. </a:t>
            </a:r>
          </a:p>
          <a:p>
            <a:r>
              <a:rPr lang="de-DE" dirty="0"/>
              <a:t>Grundverständnis des A* Algorithmus.</a:t>
            </a:r>
          </a:p>
          <a:p>
            <a:r>
              <a:rPr lang="de-DE" dirty="0"/>
              <a:t>Basis Verständnis für die Verwendung des A* in UAVs.</a:t>
            </a:r>
          </a:p>
          <a:p>
            <a:r>
              <a:rPr lang="de-DE" dirty="0"/>
              <a:t>Funktionsweise von GPS, auf anwendungsebene, verstanden. Verwendung von </a:t>
            </a:r>
          </a:p>
          <a:p>
            <a:r>
              <a:rPr lang="de-DE" dirty="0"/>
              <a:t>Node.js</a:t>
            </a:r>
          </a:p>
          <a:p>
            <a:pPr lvl="1"/>
            <a:r>
              <a:rPr lang="de-DE" dirty="0"/>
              <a:t>Fliegen der Drohne</a:t>
            </a:r>
          </a:p>
          <a:p>
            <a:pPr lvl="1"/>
            <a:r>
              <a:rPr lang="de-DE" dirty="0"/>
              <a:t>Steuerung der Drohne</a:t>
            </a:r>
          </a:p>
          <a:p>
            <a:pPr lvl="1"/>
            <a:r>
              <a:rPr lang="de-DE" dirty="0"/>
              <a:t>Aufnahme </a:t>
            </a:r>
            <a:r>
              <a:rPr lang="de-DE" dirty="0" err="1"/>
              <a:t>Onboard</a:t>
            </a:r>
            <a:r>
              <a:rPr lang="de-DE" dirty="0"/>
              <a:t> Sensoren</a:t>
            </a:r>
          </a:p>
          <a:p>
            <a:pPr lvl="1"/>
            <a:r>
              <a:rPr lang="de-DE" dirty="0"/>
              <a:t>Ansprache des GPS-Modules</a:t>
            </a:r>
          </a:p>
          <a:p>
            <a:r>
              <a:rPr lang="de-DE" dirty="0"/>
              <a:t>Erweiterung der </a:t>
            </a:r>
            <a:r>
              <a:rPr lang="de-DE" dirty="0" err="1"/>
              <a:t>Drone</a:t>
            </a:r>
            <a:r>
              <a:rPr lang="de-DE" dirty="0"/>
              <a:t> um weitere Sensoren in Arbeit</a:t>
            </a:r>
          </a:p>
          <a:p>
            <a:r>
              <a:rPr lang="de-DE" dirty="0"/>
              <a:t>Angefangen die Einführung zu schreiben</a:t>
            </a:r>
          </a:p>
        </p:txBody>
      </p:sp>
    </p:spTree>
    <p:extLst>
      <p:ext uri="{BB962C8B-B14F-4D97-AF65-F5344CB8AC3E}">
        <p14:creationId xmlns:p14="http://schemas.microsoft.com/office/powerpoint/2010/main" val="342039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Sensorgestützte, autonome UAVs für positionsgenaue Logistiklösungen Sensor Based Autonomous UAVs for Pinpoint Services</vt:lpstr>
      <vt:lpstr>Abstract Kurz</vt:lpstr>
      <vt:lpstr>Bisher gelernt: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Sensorgestützte, autonome UAVs für positionsgenaue Logistiklösungen Sensor Based Autonomous UAVs for Pinpoint Services</dc:title>
  <dc:creator>k31449</dc:creator>
  <cp:lastModifiedBy>k31449</cp:lastModifiedBy>
  <cp:revision>13</cp:revision>
  <dcterms:created xsi:type="dcterms:W3CDTF">2016-11-30T12:10:03Z</dcterms:created>
  <dcterms:modified xsi:type="dcterms:W3CDTF">2017-01-18T13:09:49Z</dcterms:modified>
</cp:coreProperties>
</file>