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4" r:id="rId5"/>
    <p:sldId id="275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888" autoAdjust="0"/>
  </p:normalViewPr>
  <p:slideViewPr>
    <p:cSldViewPr snapToGrid="0">
      <p:cViewPr varScale="1">
        <p:scale>
          <a:sx n="82" d="100"/>
          <a:sy n="82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D6B40-0BDA-4588-B240-49A3FAAD70F9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94DD-27F5-468E-9EEC-C2931CFFF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48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Methodik: Phasenverschiebung</a:t>
            </a:r>
            <a:r>
              <a:rPr lang="de-DE" baseline="0" dirty="0"/>
              <a:t> zwischen zwei </a:t>
            </a:r>
            <a:r>
              <a:rPr lang="de-DE" baseline="0" dirty="0" err="1"/>
              <a:t>empfängern</a:t>
            </a:r>
            <a:r>
              <a:rPr lang="de-DE" baseline="0" dirty="0"/>
              <a:t>. Oder der gesendete Code</a:t>
            </a:r>
          </a:p>
          <a:p>
            <a:r>
              <a:rPr lang="de-DE" baseline="0" dirty="0"/>
              <a:t>Phasenverschiebung extrem genau. Code in etwa 2 </a:t>
            </a:r>
            <a:r>
              <a:rPr lang="de-DE" baseline="0" dirty="0" err="1"/>
              <a:t>meter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515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Entfernung errechnen:</a:t>
            </a:r>
            <a:br>
              <a:rPr lang="de-DE" baseline="0" dirty="0"/>
            </a:br>
            <a:r>
              <a:rPr lang="de-DE" baseline="0" dirty="0"/>
              <a:t>Nehme ziel und aktuelle Koordinaten. </a:t>
            </a:r>
            <a:br>
              <a:rPr lang="de-DE" baseline="0" dirty="0"/>
            </a:br>
            <a:r>
              <a:rPr lang="de-DE" baseline="0" dirty="0"/>
              <a:t>„</a:t>
            </a:r>
            <a:r>
              <a:rPr lang="de-DE" baseline="0" dirty="0" err="1"/>
              <a:t>Node-Vincenty</a:t>
            </a:r>
            <a:r>
              <a:rPr lang="de-DE" baseline="0" dirty="0"/>
              <a:t>“ </a:t>
            </a:r>
            <a:r>
              <a:rPr lang="de-DE" baseline="0" dirty="0" err="1"/>
              <a:t>framework</a:t>
            </a:r>
            <a:r>
              <a:rPr lang="de-DE" baseline="0" dirty="0"/>
              <a:t> das metrische Entfernung aus zwei Koordinaten errechnet.</a:t>
            </a:r>
          </a:p>
          <a:p>
            <a:r>
              <a:rPr lang="de-DE" baseline="0" dirty="0"/>
              <a:t>(</a:t>
            </a:r>
            <a:r>
              <a:rPr lang="de-DE" baseline="0" dirty="0" err="1"/>
              <a:t>max</a:t>
            </a:r>
            <a:r>
              <a:rPr lang="de-DE" baseline="0" dirty="0"/>
              <a:t> </a:t>
            </a:r>
            <a:r>
              <a:rPr lang="de-DE" baseline="0" dirty="0" err="1"/>
              <a:t>genauigkeit</a:t>
            </a:r>
            <a:r>
              <a:rPr lang="de-DE" baseline="0" dirty="0"/>
              <a:t> war 2 </a:t>
            </a:r>
            <a:r>
              <a:rPr lang="de-DE" baseline="0" dirty="0" err="1"/>
              <a:t>meter</a:t>
            </a:r>
            <a:r>
              <a:rPr lang="de-DE" baseline="0" dirty="0"/>
              <a:t>. </a:t>
            </a:r>
            <a:r>
              <a:rPr lang="de-DE" baseline="0" dirty="0" err="1"/>
              <a:t>Treshold</a:t>
            </a:r>
            <a:r>
              <a:rPr lang="de-DE" baseline="0" dirty="0"/>
              <a:t> liegt bei etwa 3 </a:t>
            </a:r>
            <a:r>
              <a:rPr lang="de-DE" baseline="0" dirty="0" err="1"/>
              <a:t>meter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	wenn im </a:t>
            </a:r>
            <a:r>
              <a:rPr lang="de-DE" baseline="0" dirty="0" err="1"/>
              <a:t>treshhold</a:t>
            </a:r>
            <a:r>
              <a:rPr lang="de-DE" baseline="0" dirty="0"/>
              <a:t> wurde ziel erreicht</a:t>
            </a:r>
          </a:p>
          <a:p>
            <a:endParaRPr lang="de-DE" baseline="0" dirty="0"/>
          </a:p>
          <a:p>
            <a:r>
              <a:rPr lang="de-DE" baseline="0" dirty="0"/>
              <a:t>Yaw errechnen:</a:t>
            </a:r>
          </a:p>
          <a:p>
            <a:r>
              <a:rPr lang="de-DE" baseline="0" dirty="0"/>
              <a:t>Yaw ist </a:t>
            </a:r>
            <a:r>
              <a:rPr lang="de-DE" baseline="0" dirty="0" err="1"/>
              <a:t>rotation</a:t>
            </a:r>
            <a:r>
              <a:rPr lang="de-DE" baseline="0" dirty="0"/>
              <a:t> nach links oder rechts.</a:t>
            </a:r>
          </a:p>
          <a:p>
            <a:r>
              <a:rPr lang="de-DE" baseline="0" dirty="0"/>
              <a:t>Data: </a:t>
            </a:r>
            <a:r>
              <a:rPr lang="de-DE" baseline="0" dirty="0" err="1"/>
              <a:t>Navdata</a:t>
            </a:r>
            <a:r>
              <a:rPr lang="de-DE" baseline="0" dirty="0"/>
              <a:t> hat </a:t>
            </a:r>
            <a:r>
              <a:rPr lang="de-DE" baseline="0" dirty="0" err="1"/>
              <a:t>yaw</a:t>
            </a:r>
            <a:r>
              <a:rPr lang="de-DE" baseline="0" dirty="0"/>
              <a:t> (</a:t>
            </a:r>
            <a:r>
              <a:rPr lang="de-DE" baseline="0" dirty="0" err="1"/>
              <a:t>ausrichtung</a:t>
            </a:r>
            <a:r>
              <a:rPr lang="de-DE" baseline="0" dirty="0"/>
              <a:t> </a:t>
            </a:r>
            <a:r>
              <a:rPr lang="de-DE" baseline="0" dirty="0" err="1"/>
              <a:t>magnetomether</a:t>
            </a:r>
            <a:r>
              <a:rPr lang="de-DE" baseline="0" dirty="0"/>
              <a:t>), </a:t>
            </a:r>
            <a:r>
              <a:rPr lang="de-DE" baseline="0" dirty="0" err="1"/>
              <a:t>vincenty</a:t>
            </a:r>
            <a:r>
              <a:rPr lang="de-DE" baseline="0" dirty="0"/>
              <a:t> übergibt ziel </a:t>
            </a:r>
            <a:r>
              <a:rPr lang="de-DE" baseline="0" dirty="0" err="1"/>
              <a:t>yaw</a:t>
            </a:r>
            <a:r>
              <a:rPr lang="de-DE" baseline="0" dirty="0"/>
              <a:t>. Unterschied </a:t>
            </a:r>
            <a:r>
              <a:rPr lang="de-DE" baseline="0" dirty="0" err="1"/>
              <a:t>errechen</a:t>
            </a:r>
            <a:r>
              <a:rPr lang="de-DE" baseline="0" dirty="0"/>
              <a:t>. </a:t>
            </a:r>
          </a:p>
          <a:p>
            <a:r>
              <a:rPr lang="de-DE" baseline="0" dirty="0" err="1"/>
              <a:t>Pid</a:t>
            </a:r>
            <a:r>
              <a:rPr lang="de-DE" baseline="0" dirty="0"/>
              <a:t>? Erwähne ich es überhaupt?</a:t>
            </a:r>
          </a:p>
          <a:p>
            <a:r>
              <a:rPr lang="de-DE" baseline="0" dirty="0"/>
              <a:t>Rotation findet auf der stelle stat. Sobald der </a:t>
            </a:r>
            <a:r>
              <a:rPr lang="de-DE" baseline="0" dirty="0" err="1"/>
              <a:t>flug</a:t>
            </a:r>
            <a:r>
              <a:rPr lang="de-DE" baseline="0" dirty="0"/>
              <a:t> vorliegt </a:t>
            </a:r>
            <a:r>
              <a:rPr lang="de-DE" baseline="0" dirty="0" err="1"/>
              <a:t>geschiet</a:t>
            </a:r>
            <a:r>
              <a:rPr lang="de-DE" baseline="0" dirty="0"/>
              <a:t> die </a:t>
            </a:r>
            <a:r>
              <a:rPr lang="de-DE" baseline="0" dirty="0" err="1"/>
              <a:t>rotation</a:t>
            </a:r>
            <a:r>
              <a:rPr lang="de-DE" baseline="0" dirty="0"/>
              <a:t> auch im </a:t>
            </a:r>
            <a:r>
              <a:rPr lang="de-DE" baseline="0" dirty="0" err="1"/>
              <a:t>flug</a:t>
            </a:r>
            <a:r>
              <a:rPr lang="de-DE" baseline="0" dirty="0"/>
              <a:t>, nicht weil es so programmiert ist sondern weil die </a:t>
            </a:r>
            <a:r>
              <a:rPr lang="de-DE" baseline="0" dirty="0" err="1"/>
              <a:t>drohne</a:t>
            </a:r>
            <a:r>
              <a:rPr lang="de-DE" baseline="0" dirty="0"/>
              <a:t> nicht richtig zum stillstand kommt.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Warum langsam höhe verringern?</a:t>
            </a:r>
            <a:br>
              <a:rPr lang="de-DE" baseline="0" dirty="0"/>
            </a:br>
            <a:r>
              <a:rPr lang="de-DE" baseline="0" dirty="0"/>
              <a:t>Die Drohne lässt sich beim landen einfach gedämpft fallen (manchmal auch nicht gedämpft),  wenn man dies zulässt kann die </a:t>
            </a:r>
            <a:r>
              <a:rPr lang="de-DE" baseline="0" dirty="0" err="1"/>
              <a:t>drohne</a:t>
            </a:r>
            <a:r>
              <a:rPr lang="de-DE" baseline="0" dirty="0"/>
              <a:t> massiv vom </a:t>
            </a:r>
            <a:r>
              <a:rPr lang="de-DE" baseline="0" dirty="0" err="1"/>
              <a:t>kurs</a:t>
            </a:r>
            <a:r>
              <a:rPr lang="de-DE" baseline="0" dirty="0"/>
              <a:t> abkommen, </a:t>
            </a:r>
            <a:r>
              <a:rPr lang="de-DE" baseline="0" dirty="0" err="1"/>
              <a:t>vorallen</a:t>
            </a:r>
            <a:r>
              <a:rPr lang="de-DE" baseline="0" dirty="0"/>
              <a:t> bei leichten wind.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5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Berechnet aktuelle Position des Markers relativ zur Kamera der Drohne.</a:t>
            </a:r>
          </a:p>
          <a:p>
            <a:r>
              <a:rPr lang="de-DE" baseline="0" dirty="0"/>
              <a:t>´Die Kamera der Drohne liegt am ENDE der Drohne, die Drohne landet also leicht versetzt.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4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Marker Position:</a:t>
            </a:r>
            <a:br>
              <a:rPr lang="de-DE" baseline="0" dirty="0"/>
            </a:br>
            <a:r>
              <a:rPr lang="de-DE" baseline="0" dirty="0"/>
              <a:t>Tracking.js gibt </a:t>
            </a:r>
            <a:r>
              <a:rPr lang="de-DE" baseline="0" dirty="0" err="1"/>
              <a:t>Postion</a:t>
            </a:r>
            <a:r>
              <a:rPr lang="de-DE" baseline="0" dirty="0"/>
              <a:t> und </a:t>
            </a:r>
            <a:r>
              <a:rPr lang="de-DE" baseline="0" dirty="0" err="1"/>
              <a:t>größe</a:t>
            </a:r>
            <a:r>
              <a:rPr lang="de-DE" baseline="0" dirty="0"/>
              <a:t> zurück.</a:t>
            </a:r>
          </a:p>
          <a:p>
            <a:r>
              <a:rPr lang="de-DE" baseline="0" dirty="0"/>
              <a:t>Errechne unterschied zwischen </a:t>
            </a:r>
            <a:r>
              <a:rPr lang="de-DE" baseline="0" dirty="0" err="1"/>
              <a:t>center</a:t>
            </a:r>
            <a:r>
              <a:rPr lang="de-DE" baseline="0" dirty="0"/>
              <a:t> des </a:t>
            </a:r>
            <a:r>
              <a:rPr lang="de-DE" baseline="0" dirty="0" err="1"/>
              <a:t>frames</a:t>
            </a:r>
            <a:r>
              <a:rPr lang="de-DE" baseline="0" dirty="0"/>
              <a:t> und </a:t>
            </a:r>
            <a:r>
              <a:rPr lang="de-DE" baseline="0" dirty="0" err="1"/>
              <a:t>center</a:t>
            </a:r>
            <a:r>
              <a:rPr lang="de-DE" baseline="0" dirty="0"/>
              <a:t> des </a:t>
            </a:r>
            <a:r>
              <a:rPr lang="de-DE" baseline="0" dirty="0" err="1"/>
              <a:t>getrackten</a:t>
            </a:r>
            <a:r>
              <a:rPr lang="de-DE" baseline="0" dirty="0"/>
              <a:t> </a:t>
            </a:r>
            <a:r>
              <a:rPr lang="de-DE" baseline="0" dirty="0" err="1"/>
              <a:t>bereichs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/>
              <a:t>Erinnerung:</a:t>
            </a:r>
            <a:br>
              <a:rPr lang="de-DE" baseline="0" dirty="0"/>
            </a:br>
            <a:r>
              <a:rPr lang="de-DE" baseline="0" dirty="0"/>
              <a:t>PNG-Stream ist super verzögert. Drohne kann sich nur langsam bewegen da sie sonst das ziel überschießt.</a:t>
            </a:r>
            <a:br>
              <a:rPr lang="de-DE" baseline="0" dirty="0"/>
            </a:br>
            <a:r>
              <a:rPr lang="de-DE" baseline="0" dirty="0"/>
              <a:t>Alternativ könnte nur alle paar </a:t>
            </a:r>
            <a:r>
              <a:rPr lang="de-DE" baseline="0" dirty="0" err="1"/>
              <a:t>frames</a:t>
            </a:r>
            <a:r>
              <a:rPr lang="de-DE" baseline="0" dirty="0"/>
              <a:t> eine </a:t>
            </a:r>
            <a:r>
              <a:rPr lang="de-DE" baseline="0" dirty="0" err="1"/>
              <a:t>bewegung</a:t>
            </a:r>
            <a:r>
              <a:rPr lang="de-DE" baseline="0" dirty="0"/>
              <a:t> ausgeführt werden.</a:t>
            </a:r>
          </a:p>
          <a:p>
            <a:r>
              <a:rPr lang="de-DE" baseline="0" dirty="0"/>
              <a:t>Solange die </a:t>
            </a:r>
            <a:r>
              <a:rPr lang="de-DE" baseline="0" dirty="0" err="1"/>
              <a:t>node-ar-drone</a:t>
            </a:r>
            <a:r>
              <a:rPr lang="de-DE" baseline="0" dirty="0"/>
              <a:t> </a:t>
            </a:r>
            <a:r>
              <a:rPr lang="de-DE" baseline="0" dirty="0" err="1"/>
              <a:t>funktionen</a:t>
            </a:r>
            <a:r>
              <a:rPr lang="de-DE" baseline="0" dirty="0"/>
              <a:t> genutzt wird kann es nicht schneller werden.</a:t>
            </a:r>
          </a:p>
          <a:p>
            <a:r>
              <a:rPr lang="de-DE" baseline="0" dirty="0"/>
              <a:t>Alternativen: </a:t>
            </a:r>
            <a:r>
              <a:rPr lang="de-DE" baseline="0" dirty="0" err="1"/>
              <a:t>drone-stream</a:t>
            </a:r>
            <a:r>
              <a:rPr lang="de-DE" baseline="0" dirty="0"/>
              <a:t> abgreifen, auf </a:t>
            </a:r>
            <a:r>
              <a:rPr lang="de-DE" baseline="0" dirty="0" err="1"/>
              <a:t>parrot</a:t>
            </a:r>
            <a:r>
              <a:rPr lang="de-DE" baseline="0" dirty="0"/>
              <a:t> </a:t>
            </a:r>
            <a:r>
              <a:rPr lang="de-DE" baseline="0" dirty="0" err="1"/>
              <a:t>sdk</a:t>
            </a:r>
            <a:r>
              <a:rPr lang="de-DE" baseline="0" dirty="0"/>
              <a:t> umsteigen, womöglich eine open cv </a:t>
            </a:r>
            <a:r>
              <a:rPr lang="de-DE" baseline="0" dirty="0" err="1"/>
              <a:t>verbindung</a:t>
            </a:r>
            <a:r>
              <a:rPr lang="de-DE" baseline="0" dirty="0"/>
              <a:t> direkt in die </a:t>
            </a:r>
            <a:r>
              <a:rPr lang="de-DE" baseline="0" dirty="0" err="1"/>
              <a:t>drohne</a:t>
            </a:r>
            <a:r>
              <a:rPr lang="de-DE" baseline="0" dirty="0"/>
              <a:t> erstellen (</a:t>
            </a:r>
            <a:r>
              <a:rPr lang="de-DE" baseline="0" dirty="0" err="1"/>
              <a:t>drone-stream</a:t>
            </a:r>
            <a:r>
              <a:rPr lang="de-DE" baseline="0" dirty="0"/>
              <a:t> scheint etwas ähnliches zu machen)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45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Sense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:</a:t>
            </a:r>
            <a:r>
              <a:rPr lang="de-DE" baseline="0" dirty="0"/>
              <a:t> </a:t>
            </a:r>
            <a:r>
              <a:rPr lang="de-DE" baseline="0" dirty="0" err="1"/>
              <a:t>Frontkammera</a:t>
            </a:r>
            <a:r>
              <a:rPr lang="de-DE" baseline="0" dirty="0"/>
              <a:t> aufwändig, Verzögert. Sensor nicht so einfach möglich (</a:t>
            </a:r>
            <a:r>
              <a:rPr lang="de-DE" baseline="0" dirty="0" err="1"/>
              <a:t>hardware</a:t>
            </a:r>
            <a:r>
              <a:rPr lang="de-DE" baseline="0" dirty="0"/>
              <a:t> v1, v2. höhere </a:t>
            </a:r>
            <a:r>
              <a:rPr lang="de-DE" baseline="0" dirty="0" err="1"/>
              <a:t>spannung</a:t>
            </a:r>
            <a:r>
              <a:rPr lang="de-DE" baseline="0" dirty="0"/>
              <a:t>, mehr </a:t>
            </a:r>
            <a:r>
              <a:rPr lang="de-DE" baseline="0" dirty="0" err="1"/>
              <a:t>pins</a:t>
            </a:r>
            <a:r>
              <a:rPr lang="de-DE" baseline="0" dirty="0"/>
              <a:t>.)</a:t>
            </a:r>
          </a:p>
          <a:p>
            <a:r>
              <a:rPr lang="de-DE" baseline="0" dirty="0"/>
              <a:t>Flugstabilität: milde Windverhältnisse problematisch, Starke Winde unmöglich (</a:t>
            </a:r>
            <a:r>
              <a:rPr lang="de-DE" baseline="0" dirty="0" err="1"/>
              <a:t>Emergencymode</a:t>
            </a:r>
            <a:r>
              <a:rPr lang="de-DE" baseline="0" dirty="0"/>
              <a:t>) – </a:t>
            </a:r>
            <a:r>
              <a:rPr lang="de-DE" baseline="0" dirty="0" err="1"/>
              <a:t>ausgleich</a:t>
            </a:r>
            <a:r>
              <a:rPr lang="de-DE" baseline="0" dirty="0"/>
              <a:t> ist scheiße</a:t>
            </a:r>
          </a:p>
          <a:p>
            <a:r>
              <a:rPr lang="de-DE" baseline="0" dirty="0" err="1"/>
              <a:t>Nodecopter</a:t>
            </a:r>
            <a:r>
              <a:rPr lang="de-DE" baseline="0" dirty="0"/>
              <a:t>: PNG-Streams, Delay, </a:t>
            </a:r>
            <a:r>
              <a:rPr lang="de-DE" baseline="0" dirty="0" err="1"/>
              <a:t>Stop</a:t>
            </a:r>
            <a:r>
              <a:rPr lang="de-DE" baseline="0" dirty="0"/>
              <a:t> </a:t>
            </a:r>
            <a:r>
              <a:rPr lang="de-DE" baseline="0" dirty="0" err="1"/>
              <a:t>stoped</a:t>
            </a:r>
            <a:r>
              <a:rPr lang="de-DE" baseline="0" dirty="0"/>
              <a:t> nicht, landen ungenau, </a:t>
            </a:r>
            <a:r>
              <a:rPr lang="de-DE" baseline="0" dirty="0" err="1"/>
              <a:t>portzuweisung</a:t>
            </a:r>
            <a:r>
              <a:rPr lang="de-DE" baseline="0" dirty="0"/>
              <a:t> (</a:t>
            </a:r>
            <a:r>
              <a:rPr lang="de-DE" baseline="0" dirty="0" err="1"/>
              <a:t>internet</a:t>
            </a:r>
            <a:r>
              <a:rPr lang="de-DE" baseline="0" dirty="0"/>
              <a:t>), </a:t>
            </a:r>
            <a:r>
              <a:rPr lang="de-DE" baseline="0" dirty="0" err="1"/>
              <a:t>reconnects</a:t>
            </a:r>
            <a:r>
              <a:rPr lang="de-DE" baseline="0" dirty="0"/>
              <a:t> </a:t>
            </a:r>
            <a:r>
              <a:rPr lang="de-DE" baseline="0" dirty="0" err="1"/>
              <a:t>buggy</a:t>
            </a:r>
            <a:r>
              <a:rPr lang="de-DE" baseline="0" dirty="0"/>
              <a:t>,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32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Zusammenführen: erlaubt auch</a:t>
            </a:r>
            <a:r>
              <a:rPr lang="de-DE" baseline="0" dirty="0"/>
              <a:t> lange routen, mehrere </a:t>
            </a:r>
            <a:r>
              <a:rPr lang="de-DE" baseline="0" dirty="0" err="1"/>
              <a:t>stops</a:t>
            </a:r>
            <a:r>
              <a:rPr lang="de-DE" baseline="0" dirty="0"/>
              <a:t>, </a:t>
            </a:r>
          </a:p>
          <a:p>
            <a:r>
              <a:rPr lang="de-DE" baseline="0" dirty="0"/>
              <a:t>Form: </a:t>
            </a:r>
            <a:r>
              <a:rPr lang="de-DE" baseline="0" dirty="0" err="1"/>
              <a:t>lichtverhältnise</a:t>
            </a:r>
            <a:r>
              <a:rPr lang="de-DE" baseline="0" dirty="0"/>
              <a:t> sind kein so großes </a:t>
            </a:r>
            <a:r>
              <a:rPr lang="de-DE" baseline="0" dirty="0" err="1"/>
              <a:t>problem</a:t>
            </a:r>
            <a:endParaRPr lang="de-DE" baseline="0" dirty="0"/>
          </a:p>
          <a:p>
            <a:r>
              <a:rPr lang="de-DE" baseline="0" dirty="0"/>
              <a:t>Verzögerung: kein node.js, </a:t>
            </a:r>
            <a:r>
              <a:rPr lang="de-DE" baseline="0" dirty="0" err="1"/>
              <a:t>dronestream</a:t>
            </a:r>
            <a:r>
              <a:rPr lang="de-DE" baseline="0" dirty="0"/>
              <a:t> aufgreifen</a:t>
            </a:r>
          </a:p>
          <a:p>
            <a:r>
              <a:rPr lang="de-DE" baseline="0" dirty="0" err="1"/>
              <a:t>Hindernissvermeide</a:t>
            </a:r>
            <a:r>
              <a:rPr lang="de-DE" baseline="0" dirty="0"/>
              <a:t>: </a:t>
            </a:r>
            <a:r>
              <a:rPr lang="de-DE" baseline="0" dirty="0" err="1"/>
              <a:t>beebop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„NODE-AR-DRONE“ wurde seit 2014 nicht mehr </a:t>
            </a:r>
            <a:r>
              <a:rPr lang="de-DE" dirty="0" err="1"/>
              <a:t>geupdated</a:t>
            </a:r>
            <a:r>
              <a:rPr lang="de-DE" dirty="0"/>
              <a:t> </a:t>
            </a:r>
          </a:p>
          <a:p>
            <a:r>
              <a:rPr lang="de-DE" dirty="0"/>
              <a:t>Sehr</a:t>
            </a:r>
            <a:r>
              <a:rPr lang="de-DE" baseline="0" dirty="0"/>
              <a:t> beschränkend durch zu </a:t>
            </a:r>
            <a:r>
              <a:rPr lang="de-DE" baseline="0" dirty="0" err="1"/>
              <a:t>highlevel</a:t>
            </a:r>
            <a:endParaRPr lang="de-DE" baseline="0" dirty="0"/>
          </a:p>
          <a:p>
            <a:r>
              <a:rPr lang="de-DE" baseline="0" dirty="0" err="1"/>
              <a:t>Parrot</a:t>
            </a:r>
            <a:r>
              <a:rPr lang="de-DE" baseline="0" dirty="0"/>
              <a:t> SDK wäre eher </a:t>
            </a:r>
            <a:r>
              <a:rPr lang="de-DE" baseline="0"/>
              <a:t>zu empfehlen</a:t>
            </a:r>
          </a:p>
          <a:p>
            <a:endParaRPr lang="de-DE" baseline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62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Node.js kann nur über alternative Frameworks</a:t>
            </a:r>
            <a:r>
              <a:rPr lang="de-DE" baseline="0" dirty="0"/>
              <a:t> zu stabilen </a:t>
            </a:r>
            <a:r>
              <a:rPr lang="de-DE" baseline="0" dirty="0" err="1"/>
              <a:t>Videostream</a:t>
            </a:r>
            <a:endParaRPr lang="de-DE" baseline="0" dirty="0"/>
          </a:p>
          <a:p>
            <a:r>
              <a:rPr lang="de-DE" baseline="0" dirty="0"/>
              <a:t>Erfassen der GPS </a:t>
            </a:r>
            <a:r>
              <a:rPr lang="de-DE" baseline="0" dirty="0" err="1"/>
              <a:t>Koordinatenund</a:t>
            </a:r>
            <a:r>
              <a:rPr lang="de-DE" baseline="0" dirty="0"/>
              <a:t> Route</a:t>
            </a:r>
          </a:p>
          <a:p>
            <a:r>
              <a:rPr lang="de-DE" baseline="0" dirty="0"/>
              <a:t>Erfassen des Markers und Positionierung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Architekturt</a:t>
            </a:r>
            <a:r>
              <a:rPr lang="de-DE" dirty="0"/>
              <a:t> zwischen beiden geteilt</a:t>
            </a:r>
          </a:p>
          <a:p>
            <a:r>
              <a:rPr lang="de-DE" dirty="0"/>
              <a:t>Daten</a:t>
            </a:r>
            <a:r>
              <a:rPr lang="de-DE" baseline="0" dirty="0"/>
              <a:t> ändern sich</a:t>
            </a:r>
          </a:p>
          <a:p>
            <a:r>
              <a:rPr lang="de-DE" baseline="0" dirty="0"/>
              <a:t>Architektur bleibt gleich</a:t>
            </a:r>
          </a:p>
          <a:p>
            <a:r>
              <a:rPr lang="de-DE" baseline="0" dirty="0"/>
              <a:t>Kommunikation über Socker.io, socket.io </a:t>
            </a:r>
            <a:r>
              <a:rPr lang="de-DE" baseline="0" dirty="0" err="1"/>
              <a:t>framework</a:t>
            </a:r>
            <a:r>
              <a:rPr lang="de-DE" baseline="0" dirty="0"/>
              <a:t> für </a:t>
            </a:r>
            <a:r>
              <a:rPr lang="de-DE" baseline="0" dirty="0" err="1"/>
              <a:t>kommunikation</a:t>
            </a:r>
            <a:r>
              <a:rPr lang="de-DE" baseline="0" dirty="0"/>
              <a:t> zwischen </a:t>
            </a:r>
            <a:r>
              <a:rPr lang="de-DE" baseline="0" dirty="0" err="1"/>
              <a:t>node</a:t>
            </a:r>
            <a:r>
              <a:rPr lang="de-DE" baseline="0" dirty="0"/>
              <a:t>-server und </a:t>
            </a:r>
            <a:r>
              <a:rPr lang="de-DE" baseline="0" dirty="0" err="1"/>
              <a:t>clients</a:t>
            </a:r>
            <a:r>
              <a:rPr lang="de-DE" baseline="0" dirty="0"/>
              <a:t>.</a:t>
            </a:r>
          </a:p>
          <a:p>
            <a:r>
              <a:rPr lang="de-DE" baseline="0" dirty="0"/>
              <a:t>Client: Website. Userinput. Visual </a:t>
            </a:r>
            <a:r>
              <a:rPr lang="de-DE" baseline="0" dirty="0" err="1"/>
              <a:t>processing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Server: Rechnung und Kontrolle, </a:t>
            </a:r>
            <a:r>
              <a:rPr lang="de-DE" baseline="0" dirty="0" err="1"/>
              <a:t>NodExpress</a:t>
            </a:r>
            <a:r>
              <a:rPr lang="de-DE" baseline="0" dirty="0"/>
              <a:t> </a:t>
            </a:r>
            <a:r>
              <a:rPr lang="de-DE" baseline="0" dirty="0" err="1"/>
              <a:t>server</a:t>
            </a:r>
            <a:r>
              <a:rPr lang="de-DE" baseline="0" dirty="0"/>
              <a:t>. Schnittstelle. Bekommt alle </a:t>
            </a:r>
            <a:r>
              <a:rPr lang="de-DE" baseline="0" dirty="0" err="1"/>
              <a:t>daten</a:t>
            </a:r>
            <a:r>
              <a:rPr lang="de-DE" baseline="0" dirty="0"/>
              <a:t>. Sendet weiter oder verarbeitet.</a:t>
            </a:r>
          </a:p>
          <a:p>
            <a:r>
              <a:rPr lang="de-DE" baseline="0" dirty="0"/>
              <a:t>Drohne: AR.DRONE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quadcopter</a:t>
            </a:r>
            <a:endParaRPr lang="de-DE" baseline="0" dirty="0"/>
          </a:p>
          <a:p>
            <a:r>
              <a:rPr lang="de-DE" baseline="0" dirty="0"/>
              <a:t>Sensoren: </a:t>
            </a:r>
            <a:r>
              <a:rPr lang="de-DE" baseline="0" dirty="0" err="1"/>
              <a:t>frontkamera</a:t>
            </a:r>
            <a:r>
              <a:rPr lang="de-DE" baseline="0" dirty="0"/>
              <a:t>, </a:t>
            </a:r>
            <a:r>
              <a:rPr lang="de-DE" baseline="0" dirty="0" err="1"/>
              <a:t>bodenkamera</a:t>
            </a:r>
            <a:r>
              <a:rPr lang="de-DE" baseline="0" dirty="0"/>
              <a:t>, 3-achsen </a:t>
            </a:r>
            <a:r>
              <a:rPr lang="de-DE" baseline="0" dirty="0" err="1"/>
              <a:t>gyroscope</a:t>
            </a:r>
            <a:r>
              <a:rPr lang="de-DE" baseline="0" dirty="0"/>
              <a:t>, 3-achsen </a:t>
            </a:r>
            <a:r>
              <a:rPr lang="de-DE" baseline="0" dirty="0" err="1"/>
              <a:t>accelerometer</a:t>
            </a:r>
            <a:r>
              <a:rPr lang="de-DE" baseline="0" dirty="0"/>
              <a:t>, 3-achsen-magnetometer, </a:t>
            </a:r>
            <a:r>
              <a:rPr lang="de-DE" baseline="0" dirty="0" err="1"/>
              <a:t>ultrashall</a:t>
            </a:r>
            <a:r>
              <a:rPr lang="de-DE" baseline="0" dirty="0"/>
              <a:t> </a:t>
            </a:r>
            <a:r>
              <a:rPr lang="de-DE" baseline="0" dirty="0" err="1"/>
              <a:t>höhemesser</a:t>
            </a:r>
            <a:endParaRPr lang="de-DE" baseline="0" dirty="0"/>
          </a:p>
          <a:p>
            <a:r>
              <a:rPr lang="de-DE" baseline="0" dirty="0"/>
              <a:t>Flight Recorder: GPS-</a:t>
            </a:r>
            <a:r>
              <a:rPr lang="de-DE" baseline="0" dirty="0" err="1"/>
              <a:t>Function</a:t>
            </a:r>
            <a:r>
              <a:rPr lang="de-DE" baseline="0" dirty="0"/>
              <a:t>, 2 </a:t>
            </a:r>
            <a:r>
              <a:rPr lang="de-DE" baseline="0" dirty="0" err="1"/>
              <a:t>meter</a:t>
            </a:r>
            <a:r>
              <a:rPr lang="de-DE" baseline="0" dirty="0"/>
              <a:t> </a:t>
            </a:r>
            <a:r>
              <a:rPr lang="de-DE" baseline="0" dirty="0" err="1"/>
              <a:t>genauigkeit</a:t>
            </a:r>
            <a:r>
              <a:rPr lang="de-DE" baseline="0" dirty="0"/>
              <a:t>. 4gb </a:t>
            </a:r>
            <a:r>
              <a:rPr lang="de-DE" baseline="0" dirty="0" err="1"/>
              <a:t>flash</a:t>
            </a:r>
            <a:r>
              <a:rPr lang="de-DE" baseline="0" dirty="0"/>
              <a:t> </a:t>
            </a:r>
            <a:r>
              <a:rPr lang="de-DE" baseline="0" dirty="0" err="1"/>
              <a:t>speicher</a:t>
            </a:r>
            <a:endParaRPr lang="de-DE" baseline="0" dirty="0"/>
          </a:p>
          <a:p>
            <a:r>
              <a:rPr lang="de-DE" baseline="0" dirty="0"/>
              <a:t>WIFI: </a:t>
            </a:r>
            <a:r>
              <a:rPr lang="de-DE" baseline="0" dirty="0" err="1"/>
              <a:t>ersteltl</a:t>
            </a:r>
            <a:r>
              <a:rPr lang="de-DE" baseline="0" dirty="0"/>
              <a:t> </a:t>
            </a:r>
            <a:r>
              <a:rPr lang="de-DE" baseline="0" dirty="0" err="1"/>
              <a:t>wifi</a:t>
            </a:r>
            <a:r>
              <a:rPr lang="de-DE" baseline="0" dirty="0"/>
              <a:t>, </a:t>
            </a:r>
            <a:r>
              <a:rPr lang="de-DE" baseline="0" dirty="0" err="1"/>
              <a:t>einlogen</a:t>
            </a:r>
            <a:r>
              <a:rPr lang="de-DE" baseline="0" dirty="0"/>
              <a:t> zur </a:t>
            </a:r>
            <a:r>
              <a:rPr lang="de-DE" baseline="0" dirty="0" err="1"/>
              <a:t>steuerung</a:t>
            </a:r>
            <a:r>
              <a:rPr lang="de-DE" baseline="0" dirty="0"/>
              <a:t>,  </a:t>
            </a:r>
            <a:r>
              <a:rPr lang="de-DE" baseline="0" dirty="0" err="1"/>
              <a:t>reichweite</a:t>
            </a:r>
            <a:r>
              <a:rPr lang="de-DE" baseline="0" dirty="0"/>
              <a:t> 50m</a:t>
            </a:r>
          </a:p>
          <a:p>
            <a:endParaRPr lang="de-DE" baseline="0" dirty="0"/>
          </a:p>
          <a:p>
            <a:r>
              <a:rPr lang="de-DE" baseline="0" dirty="0"/>
              <a:t>Sensordaten werden durch so genannte „</a:t>
            </a:r>
            <a:r>
              <a:rPr lang="de-DE" baseline="0" dirty="0" err="1"/>
              <a:t>navdata</a:t>
            </a:r>
            <a:r>
              <a:rPr lang="de-DE" baseline="0" dirty="0"/>
              <a:t>“ erhalten.</a:t>
            </a:r>
          </a:p>
          <a:p>
            <a:endParaRPr lang="de-DE" baseline="0" dirty="0"/>
          </a:p>
          <a:p>
            <a:r>
              <a:rPr lang="de-DE" baseline="0" dirty="0"/>
              <a:t>SDKs: </a:t>
            </a:r>
            <a:r>
              <a:rPr lang="de-DE" baseline="0" dirty="0" err="1"/>
              <a:t>Parrot</a:t>
            </a:r>
            <a:r>
              <a:rPr lang="de-DE" baseline="0" dirty="0"/>
              <a:t> SDK (</a:t>
            </a:r>
            <a:r>
              <a:rPr lang="de-DE" baseline="0" dirty="0" err="1"/>
              <a:t>schwe</a:t>
            </a:r>
            <a:r>
              <a:rPr lang="de-DE" baseline="0" dirty="0"/>
              <a:t> </a:t>
            </a:r>
            <a:r>
              <a:rPr lang="de-DE" baseline="0" dirty="0" err="1"/>
              <a:t>rzu</a:t>
            </a:r>
            <a:r>
              <a:rPr lang="de-DE" baseline="0" dirty="0"/>
              <a:t> finden aber womöglich gut), </a:t>
            </a:r>
            <a:r>
              <a:rPr lang="de-DE" baseline="0" dirty="0" err="1"/>
              <a:t>node-ar-drone</a:t>
            </a:r>
            <a:r>
              <a:rPr lang="de-DE" baseline="0" dirty="0"/>
              <a:t> (sehr behindernd)</a:t>
            </a:r>
          </a:p>
          <a:p>
            <a:endParaRPr lang="de-DE" baseline="0" dirty="0"/>
          </a:p>
          <a:p>
            <a:r>
              <a:rPr lang="de-DE" baseline="0" dirty="0"/>
              <a:t>Wäre </a:t>
            </a:r>
            <a:r>
              <a:rPr lang="de-DE" baseline="0" dirty="0" err="1"/>
              <a:t>basic</a:t>
            </a:r>
            <a:r>
              <a:rPr lang="de-DE" baseline="0" dirty="0"/>
              <a:t> </a:t>
            </a:r>
            <a:r>
              <a:rPr lang="de-DE" baseline="0" dirty="0" err="1"/>
              <a:t>klass</a:t>
            </a:r>
            <a:r>
              <a:rPr lang="de-DE" baseline="0" dirty="0"/>
              <a:t> </a:t>
            </a:r>
            <a:r>
              <a:rPr lang="de-DE" baseline="0" dirty="0" err="1"/>
              <a:t>ebei</a:t>
            </a:r>
            <a:r>
              <a:rPr lang="de-DE" baseline="0" dirty="0"/>
              <a:t> </a:t>
            </a:r>
            <a:r>
              <a:rPr lang="de-DE" baseline="0" dirty="0" err="1"/>
              <a:t>amazon</a:t>
            </a:r>
            <a:endParaRPr lang="de-DE" baseline="0" dirty="0"/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6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Buttons:</a:t>
            </a:r>
            <a:r>
              <a:rPr lang="de-DE" baseline="0" dirty="0"/>
              <a:t> </a:t>
            </a:r>
            <a:r>
              <a:rPr lang="de-DE" baseline="0" dirty="0" err="1"/>
              <a:t>buttonfeld</a:t>
            </a:r>
            <a:r>
              <a:rPr lang="de-DE" baseline="0" dirty="0"/>
              <a:t> zeigen. Drei grundlegende. Senden über socket.io befehle. Befehle </a:t>
            </a:r>
            <a:r>
              <a:rPr lang="de-DE" baseline="0" dirty="0" err="1"/>
              <a:t>werdne</a:t>
            </a:r>
            <a:r>
              <a:rPr lang="de-DE" baseline="0" dirty="0"/>
              <a:t> erst auf </a:t>
            </a:r>
            <a:r>
              <a:rPr lang="de-DE" baseline="0" dirty="0" err="1"/>
              <a:t>serverseite</a:t>
            </a:r>
            <a:r>
              <a:rPr lang="de-DE" baseline="0" dirty="0"/>
              <a:t> in Befehle für die Drohne umgewandelt.</a:t>
            </a:r>
          </a:p>
          <a:p>
            <a:r>
              <a:rPr lang="de-DE" baseline="0" dirty="0"/>
              <a:t>Info: Infofenster zeigen</a:t>
            </a:r>
          </a:p>
          <a:p>
            <a:r>
              <a:rPr lang="de-DE" baseline="0" dirty="0"/>
              <a:t>„</a:t>
            </a:r>
            <a:r>
              <a:rPr lang="de-DE" baseline="0" dirty="0" err="1"/>
              <a:t>Navdata</a:t>
            </a:r>
            <a:r>
              <a:rPr lang="de-DE" baseline="0" dirty="0"/>
              <a:t>“ vom </a:t>
            </a:r>
            <a:r>
              <a:rPr lang="de-DE" baseline="0" dirty="0" err="1"/>
              <a:t>server</a:t>
            </a:r>
            <a:r>
              <a:rPr lang="de-DE" baseline="0" dirty="0"/>
              <a:t> für anzeige und </a:t>
            </a:r>
            <a:r>
              <a:rPr lang="de-DE" baseline="0" dirty="0" err="1"/>
              <a:t>speicher</a:t>
            </a:r>
            <a:r>
              <a:rPr lang="de-DE" baseline="0" dirty="0"/>
              <a:t> übergeben. Der Client bestimmt das Ziel (Userinput) und gibt Befehl weiter.</a:t>
            </a:r>
          </a:p>
          <a:p>
            <a:r>
              <a:rPr lang="de-DE" baseline="0" dirty="0" err="1"/>
              <a:t>Videostream</a:t>
            </a:r>
            <a:r>
              <a:rPr lang="de-DE" baseline="0" dirty="0"/>
              <a:t>: Stream zeigen und erklären das es unterschiedliche sind und wo der unterschied liegt.</a:t>
            </a:r>
          </a:p>
          <a:p>
            <a:endParaRPr lang="de-DE" baseline="0" dirty="0"/>
          </a:p>
          <a:p>
            <a:r>
              <a:rPr lang="de-DE" baseline="0" dirty="0"/>
              <a:t>Button:</a:t>
            </a:r>
            <a:br>
              <a:rPr lang="de-DE" baseline="0" dirty="0"/>
            </a:br>
            <a:r>
              <a:rPr lang="de-DE" baseline="0" dirty="0"/>
              <a:t>Takeoff: </a:t>
            </a:r>
            <a:r>
              <a:rPr lang="de-DE" baseline="0" dirty="0" err="1"/>
              <a:t>Started</a:t>
            </a:r>
            <a:r>
              <a:rPr lang="de-DE" baseline="0" dirty="0"/>
              <a:t> Drohne, erst ab hier kann </a:t>
            </a:r>
            <a:r>
              <a:rPr lang="de-DE" baseline="0" dirty="0" err="1"/>
              <a:t>Navdata</a:t>
            </a:r>
            <a:r>
              <a:rPr lang="de-DE" baseline="0" dirty="0"/>
              <a:t> genutzt werden.</a:t>
            </a:r>
          </a:p>
          <a:p>
            <a:r>
              <a:rPr lang="de-DE" baseline="0" dirty="0" err="1"/>
              <a:t>Reset</a:t>
            </a:r>
            <a:r>
              <a:rPr lang="de-DE" baseline="0" dirty="0"/>
              <a:t>: setzt den </a:t>
            </a:r>
            <a:r>
              <a:rPr lang="de-DE" baseline="0" dirty="0" err="1"/>
              <a:t>emergency</a:t>
            </a:r>
            <a:r>
              <a:rPr lang="de-DE" baseline="0" dirty="0"/>
              <a:t> </a:t>
            </a:r>
            <a:r>
              <a:rPr lang="de-DE" baseline="0" dirty="0" err="1"/>
              <a:t>mode</a:t>
            </a:r>
            <a:r>
              <a:rPr lang="de-DE" baseline="0" dirty="0"/>
              <a:t> der Drohne zurück.</a:t>
            </a:r>
          </a:p>
          <a:p>
            <a:endParaRPr lang="de-DE" baseline="0" dirty="0"/>
          </a:p>
          <a:p>
            <a:r>
              <a:rPr lang="de-DE" baseline="0" dirty="0"/>
              <a:t>Dann zu unterschiedlichen </a:t>
            </a:r>
            <a:r>
              <a:rPr lang="de-DE" baseline="0" dirty="0" err="1"/>
              <a:t>clients</a:t>
            </a:r>
            <a:r>
              <a:rPr lang="de-DE" baseline="0" dirty="0"/>
              <a:t> über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6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Node-Dronestream</a:t>
            </a:r>
            <a:r>
              <a:rPr lang="de-DE" baseline="0" dirty="0"/>
              <a:t> kann nicht deaktiviert werden, arbeitet nicht mit anderen </a:t>
            </a:r>
            <a:r>
              <a:rPr lang="de-DE" baseline="0" dirty="0" err="1"/>
              <a:t>streams</a:t>
            </a:r>
            <a:r>
              <a:rPr lang="de-DE" baseline="0" dirty="0"/>
              <a:t>, kann nicht verarbeitet werden</a:t>
            </a:r>
          </a:p>
          <a:p>
            <a:r>
              <a:rPr lang="de-DE" baseline="0" dirty="0"/>
              <a:t>Kann ohne </a:t>
            </a:r>
            <a:r>
              <a:rPr lang="de-DE" baseline="0" dirty="0" err="1"/>
              <a:t>delay</a:t>
            </a:r>
            <a:r>
              <a:rPr lang="de-DE" baseline="0" dirty="0"/>
              <a:t> übertragen. Für eine mögliche </a:t>
            </a:r>
            <a:r>
              <a:rPr lang="de-DE" baseline="0" dirty="0" err="1"/>
              <a:t>erfassung</a:t>
            </a:r>
            <a:r>
              <a:rPr lang="de-DE" baseline="0" dirty="0"/>
              <a:t> von </a:t>
            </a:r>
            <a:r>
              <a:rPr lang="de-DE" baseline="0" dirty="0" err="1"/>
              <a:t>objekten</a:t>
            </a:r>
            <a:r>
              <a:rPr lang="de-DE" baseline="0" dirty="0"/>
              <a:t> wichtig!</a:t>
            </a:r>
          </a:p>
          <a:p>
            <a:endParaRPr lang="de-DE" baseline="0" dirty="0"/>
          </a:p>
          <a:p>
            <a:r>
              <a:rPr lang="de-DE" baseline="0" dirty="0"/>
              <a:t>Buttons: </a:t>
            </a:r>
            <a:br>
              <a:rPr lang="de-DE" baseline="0" dirty="0"/>
            </a:br>
            <a:r>
              <a:rPr lang="de-DE" baseline="0" dirty="0"/>
              <a:t>Takeoff: Startpunkt und </a:t>
            </a:r>
            <a:r>
              <a:rPr lang="de-DE" baseline="0" dirty="0" err="1"/>
              <a:t>start</a:t>
            </a:r>
            <a:r>
              <a:rPr lang="de-DE" baseline="0" dirty="0"/>
              <a:t>.</a:t>
            </a:r>
          </a:p>
          <a:p>
            <a:r>
              <a:rPr lang="de-DE" baseline="0" dirty="0"/>
              <a:t>GO:  geht los</a:t>
            </a:r>
            <a:br>
              <a:rPr lang="de-DE" baseline="0" dirty="0"/>
            </a:br>
            <a:r>
              <a:rPr lang="de-DE" baseline="0" dirty="0"/>
              <a:t>Default Route: punkt an der FH, </a:t>
            </a:r>
            <a:r>
              <a:rPr lang="de-DE" baseline="0" dirty="0" err="1"/>
              <a:t>vorführung</a:t>
            </a:r>
            <a:endParaRPr lang="de-DE" baseline="0" dirty="0"/>
          </a:p>
          <a:p>
            <a:r>
              <a:rPr lang="de-DE" baseline="0" dirty="0"/>
              <a:t>Clear Route: Für komplexere Pfade angedacht</a:t>
            </a:r>
          </a:p>
          <a:p>
            <a:r>
              <a:rPr lang="de-DE" baseline="0" dirty="0"/>
              <a:t>Return </a:t>
            </a:r>
            <a:r>
              <a:rPr lang="de-DE" baseline="0" dirty="0" err="1"/>
              <a:t>home</a:t>
            </a:r>
            <a:r>
              <a:rPr lang="de-DE" baseline="0" dirty="0"/>
              <a:t>: </a:t>
            </a:r>
            <a:r>
              <a:rPr lang="de-DE" baseline="0" dirty="0" err="1"/>
              <a:t>again</a:t>
            </a:r>
            <a:r>
              <a:rPr lang="de-DE" baseline="0" dirty="0"/>
              <a:t>: </a:t>
            </a:r>
            <a:r>
              <a:rPr lang="de-DE" baseline="0" dirty="0" err="1"/>
              <a:t>Complexere</a:t>
            </a:r>
            <a:r>
              <a:rPr lang="de-DE" baseline="0" dirty="0"/>
              <a:t> pfade.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7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PNG-Stream: kann zur </a:t>
            </a:r>
            <a:r>
              <a:rPr lang="de-DE" baseline="0" dirty="0" err="1"/>
              <a:t>bildverarbeitung</a:t>
            </a:r>
            <a:r>
              <a:rPr lang="de-DE" baseline="0" dirty="0"/>
              <a:t> genutzt werden. Ist versetzt. Bilder müssen erst als </a:t>
            </a:r>
            <a:r>
              <a:rPr lang="de-DE" baseline="0" dirty="0" err="1"/>
              <a:t>png</a:t>
            </a:r>
            <a:r>
              <a:rPr lang="de-DE" baseline="0" dirty="0"/>
              <a:t> abgespeichert werden. (später festgestellt das ein Postbefehl auch funktionieren würde.</a:t>
            </a:r>
          </a:p>
          <a:p>
            <a:r>
              <a:rPr lang="de-DE" baseline="0" dirty="0"/>
              <a:t>Updatet Sekündlich den Frame</a:t>
            </a:r>
          </a:p>
          <a:p>
            <a:r>
              <a:rPr lang="de-DE" baseline="0" dirty="0"/>
              <a:t>Alternativ </a:t>
            </a:r>
            <a:r>
              <a:rPr lang="de-DE" baseline="0" dirty="0" err="1"/>
              <a:t>Raw</a:t>
            </a:r>
            <a:r>
              <a:rPr lang="de-DE" baseline="0" dirty="0"/>
              <a:t>-Stream. Nur </a:t>
            </a:r>
            <a:r>
              <a:rPr lang="de-DE" baseline="0" dirty="0" err="1"/>
              <a:t>Node-Dronestream</a:t>
            </a:r>
            <a:r>
              <a:rPr lang="de-DE" baseline="0" dirty="0"/>
              <a:t> kann in Node.js flüssige übertragen, aber nicht verarbeitet werden.</a:t>
            </a:r>
          </a:p>
          <a:p>
            <a:r>
              <a:rPr lang="de-DE" baseline="0" dirty="0"/>
              <a:t>PNG-Stream muss aufwändig Bilder auf die Festplatte schreiben ehe diese verwendet werden, der Client erhält für jedes geschriebene Bild ein Aufruf zum laden. (später </a:t>
            </a:r>
            <a:r>
              <a:rPr lang="de-DE" baseline="0" dirty="0" err="1"/>
              <a:t>festgesetllt</a:t>
            </a:r>
            <a:r>
              <a:rPr lang="de-DE" baseline="0" dirty="0"/>
              <a:t> über </a:t>
            </a:r>
            <a:r>
              <a:rPr lang="de-DE" baseline="0" dirty="0" err="1"/>
              <a:t>post</a:t>
            </a:r>
            <a:r>
              <a:rPr lang="de-DE" baseline="0" dirty="0"/>
              <a:t> wird der </a:t>
            </a:r>
            <a:r>
              <a:rPr lang="de-DE" baseline="0" dirty="0" err="1"/>
              <a:t>delay</a:t>
            </a:r>
            <a:r>
              <a:rPr lang="de-DE" baseline="0" dirty="0"/>
              <a:t> nicht kleiner)</a:t>
            </a:r>
            <a:br>
              <a:rPr lang="de-DE" baseline="0" dirty="0"/>
            </a:br>
            <a:r>
              <a:rPr lang="de-DE" baseline="0" dirty="0"/>
              <a:t>Selbst wenn beide </a:t>
            </a:r>
            <a:r>
              <a:rPr lang="de-DE" baseline="0" dirty="0" err="1"/>
              <a:t>png-stream</a:t>
            </a:r>
            <a:r>
              <a:rPr lang="de-DE" baseline="0" dirty="0"/>
              <a:t> nutzen </a:t>
            </a:r>
            <a:r>
              <a:rPr lang="de-DE" baseline="0" dirty="0" err="1"/>
              <a:t>msüsten</a:t>
            </a:r>
            <a:r>
              <a:rPr lang="de-DE" baseline="0" dirty="0"/>
              <a:t> wir neu starten (</a:t>
            </a:r>
            <a:r>
              <a:rPr lang="de-DE" baseline="0" dirty="0" err="1"/>
              <a:t>delay</a:t>
            </a:r>
            <a:r>
              <a:rPr lang="de-DE" baseline="0" dirty="0"/>
              <a:t> wird größer mit </a:t>
            </a:r>
            <a:r>
              <a:rPr lang="de-DE" baseline="0" dirty="0" err="1"/>
              <a:t>laufzeit</a:t>
            </a:r>
            <a:r>
              <a:rPr lang="de-DE" baseline="0" dirty="0"/>
              <a:t>)</a:t>
            </a:r>
          </a:p>
          <a:p>
            <a:endParaRPr lang="de-DE" baseline="0" dirty="0"/>
          </a:p>
          <a:p>
            <a:r>
              <a:rPr lang="de-DE" baseline="0" dirty="0"/>
              <a:t>Tracking.js: Erfasst den Farbverlauf des Markers und gibt Position und Größe zurück. Geht an </a:t>
            </a:r>
            <a:r>
              <a:rPr lang="de-DE" baseline="0" dirty="0" err="1"/>
              <a:t>server</a:t>
            </a:r>
            <a:r>
              <a:rPr lang="de-DE" baseline="0" dirty="0"/>
              <a:t>.</a:t>
            </a:r>
          </a:p>
          <a:p>
            <a:r>
              <a:rPr lang="de-DE" baseline="0" dirty="0"/>
              <a:t>Wir zeichnen einen </a:t>
            </a:r>
            <a:r>
              <a:rPr lang="de-DE" baseline="0" dirty="0" err="1"/>
              <a:t>kasten</a:t>
            </a:r>
            <a:r>
              <a:rPr lang="de-DE" baseline="0" dirty="0"/>
              <a:t> um die erfasste stelle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Buttons: </a:t>
            </a:r>
          </a:p>
          <a:p>
            <a:r>
              <a:rPr lang="de-DE" baseline="0" dirty="0"/>
              <a:t>Start Search: Überbleibsel aus Debugging. </a:t>
            </a:r>
            <a:br>
              <a:rPr lang="de-DE" baseline="0" dirty="0"/>
            </a:br>
            <a:r>
              <a:rPr lang="de-DE" baseline="0" dirty="0"/>
              <a:t>Track Picture: Startet die Verwendung des Tracking Frameworks (</a:t>
            </a:r>
            <a:r>
              <a:rPr lang="de-DE" baseline="0" dirty="0" err="1"/>
              <a:t>equivalent</a:t>
            </a:r>
            <a:r>
              <a:rPr lang="de-DE" baseline="0" dirty="0"/>
              <a:t> zu </a:t>
            </a:r>
            <a:r>
              <a:rPr lang="de-DE" baseline="0" dirty="0" err="1"/>
              <a:t>go</a:t>
            </a:r>
            <a:r>
              <a:rPr lang="de-DE" baseline="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54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Berechnet aktuelle Route und Ausrichtung der Drohne, verwendet „</a:t>
            </a:r>
            <a:r>
              <a:rPr lang="de-DE" baseline="0" dirty="0" err="1"/>
              <a:t>navdata</a:t>
            </a:r>
            <a:r>
              <a:rPr lang="de-DE" baseline="0" dirty="0"/>
              <a:t>“ der Drohne</a:t>
            </a:r>
          </a:p>
          <a:p>
            <a:r>
              <a:rPr lang="de-DE" baseline="0" dirty="0"/>
              <a:t>-</a:t>
            </a:r>
            <a:r>
              <a:rPr lang="de-DE" baseline="0" dirty="0" err="1"/>
              <a:t>Yawrotation</a:t>
            </a:r>
            <a:r>
              <a:rPr lang="de-DE" baseline="0" dirty="0"/>
              <a:t> wird errechnet (rechts links </a:t>
            </a:r>
            <a:r>
              <a:rPr lang="de-DE" baseline="0" dirty="0" err="1"/>
              <a:t>drehung</a:t>
            </a:r>
            <a:r>
              <a:rPr lang="de-DE" baseline="0" dirty="0"/>
              <a:t>)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Erfasst und sendet Drohnendaten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94DD-27F5-468E-9EEC-C2931CFFF96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3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Sensorgestützte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autonome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UAVs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für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positionsgenaue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Logistiklösungen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Sensor Based Autonomous UAVs for Pinpoint Services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56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Client GPS-Route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89212" y="2133600"/>
            <a:ext cx="8802688" cy="3777622"/>
          </a:xfrm>
        </p:spPr>
        <p:txBody>
          <a:bodyPr/>
          <a:lstStyle/>
          <a:p>
            <a:r>
              <a:rPr lang="de-DE" dirty="0"/>
              <a:t>Zuerst entstanden</a:t>
            </a:r>
          </a:p>
          <a:p>
            <a:r>
              <a:rPr lang="de-DE" dirty="0" err="1"/>
              <a:t>Node-Dronestream</a:t>
            </a:r>
            <a:r>
              <a:rPr lang="de-DE" dirty="0"/>
              <a:t> Framework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3190214"/>
            <a:ext cx="6743499" cy="35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Client Marker-Positionierung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89212" y="2133600"/>
            <a:ext cx="8802688" cy="3777622"/>
          </a:xfrm>
        </p:spPr>
        <p:txBody>
          <a:bodyPr/>
          <a:lstStyle/>
          <a:p>
            <a:r>
              <a:rPr lang="de-DE" dirty="0"/>
              <a:t>PNG-Stream von </a:t>
            </a:r>
            <a:r>
              <a:rPr lang="de-DE" dirty="0" err="1"/>
              <a:t>Node</a:t>
            </a:r>
            <a:r>
              <a:rPr lang="de-DE" dirty="0"/>
              <a:t>-AR-DRONE</a:t>
            </a:r>
          </a:p>
          <a:p>
            <a:pPr lvl="1"/>
            <a:r>
              <a:rPr lang="de-DE" dirty="0"/>
              <a:t>Verzögerung von bis zu 3 Sekunden</a:t>
            </a:r>
          </a:p>
          <a:p>
            <a:r>
              <a:rPr lang="de-DE" dirty="0"/>
              <a:t>Tracking.js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833" y="4122561"/>
            <a:ext cx="7998091" cy="26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2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Server GPS-Route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89212" y="2133600"/>
            <a:ext cx="8802688" cy="3777622"/>
          </a:xfrm>
        </p:spPr>
        <p:txBody>
          <a:bodyPr/>
          <a:lstStyle/>
          <a:p>
            <a:r>
              <a:rPr lang="de-DE" dirty="0"/>
              <a:t>Node.js Express Framework</a:t>
            </a:r>
          </a:p>
          <a:p>
            <a:r>
              <a:rPr lang="de-DE" dirty="0"/>
              <a:t>Errechnet Route und Ausrichtung</a:t>
            </a:r>
          </a:p>
          <a:p>
            <a:r>
              <a:rPr lang="de-DE" dirty="0"/>
              <a:t>Kontrolliert Drohne auf ihrer Route</a:t>
            </a:r>
          </a:p>
          <a:p>
            <a:pPr lvl="1"/>
            <a:r>
              <a:rPr lang="de-DE" dirty="0"/>
              <a:t>Drohne muss in einer erreichbaren Entfernung sein (</a:t>
            </a:r>
            <a:r>
              <a:rPr lang="de-DE" dirty="0" err="1"/>
              <a:t>max</a:t>
            </a:r>
            <a:r>
              <a:rPr lang="de-DE" dirty="0"/>
              <a:t> 50m)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11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3260" y="113787"/>
            <a:ext cx="7264330" cy="6537897"/>
          </a:xfrm>
        </p:spPr>
      </p:pic>
    </p:spTree>
    <p:extLst>
      <p:ext uri="{BB962C8B-B14F-4D97-AF65-F5344CB8AC3E}">
        <p14:creationId xmlns:p14="http://schemas.microsoft.com/office/powerpoint/2010/main" val="8896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Server Marker-Positionierung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89212" y="2133600"/>
            <a:ext cx="8802688" cy="3777622"/>
          </a:xfrm>
        </p:spPr>
        <p:txBody>
          <a:bodyPr/>
          <a:lstStyle/>
          <a:p>
            <a:r>
              <a:rPr lang="de-DE" dirty="0"/>
              <a:t>Erhält Position und Größe des Markers</a:t>
            </a:r>
          </a:p>
          <a:p>
            <a:r>
              <a:rPr lang="de-DE" dirty="0"/>
              <a:t>Errechnet relative Position zum Marker</a:t>
            </a:r>
          </a:p>
          <a:p>
            <a:r>
              <a:rPr lang="de-DE" dirty="0"/>
              <a:t>Kontrolliert Drohne bei Ausrichtung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11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13786"/>
            <a:ext cx="4956148" cy="65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2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Sense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Avoid</a:t>
            </a:r>
            <a:endParaRPr lang="de-DE" dirty="0"/>
          </a:p>
          <a:p>
            <a:r>
              <a:rPr lang="de-DE" dirty="0"/>
              <a:t>Flugstabilität bei Windverhältnissen</a:t>
            </a:r>
          </a:p>
          <a:p>
            <a:r>
              <a:rPr lang="de-DE" dirty="0" err="1"/>
              <a:t>Nodecopter</a:t>
            </a:r>
            <a:r>
              <a:rPr lang="de-DE" dirty="0"/>
              <a:t> ist sehr beschränkt</a:t>
            </a:r>
          </a:p>
          <a:p>
            <a:r>
              <a:rPr lang="de-DE" dirty="0" err="1"/>
              <a:t>Markertracking</a:t>
            </a:r>
            <a:r>
              <a:rPr lang="de-DE" dirty="0"/>
              <a:t> bei unterschiedlichen Lichterverhältnissen</a:t>
            </a:r>
          </a:p>
        </p:txBody>
      </p:sp>
    </p:spTree>
    <p:extLst>
      <p:ext uri="{BB962C8B-B14F-4D97-AF65-F5344CB8AC3E}">
        <p14:creationId xmlns:p14="http://schemas.microsoft.com/office/powerpoint/2010/main" val="223687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Erfolgreiche Erstellung eines Proof Of Concept Programms</a:t>
            </a:r>
          </a:p>
          <a:p>
            <a:endParaRPr lang="de-DE"/>
          </a:p>
          <a:p>
            <a:r>
              <a:rPr lang="de-DE"/>
              <a:t>Weiterführende Schritte:</a:t>
            </a:r>
          </a:p>
          <a:p>
            <a:pPr lvl="1"/>
            <a:r>
              <a:rPr lang="de-DE"/>
              <a:t>Zusammenführen der beiden Programme</a:t>
            </a:r>
          </a:p>
          <a:p>
            <a:pPr lvl="1"/>
            <a:r>
              <a:rPr lang="de-DE"/>
              <a:t>GPS-Route um vereinfachte Routenfestlegung erweitern</a:t>
            </a:r>
          </a:p>
          <a:p>
            <a:pPr lvl="1"/>
            <a:r>
              <a:rPr lang="de-DE"/>
              <a:t>Markertracking über Formen statt Farbe realisieren</a:t>
            </a:r>
          </a:p>
          <a:p>
            <a:pPr lvl="1"/>
            <a:r>
              <a:rPr lang="de-DE"/>
              <a:t>Markertracking Verzögerung umgehen</a:t>
            </a:r>
          </a:p>
          <a:p>
            <a:pPr lvl="1"/>
            <a:r>
              <a:rPr lang="de-DE"/>
              <a:t>Hindernissvermeidung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dieser Arbeit wird ein System für die Zustellung von Objekten unter möglicher Hindernisvermeidung und Routenfindung durch sensorgesteuerte unbemannte Fluggeräte (UAV) vorgestellt.</a:t>
            </a:r>
          </a:p>
          <a:p>
            <a:pPr marL="0" indent="0">
              <a:buNone/>
            </a:pPr>
            <a:r>
              <a:rPr lang="de-DE" dirty="0"/>
              <a:t>Zur Erfassung der Position wird GPS und die interne Sensorik des UAVs genutzt.</a:t>
            </a:r>
          </a:p>
          <a:p>
            <a:pPr marL="0" indent="0">
              <a:buNone/>
            </a:pPr>
            <a:r>
              <a:rPr lang="de-DE" dirty="0"/>
              <a:t>Die Erfassung und Ausrichtung an dem Zielobjekt wird über eine visuelle </a:t>
            </a:r>
            <a:r>
              <a:rPr lang="de-DE" dirty="0" err="1"/>
              <a:t>Markererkennung</a:t>
            </a:r>
            <a:r>
              <a:rPr lang="de-DE" dirty="0"/>
              <a:t> realisiert.</a:t>
            </a:r>
          </a:p>
        </p:txBody>
      </p:sp>
    </p:spTree>
    <p:extLst>
      <p:ext uri="{BB962C8B-B14F-4D97-AF65-F5344CB8AC3E}">
        <p14:creationId xmlns:p14="http://schemas.microsoft.com/office/powerpoint/2010/main" val="45691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dirty="0" err="1"/>
              <a:t>Unmaned</a:t>
            </a:r>
            <a:r>
              <a:rPr lang="de-DE" dirty="0"/>
              <a:t> Aerial </a:t>
            </a:r>
            <a:r>
              <a:rPr lang="de-DE" dirty="0" err="1"/>
              <a:t>Vehicles</a:t>
            </a:r>
            <a:r>
              <a:rPr lang="de-DE" dirty="0"/>
              <a:t> (UAV)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Unbemannte Flugfahrzeuge</a:t>
            </a:r>
          </a:p>
          <a:p>
            <a:r>
              <a:rPr lang="de-DE" dirty="0"/>
              <a:t>Getrennt von Autonomie</a:t>
            </a:r>
          </a:p>
          <a:p>
            <a:r>
              <a:rPr lang="de-DE" dirty="0"/>
              <a:t>Inoffizielle Klassifikationen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12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dirty="0"/>
              <a:t>GNSS / GPS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Satelitennetze</a:t>
            </a:r>
            <a:r>
              <a:rPr lang="de-DE" dirty="0"/>
              <a:t> zur Positionsbestimmung</a:t>
            </a:r>
          </a:p>
          <a:p>
            <a:r>
              <a:rPr lang="de-DE" dirty="0"/>
              <a:t>Performance abhängig von Methodik und Anzahl der Satelliten</a:t>
            </a:r>
          </a:p>
          <a:p>
            <a:pPr lvl="1"/>
            <a:r>
              <a:rPr lang="de-DE" dirty="0"/>
              <a:t>Genauigkeiten bis auf mm Level möglich</a:t>
            </a:r>
          </a:p>
          <a:p>
            <a:pPr lvl="1"/>
            <a:r>
              <a:rPr lang="de-DE" dirty="0"/>
              <a:t>Genauigkeit von etwa 2 Meter im Normalfall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  <a:br>
              <a:rPr lang="de-DE" dirty="0"/>
            </a:br>
            <a:r>
              <a:rPr lang="de-DE" dirty="0"/>
              <a:t>Node.js &amp; </a:t>
            </a:r>
            <a:r>
              <a:rPr lang="de-DE" dirty="0" err="1"/>
              <a:t>Nodecopter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zur Verwendung Serverseitigem </a:t>
            </a:r>
            <a:r>
              <a:rPr lang="de-DE" dirty="0" err="1"/>
              <a:t>Javascripts</a:t>
            </a:r>
            <a:endParaRPr lang="de-DE" dirty="0"/>
          </a:p>
          <a:p>
            <a:r>
              <a:rPr lang="de-DE" dirty="0"/>
              <a:t>Verfügt über mehr als 300.000 Packages</a:t>
            </a:r>
          </a:p>
          <a:p>
            <a:r>
              <a:rPr lang="de-DE" dirty="0"/>
              <a:t>„</a:t>
            </a:r>
            <a:r>
              <a:rPr lang="de-DE" dirty="0" err="1"/>
              <a:t>Node</a:t>
            </a:r>
            <a:r>
              <a:rPr lang="de-DE" dirty="0"/>
              <a:t>-AR-DRONE“ eines der Packages</a:t>
            </a:r>
          </a:p>
          <a:p>
            <a:r>
              <a:rPr lang="de-DE" dirty="0"/>
              <a:t>Node.js bediente Drohnen werden als </a:t>
            </a:r>
            <a:r>
              <a:rPr lang="de-DE" dirty="0" err="1"/>
              <a:t>Nodecopter</a:t>
            </a:r>
            <a:r>
              <a:rPr lang="de-DE" dirty="0"/>
              <a:t> bezeichnet</a:t>
            </a:r>
          </a:p>
        </p:txBody>
      </p:sp>
    </p:spTree>
    <p:extLst>
      <p:ext uri="{BB962C8B-B14F-4D97-AF65-F5344CB8AC3E}">
        <p14:creationId xmlns:p14="http://schemas.microsoft.com/office/powerpoint/2010/main" val="383419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in zwei Programme</a:t>
            </a:r>
          </a:p>
          <a:p>
            <a:pPr lvl="1"/>
            <a:r>
              <a:rPr lang="de-DE" dirty="0"/>
              <a:t>GPS-Route Programm</a:t>
            </a:r>
          </a:p>
          <a:p>
            <a:pPr lvl="1"/>
            <a:r>
              <a:rPr lang="de-DE" dirty="0"/>
              <a:t>Marker-Positionierung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34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Architektur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914" y="3073216"/>
            <a:ext cx="7365079" cy="15238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914" y="3073217"/>
            <a:ext cx="7365079" cy="1523809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88915" y="3081607"/>
            <a:ext cx="7365079" cy="1523809"/>
          </a:xfrm>
        </p:spPr>
      </p:pic>
    </p:spTree>
    <p:extLst>
      <p:ext uri="{BB962C8B-B14F-4D97-AF65-F5344CB8AC3E}">
        <p14:creationId xmlns:p14="http://schemas.microsoft.com/office/powerpoint/2010/main" val="29502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Drohne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Parrot</a:t>
            </a:r>
            <a:r>
              <a:rPr lang="de-DE" dirty="0"/>
              <a:t> AR.DRONE 2.0</a:t>
            </a:r>
          </a:p>
          <a:p>
            <a:r>
              <a:rPr lang="de-DE" dirty="0" err="1"/>
              <a:t>Nodecopter</a:t>
            </a:r>
            <a:endParaRPr lang="de-DE" dirty="0"/>
          </a:p>
          <a:p>
            <a:r>
              <a:rPr lang="de-DE" dirty="0"/>
              <a:t>Flight Recorder</a:t>
            </a:r>
          </a:p>
          <a:p>
            <a:r>
              <a:rPr lang="de-DE" dirty="0" err="1"/>
              <a:t>Node</a:t>
            </a:r>
            <a:r>
              <a:rPr lang="de-DE" dirty="0"/>
              <a:t>-AR-DRONE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87" y="3249199"/>
            <a:ext cx="6215925" cy="26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0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</a:t>
            </a:r>
            <a:br>
              <a:rPr lang="de-DE" dirty="0"/>
            </a:br>
            <a:r>
              <a:rPr lang="de-DE" dirty="0"/>
              <a:t>Client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3190214"/>
            <a:ext cx="6743499" cy="353570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2133600"/>
            <a:ext cx="7998091" cy="26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86783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801</Words>
  <Application>Microsoft Office PowerPoint</Application>
  <PresentationFormat>Breitbild</PresentationFormat>
  <Paragraphs>161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Fetzen</vt:lpstr>
      <vt:lpstr>Sensorgestützte, autonome UAVs für positionsgenaue Logistiklösungen  Sensor Based Autonomous UAVs for Pinpoint Services</vt:lpstr>
      <vt:lpstr>Kurzfassung</vt:lpstr>
      <vt:lpstr>Grundlagen Unmaned Aerial Vehicles (UAV)</vt:lpstr>
      <vt:lpstr>Grundlagen GNSS / GPS</vt:lpstr>
      <vt:lpstr>Grundlagen Node.js &amp; Nodecopter</vt:lpstr>
      <vt:lpstr>Umsetzung </vt:lpstr>
      <vt:lpstr>Umsetzung Architektur</vt:lpstr>
      <vt:lpstr>Umsetzung Drohne</vt:lpstr>
      <vt:lpstr>Umsetzung  Client</vt:lpstr>
      <vt:lpstr>Umsetzung Client GPS-Route</vt:lpstr>
      <vt:lpstr>Umsetzung Client Marker-Positionierung</vt:lpstr>
      <vt:lpstr>Umsetzung Server GPS-Route</vt:lpstr>
      <vt:lpstr>PowerPoint-Präsentation</vt:lpstr>
      <vt:lpstr>Umsetzung Server Marker-Positionierung</vt:lpstr>
      <vt:lpstr>PowerPoint-Präsentation</vt:lpstr>
      <vt:lpstr>Probleme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Sensorgestützte, autonome UAVs für positionsgenaue Logistiklösungen  Sensor Based Autonomous UAVs for Pinpoint Services</dc:title>
  <dc:creator>k31449</dc:creator>
  <cp:lastModifiedBy>Dominik Rose</cp:lastModifiedBy>
  <cp:revision>31</cp:revision>
  <dcterms:created xsi:type="dcterms:W3CDTF">2017-05-15T10:38:38Z</dcterms:created>
  <dcterms:modified xsi:type="dcterms:W3CDTF">2017-11-30T12:05:10Z</dcterms:modified>
</cp:coreProperties>
</file>