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63"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p:scale>
          <a:sx n="72" d="100"/>
          <a:sy n="72" d="100"/>
        </p:scale>
        <p:origin x="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cisse KOMOE" userId="c8928730a017387f" providerId="LiveId" clId="{B1AC52AB-6BD9-4CB0-82E7-85A462BCE31C}"/>
    <pc:docChg chg="custSel addSld delSld modSld">
      <pc:chgData name="Narcisse KOMOE" userId="c8928730a017387f" providerId="LiveId" clId="{B1AC52AB-6BD9-4CB0-82E7-85A462BCE31C}" dt="2023-05-12T19:24:00.179" v="503"/>
      <pc:docMkLst>
        <pc:docMk/>
      </pc:docMkLst>
      <pc:sldChg chg="modAnim">
        <pc:chgData name="Narcisse KOMOE" userId="c8928730a017387f" providerId="LiveId" clId="{B1AC52AB-6BD9-4CB0-82E7-85A462BCE31C}" dt="2023-05-12T19:20:52.820" v="486"/>
        <pc:sldMkLst>
          <pc:docMk/>
          <pc:sldMk cId="623427719" sldId="256"/>
        </pc:sldMkLst>
      </pc:sldChg>
      <pc:sldChg chg="modAnim">
        <pc:chgData name="Narcisse KOMOE" userId="c8928730a017387f" providerId="LiveId" clId="{B1AC52AB-6BD9-4CB0-82E7-85A462BCE31C}" dt="2023-05-12T19:21:39.445" v="492"/>
        <pc:sldMkLst>
          <pc:docMk/>
          <pc:sldMk cId="834736094" sldId="257"/>
        </pc:sldMkLst>
      </pc:sldChg>
      <pc:sldChg chg="addSp modSp mod modAnim">
        <pc:chgData name="Narcisse KOMOE" userId="c8928730a017387f" providerId="LiveId" clId="{B1AC52AB-6BD9-4CB0-82E7-85A462BCE31C}" dt="2023-05-12T19:23:34.135" v="501"/>
        <pc:sldMkLst>
          <pc:docMk/>
          <pc:sldMk cId="1527633946" sldId="258"/>
        </pc:sldMkLst>
        <pc:spChg chg="add mod">
          <ac:chgData name="Narcisse KOMOE" userId="c8928730a017387f" providerId="LiveId" clId="{B1AC52AB-6BD9-4CB0-82E7-85A462BCE31C}" dt="2023-05-12T18:52:01.458" v="24" actId="1076"/>
          <ac:spMkLst>
            <pc:docMk/>
            <pc:sldMk cId="1527633946" sldId="258"/>
            <ac:spMk id="5" creationId="{6463FBA3-877E-CA74-0466-7EA073A5EE50}"/>
          </ac:spMkLst>
        </pc:spChg>
        <pc:spChg chg="add mod">
          <ac:chgData name="Narcisse KOMOE" userId="c8928730a017387f" providerId="LiveId" clId="{B1AC52AB-6BD9-4CB0-82E7-85A462BCE31C}" dt="2023-05-12T18:52:41.628" v="28" actId="14100"/>
          <ac:spMkLst>
            <pc:docMk/>
            <pc:sldMk cId="1527633946" sldId="258"/>
            <ac:spMk id="7" creationId="{115E647C-BCAC-A52F-0500-C6D4C3EE37E3}"/>
          </ac:spMkLst>
        </pc:spChg>
        <pc:spChg chg="add mod">
          <ac:chgData name="Narcisse KOMOE" userId="c8928730a017387f" providerId="LiveId" clId="{B1AC52AB-6BD9-4CB0-82E7-85A462BCE31C}" dt="2023-05-12T18:52:07.412" v="25" actId="1076"/>
          <ac:spMkLst>
            <pc:docMk/>
            <pc:sldMk cId="1527633946" sldId="258"/>
            <ac:spMk id="9" creationId="{DA99A71C-6C8E-6673-4166-EC6F801C3E8D}"/>
          </ac:spMkLst>
        </pc:spChg>
      </pc:sldChg>
      <pc:sldChg chg="del">
        <pc:chgData name="Narcisse KOMOE" userId="c8928730a017387f" providerId="LiveId" clId="{B1AC52AB-6BD9-4CB0-82E7-85A462BCE31C}" dt="2023-05-12T18:52:54.733" v="29" actId="47"/>
        <pc:sldMkLst>
          <pc:docMk/>
          <pc:sldMk cId="783889832" sldId="259"/>
        </pc:sldMkLst>
      </pc:sldChg>
      <pc:sldChg chg="del">
        <pc:chgData name="Narcisse KOMOE" userId="c8928730a017387f" providerId="LiveId" clId="{B1AC52AB-6BD9-4CB0-82E7-85A462BCE31C}" dt="2023-05-12T18:47:25.392" v="0" actId="47"/>
        <pc:sldMkLst>
          <pc:docMk/>
          <pc:sldMk cId="3769621067" sldId="260"/>
        </pc:sldMkLst>
      </pc:sldChg>
      <pc:sldChg chg="del">
        <pc:chgData name="Narcisse KOMOE" userId="c8928730a017387f" providerId="LiveId" clId="{B1AC52AB-6BD9-4CB0-82E7-85A462BCE31C}" dt="2023-05-12T18:47:25.392" v="0" actId="47"/>
        <pc:sldMkLst>
          <pc:docMk/>
          <pc:sldMk cId="3054590746" sldId="261"/>
        </pc:sldMkLst>
      </pc:sldChg>
      <pc:sldChg chg="modAnim">
        <pc:chgData name="Narcisse KOMOE" userId="c8928730a017387f" providerId="LiveId" clId="{B1AC52AB-6BD9-4CB0-82E7-85A462BCE31C}" dt="2023-05-12T19:22:49.992" v="498"/>
        <pc:sldMkLst>
          <pc:docMk/>
          <pc:sldMk cId="1368697036" sldId="262"/>
        </pc:sldMkLst>
      </pc:sldChg>
      <pc:sldChg chg="addSp delSp modSp add mod modAnim">
        <pc:chgData name="Narcisse KOMOE" userId="c8928730a017387f" providerId="LiveId" clId="{B1AC52AB-6BD9-4CB0-82E7-85A462BCE31C}" dt="2023-05-12T19:24:00.179" v="503"/>
        <pc:sldMkLst>
          <pc:docMk/>
          <pc:sldMk cId="2741079536" sldId="263"/>
        </pc:sldMkLst>
        <pc:spChg chg="add mod">
          <ac:chgData name="Narcisse KOMOE" userId="c8928730a017387f" providerId="LiveId" clId="{B1AC52AB-6BD9-4CB0-82E7-85A462BCE31C}" dt="2023-05-12T19:19:39.816" v="481" actId="20577"/>
          <ac:spMkLst>
            <pc:docMk/>
            <pc:sldMk cId="2741079536" sldId="263"/>
            <ac:spMk id="4" creationId="{AEF58A56-C44A-D757-87D6-D1AAAE73D1EF}"/>
          </ac:spMkLst>
        </pc:spChg>
        <pc:spChg chg="del">
          <ac:chgData name="Narcisse KOMOE" userId="c8928730a017387f" providerId="LiveId" clId="{B1AC52AB-6BD9-4CB0-82E7-85A462BCE31C}" dt="2023-05-12T18:53:06.452" v="31" actId="478"/>
          <ac:spMkLst>
            <pc:docMk/>
            <pc:sldMk cId="2741079536" sldId="263"/>
            <ac:spMk id="5" creationId="{6463FBA3-877E-CA74-0466-7EA073A5EE50}"/>
          </ac:spMkLst>
        </pc:spChg>
        <pc:spChg chg="del">
          <ac:chgData name="Narcisse KOMOE" userId="c8928730a017387f" providerId="LiveId" clId="{B1AC52AB-6BD9-4CB0-82E7-85A462BCE31C}" dt="2023-05-12T18:53:06.452" v="31" actId="478"/>
          <ac:spMkLst>
            <pc:docMk/>
            <pc:sldMk cId="2741079536" sldId="263"/>
            <ac:spMk id="7" creationId="{115E647C-BCAC-A52F-0500-C6D4C3EE37E3}"/>
          </ac:spMkLst>
        </pc:spChg>
        <pc:spChg chg="del">
          <ac:chgData name="Narcisse KOMOE" userId="c8928730a017387f" providerId="LiveId" clId="{B1AC52AB-6BD9-4CB0-82E7-85A462BCE31C}" dt="2023-05-12T18:53:06.452" v="31" actId="478"/>
          <ac:spMkLst>
            <pc:docMk/>
            <pc:sldMk cId="2741079536" sldId="263"/>
            <ac:spMk id="9" creationId="{DA99A71C-6C8E-6673-4166-EC6F801C3E8D}"/>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5/12/2023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5/12/2023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5/12/2023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5/12/2023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B3BAC2-CEFD-042E-38AC-A689A86B3938}"/>
              </a:ext>
            </a:extLst>
          </p:cNvPr>
          <p:cNvSpPr>
            <a:spLocks noGrp="1"/>
          </p:cNvSpPr>
          <p:nvPr>
            <p:ph type="ctrTitle"/>
          </p:nvPr>
        </p:nvSpPr>
        <p:spPr>
          <a:xfrm>
            <a:off x="1700212" y="181113"/>
            <a:ext cx="8791575" cy="932070"/>
          </a:xfrm>
        </p:spPr>
        <p:txBody>
          <a:bodyPr/>
          <a:lstStyle/>
          <a:p>
            <a:pPr algn="ctr"/>
            <a:r>
              <a:rPr lang="fr-FR" dirty="0"/>
              <a:t>Développement web</a:t>
            </a:r>
          </a:p>
        </p:txBody>
      </p:sp>
      <p:sp>
        <p:nvSpPr>
          <p:cNvPr id="3" name="Sous-titre 2">
            <a:extLst>
              <a:ext uri="{FF2B5EF4-FFF2-40B4-BE49-F238E27FC236}">
                <a16:creationId xmlns:a16="http://schemas.microsoft.com/office/drawing/2014/main" id="{A9E7D0AA-D85C-1448-4B58-FE85F2F22269}"/>
              </a:ext>
            </a:extLst>
          </p:cNvPr>
          <p:cNvSpPr>
            <a:spLocks noGrp="1"/>
          </p:cNvSpPr>
          <p:nvPr>
            <p:ph type="subTitle" idx="1"/>
          </p:nvPr>
        </p:nvSpPr>
        <p:spPr>
          <a:xfrm>
            <a:off x="312669" y="1269656"/>
            <a:ext cx="5001454" cy="572396"/>
          </a:xfrm>
        </p:spPr>
        <p:txBody>
          <a:bodyPr/>
          <a:lstStyle/>
          <a:p>
            <a:r>
              <a:rPr lang="fr-FR" dirty="0">
                <a:solidFill>
                  <a:srgbClr val="FF0000"/>
                </a:solidFill>
              </a:rPr>
              <a:t>o	Comment fonctionne le web ?</a:t>
            </a:r>
          </a:p>
          <a:p>
            <a:endParaRPr lang="fr-FR" dirty="0">
              <a:solidFill>
                <a:srgbClr val="FF0000"/>
              </a:solidFill>
            </a:endParaRPr>
          </a:p>
        </p:txBody>
      </p:sp>
      <p:sp>
        <p:nvSpPr>
          <p:cNvPr id="5" name="Sous-titre 2">
            <a:extLst>
              <a:ext uri="{FF2B5EF4-FFF2-40B4-BE49-F238E27FC236}">
                <a16:creationId xmlns:a16="http://schemas.microsoft.com/office/drawing/2014/main" id="{BDDFB57D-39A1-CD35-A378-53859996A2BF}"/>
              </a:ext>
            </a:extLst>
          </p:cNvPr>
          <p:cNvSpPr txBox="1">
            <a:spLocks/>
          </p:cNvSpPr>
          <p:nvPr/>
        </p:nvSpPr>
        <p:spPr>
          <a:xfrm>
            <a:off x="1969191" y="1650135"/>
            <a:ext cx="9533696" cy="534335"/>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fr-FR" cap="none" dirty="0">
                <a:solidFill>
                  <a:schemeClr val="bg1"/>
                </a:solidFill>
                <a:latin typeface="Times New Roman" panose="02020603050405020304" pitchFamily="18" charset="0"/>
                <a:cs typeface="Times New Roman" panose="02020603050405020304" pitchFamily="18" charset="0"/>
              </a:rPr>
              <a:t>Le Web est un Système hypermédia permettant d'accéder aux ressources du réseau Internet.</a:t>
            </a:r>
            <a:endParaRPr lang="fr-FR" sz="1400" dirty="0">
              <a:solidFill>
                <a:schemeClr val="bg1"/>
              </a:solidFill>
            </a:endParaRPr>
          </a:p>
        </p:txBody>
      </p:sp>
      <p:sp>
        <p:nvSpPr>
          <p:cNvPr id="6" name="Sous-titre 2">
            <a:extLst>
              <a:ext uri="{FF2B5EF4-FFF2-40B4-BE49-F238E27FC236}">
                <a16:creationId xmlns:a16="http://schemas.microsoft.com/office/drawing/2014/main" id="{4BE44F76-0746-4A46-105F-D6EA9B3E0D8C}"/>
              </a:ext>
            </a:extLst>
          </p:cNvPr>
          <p:cNvSpPr txBox="1">
            <a:spLocks/>
          </p:cNvSpPr>
          <p:nvPr/>
        </p:nvSpPr>
        <p:spPr>
          <a:xfrm>
            <a:off x="1492112" y="2184470"/>
            <a:ext cx="10103540" cy="817563"/>
          </a:xfrm>
          <a:prstGeom prst="rect">
            <a:avLst/>
          </a:prstGeom>
        </p:spPr>
        <p:txBody>
          <a:bodyPr vert="horz" lIns="91440" tIns="45720" rIns="91440" bIns="45720" rtlCol="0">
            <a:normAutofit lnSpcReduction="10000"/>
          </a:bodyPr>
          <a:lstStyle>
            <a:defPPr>
              <a:defRPr lang="en-US"/>
            </a:defPPr>
            <a:lvl1pPr indent="0" defTabSz="914400">
              <a:lnSpc>
                <a:spcPct val="120000"/>
              </a:lnSpc>
              <a:spcBef>
                <a:spcPts val="1000"/>
              </a:spcBef>
              <a:buSzPct val="125000"/>
              <a:buFont typeface="Arial" panose="020B0604020202020204" pitchFamily="34" charset="0"/>
              <a:buNone/>
              <a:defRPr sz="2300" cap="none" baseline="0">
                <a:solidFill>
                  <a:schemeClr val="bg1"/>
                </a:solidFill>
                <a:latin typeface="Times New Roman" panose="02020603050405020304" pitchFamily="18" charset="0"/>
                <a:cs typeface="Times New Roman" panose="02020603050405020304" pitchFamily="18" charset="0"/>
              </a:defRPr>
            </a:lvl1pPr>
            <a:lvl2pPr indent="0" algn="ctr" defTabSz="914400">
              <a:lnSpc>
                <a:spcPct val="120000"/>
              </a:lnSpc>
              <a:spcBef>
                <a:spcPts val="500"/>
              </a:spcBef>
              <a:buSzPct val="125000"/>
              <a:buFont typeface="Arial" panose="020B0604020202020204" pitchFamily="34" charset="0"/>
              <a:buNone/>
              <a:defRPr sz="2000"/>
            </a:lvl2pPr>
            <a:lvl3pPr indent="0" algn="ctr" defTabSz="914400">
              <a:lnSpc>
                <a:spcPct val="120000"/>
              </a:lnSpc>
              <a:spcBef>
                <a:spcPts val="500"/>
              </a:spcBef>
              <a:buSzPct val="125000"/>
              <a:buFont typeface="Arial" panose="020B0604020202020204" pitchFamily="34" charset="0"/>
              <a:buNone/>
            </a:lvl3pPr>
            <a:lvl4pPr indent="0" algn="ctr" defTabSz="914400">
              <a:lnSpc>
                <a:spcPct val="120000"/>
              </a:lnSpc>
              <a:spcBef>
                <a:spcPts val="500"/>
              </a:spcBef>
              <a:buSzPct val="125000"/>
              <a:buFont typeface="Arial" panose="020B0604020202020204" pitchFamily="34" charset="0"/>
              <a:buNone/>
              <a:defRPr sz="1600"/>
            </a:lvl4pPr>
            <a:lvl5pPr indent="0" algn="ctr" defTabSz="914400">
              <a:lnSpc>
                <a:spcPct val="120000"/>
              </a:lnSpc>
              <a:spcBef>
                <a:spcPts val="500"/>
              </a:spcBef>
              <a:buSzPct val="125000"/>
              <a:buFont typeface="Arial" panose="020B0604020202020204" pitchFamily="34" charset="0"/>
              <a:buNone/>
              <a:defRPr sz="1600"/>
            </a:lvl5pPr>
            <a:lvl6pPr indent="0" algn="ctr" defTabSz="914400">
              <a:lnSpc>
                <a:spcPct val="120000"/>
              </a:lnSpc>
              <a:spcBef>
                <a:spcPts val="500"/>
              </a:spcBef>
              <a:buSzPct val="125000"/>
              <a:buFont typeface="Arial" panose="020B0604020202020204" pitchFamily="34" charset="0"/>
              <a:buNone/>
              <a:defRPr sz="1600"/>
            </a:lvl6pPr>
            <a:lvl7pPr indent="0" algn="ctr" defTabSz="914400">
              <a:lnSpc>
                <a:spcPct val="120000"/>
              </a:lnSpc>
              <a:spcBef>
                <a:spcPts val="500"/>
              </a:spcBef>
              <a:buSzPct val="125000"/>
              <a:buFont typeface="Arial" panose="020B0604020202020204" pitchFamily="34" charset="0"/>
              <a:buNone/>
              <a:defRPr sz="1600"/>
            </a:lvl7pPr>
            <a:lvl8pPr indent="0" algn="ctr" defTabSz="914400">
              <a:lnSpc>
                <a:spcPct val="120000"/>
              </a:lnSpc>
              <a:spcBef>
                <a:spcPts val="500"/>
              </a:spcBef>
              <a:buSzPct val="125000"/>
              <a:buFont typeface="Arial" panose="020B0604020202020204" pitchFamily="34" charset="0"/>
              <a:buNone/>
              <a:defRPr sz="1600"/>
            </a:lvl8pPr>
            <a:lvl9pPr indent="0" algn="ctr" defTabSz="914400">
              <a:lnSpc>
                <a:spcPct val="120000"/>
              </a:lnSpc>
              <a:spcBef>
                <a:spcPts val="500"/>
              </a:spcBef>
              <a:buSzPct val="125000"/>
              <a:buFont typeface="Arial" panose="020B0604020202020204" pitchFamily="34" charset="0"/>
              <a:buNone/>
              <a:defRPr sz="1600"/>
            </a:lvl9pPr>
          </a:lstStyle>
          <a:p>
            <a:r>
              <a:rPr lang="fr-FR" sz="2000" dirty="0"/>
              <a:t>Dans son fonctionnement, le navigateur envoie une requête http au serveur pour lui demander d'envoyer une copie du site web au client.</a:t>
            </a:r>
          </a:p>
          <a:p>
            <a:endParaRPr lang="fr-FR" sz="2000" dirty="0"/>
          </a:p>
        </p:txBody>
      </p:sp>
      <p:sp>
        <p:nvSpPr>
          <p:cNvPr id="10" name="ZoneTexte 9">
            <a:extLst>
              <a:ext uri="{FF2B5EF4-FFF2-40B4-BE49-F238E27FC236}">
                <a16:creationId xmlns:a16="http://schemas.microsoft.com/office/drawing/2014/main" id="{16FA69C5-CE4A-9AE2-3256-A2EF0EC77D50}"/>
              </a:ext>
            </a:extLst>
          </p:cNvPr>
          <p:cNvSpPr txBox="1"/>
          <p:nvPr/>
        </p:nvSpPr>
        <p:spPr>
          <a:xfrm>
            <a:off x="1391477" y="3002033"/>
            <a:ext cx="9846365" cy="1332881"/>
          </a:xfrm>
          <a:prstGeom prst="rect">
            <a:avLst/>
          </a:prstGeom>
        </p:spPr>
        <p:txBody>
          <a:bodyPr vert="horz" lIns="91440" tIns="45720" rIns="91440" bIns="45720" rtlCol="0">
            <a:normAutofit/>
          </a:bodyPr>
          <a:lstStyle>
            <a:defPPr>
              <a:defRPr lang="en-US"/>
            </a:defPPr>
            <a:lvl1pPr indent="0" defTabSz="914400">
              <a:lnSpc>
                <a:spcPct val="120000"/>
              </a:lnSpc>
              <a:spcBef>
                <a:spcPts val="1000"/>
              </a:spcBef>
              <a:buSzPct val="125000"/>
              <a:buFont typeface="Arial" panose="020B0604020202020204" pitchFamily="34" charset="0"/>
              <a:buNone/>
              <a:defRPr sz="2000" cap="none" baseline="0">
                <a:solidFill>
                  <a:schemeClr val="bg1"/>
                </a:solidFill>
                <a:latin typeface="Times New Roman" panose="02020603050405020304" pitchFamily="18" charset="0"/>
                <a:cs typeface="Times New Roman" panose="02020603050405020304" pitchFamily="18" charset="0"/>
              </a:defRPr>
            </a:lvl1pPr>
            <a:lvl2pPr indent="0" algn="ctr" defTabSz="914400">
              <a:lnSpc>
                <a:spcPct val="120000"/>
              </a:lnSpc>
              <a:spcBef>
                <a:spcPts val="500"/>
              </a:spcBef>
              <a:buSzPct val="125000"/>
              <a:buFont typeface="Arial" panose="020B0604020202020204" pitchFamily="34" charset="0"/>
              <a:buNone/>
              <a:defRPr sz="2000"/>
            </a:lvl2pPr>
            <a:lvl3pPr indent="0" algn="ctr" defTabSz="914400">
              <a:lnSpc>
                <a:spcPct val="120000"/>
              </a:lnSpc>
              <a:spcBef>
                <a:spcPts val="500"/>
              </a:spcBef>
              <a:buSzPct val="125000"/>
              <a:buFont typeface="Arial" panose="020B0604020202020204" pitchFamily="34" charset="0"/>
              <a:buNone/>
            </a:lvl3pPr>
            <a:lvl4pPr indent="0" algn="ctr" defTabSz="914400">
              <a:lnSpc>
                <a:spcPct val="120000"/>
              </a:lnSpc>
              <a:spcBef>
                <a:spcPts val="500"/>
              </a:spcBef>
              <a:buSzPct val="125000"/>
              <a:buFont typeface="Arial" panose="020B0604020202020204" pitchFamily="34" charset="0"/>
              <a:buNone/>
              <a:defRPr sz="1600"/>
            </a:lvl4pPr>
            <a:lvl5pPr indent="0" algn="ctr" defTabSz="914400">
              <a:lnSpc>
                <a:spcPct val="120000"/>
              </a:lnSpc>
              <a:spcBef>
                <a:spcPts val="500"/>
              </a:spcBef>
              <a:buSzPct val="125000"/>
              <a:buFont typeface="Arial" panose="020B0604020202020204" pitchFamily="34" charset="0"/>
              <a:buNone/>
              <a:defRPr sz="1600"/>
            </a:lvl5pPr>
            <a:lvl6pPr indent="0" algn="ctr" defTabSz="914400">
              <a:lnSpc>
                <a:spcPct val="120000"/>
              </a:lnSpc>
              <a:spcBef>
                <a:spcPts val="500"/>
              </a:spcBef>
              <a:buSzPct val="125000"/>
              <a:buFont typeface="Arial" panose="020B0604020202020204" pitchFamily="34" charset="0"/>
              <a:buNone/>
              <a:defRPr sz="1600"/>
            </a:lvl6pPr>
            <a:lvl7pPr indent="0" algn="ctr" defTabSz="914400">
              <a:lnSpc>
                <a:spcPct val="120000"/>
              </a:lnSpc>
              <a:spcBef>
                <a:spcPts val="500"/>
              </a:spcBef>
              <a:buSzPct val="125000"/>
              <a:buFont typeface="Arial" panose="020B0604020202020204" pitchFamily="34" charset="0"/>
              <a:buNone/>
              <a:defRPr sz="1600"/>
            </a:lvl7pPr>
            <a:lvl8pPr indent="0" algn="ctr" defTabSz="914400">
              <a:lnSpc>
                <a:spcPct val="120000"/>
              </a:lnSpc>
              <a:spcBef>
                <a:spcPts val="500"/>
              </a:spcBef>
              <a:buSzPct val="125000"/>
              <a:buFont typeface="Arial" panose="020B0604020202020204" pitchFamily="34" charset="0"/>
              <a:buNone/>
              <a:defRPr sz="1600"/>
            </a:lvl8pPr>
            <a:lvl9pPr indent="0" algn="ctr" defTabSz="914400">
              <a:lnSpc>
                <a:spcPct val="120000"/>
              </a:lnSpc>
              <a:spcBef>
                <a:spcPts val="500"/>
              </a:spcBef>
              <a:buSzPct val="125000"/>
              <a:buFont typeface="Arial" panose="020B0604020202020204" pitchFamily="34" charset="0"/>
              <a:buNone/>
              <a:defRPr sz="1600"/>
            </a:lvl9pPr>
          </a:lstStyle>
          <a:p>
            <a:r>
              <a:rPr lang="fr-FR" dirty="0"/>
              <a:t>Le principe du web repose sur l'utilisation d'hyperliens pour naviguer entre des documents (appelés «pages web») grâce à un logiciel appelé navigateur (parfois également appelé fureteur ou butineur ou en anglais browser).</a:t>
            </a:r>
          </a:p>
        </p:txBody>
      </p:sp>
      <p:pic>
        <p:nvPicPr>
          <p:cNvPr id="1026" name="Picture 2" descr="-Mode de fonctionnement des applications Web XHTML est une extension d'HTML basée sur le langage structuré de description de données XML (eXtensible Markup Language). CSS (Cascading Style Sheets) est un complément d'HTML dont la version 2 actuelle a été développée en 1998. Une feuille de style (style sheet) est un ensemble de règles à appliquer aux éléments HTML. L'utilisation de CSS permet de séparer les responsabilités dans la présentation des données à l'utilisateur. HTML peut ainsi être responsable du contenu de la page affichée alors que CSS sera responsable de la mise en page. En modifiant seulement le CSS, il est ainsi possible de modifier l'apparence d'une application Web. La future version CSS3 est prévue pour 2012. RSS (Really Simple Syndication ou Resource description framework Site Summary) est un format simple pour la syndication de contenu. C'est un des outils identifié comme faisant partie du Web 2.0. Il permet de centraliser des liens vers des sites en affichant pour chacun un titre et une description.  ">
            <a:extLst>
              <a:ext uri="{FF2B5EF4-FFF2-40B4-BE49-F238E27FC236}">
                <a16:creationId xmlns:a16="http://schemas.microsoft.com/office/drawing/2014/main" id="{267D601E-C373-186E-A3A8-B6977D5741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9402" y="4254540"/>
            <a:ext cx="809625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42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1026"/>
                                        </p:tgtEl>
                                        <p:attrNameLst>
                                          <p:attrName>style.visibility</p:attrName>
                                        </p:attrNameLst>
                                      </p:cBhvr>
                                      <p:to>
                                        <p:strVal val="visible"/>
                                      </p:to>
                                    </p:set>
                                    <p:animEffect transition="in" filter="fade">
                                      <p:cBhvr>
                                        <p:cTn id="2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B3BAC2-CEFD-042E-38AC-A689A86B3938}"/>
              </a:ext>
            </a:extLst>
          </p:cNvPr>
          <p:cNvSpPr>
            <a:spLocks noGrp="1"/>
          </p:cNvSpPr>
          <p:nvPr>
            <p:ph type="ctrTitle"/>
          </p:nvPr>
        </p:nvSpPr>
        <p:spPr>
          <a:xfrm>
            <a:off x="1700212" y="181113"/>
            <a:ext cx="8791575" cy="932070"/>
          </a:xfrm>
        </p:spPr>
        <p:txBody>
          <a:bodyPr/>
          <a:lstStyle/>
          <a:p>
            <a:pPr algn="ctr"/>
            <a:r>
              <a:rPr lang="fr-FR" dirty="0"/>
              <a:t>Développement web</a:t>
            </a:r>
          </a:p>
        </p:txBody>
      </p:sp>
      <p:sp>
        <p:nvSpPr>
          <p:cNvPr id="3" name="Sous-titre 2">
            <a:extLst>
              <a:ext uri="{FF2B5EF4-FFF2-40B4-BE49-F238E27FC236}">
                <a16:creationId xmlns:a16="http://schemas.microsoft.com/office/drawing/2014/main" id="{A9E7D0AA-D85C-1448-4B58-FE85F2F22269}"/>
              </a:ext>
            </a:extLst>
          </p:cNvPr>
          <p:cNvSpPr>
            <a:spLocks noGrp="1"/>
          </p:cNvSpPr>
          <p:nvPr>
            <p:ph type="subTitle" idx="1"/>
          </p:nvPr>
        </p:nvSpPr>
        <p:spPr>
          <a:xfrm>
            <a:off x="1660455" y="1113183"/>
            <a:ext cx="9838497" cy="585648"/>
          </a:xfrm>
        </p:spPr>
        <p:txBody>
          <a:bodyPr/>
          <a:lstStyle/>
          <a:p>
            <a:r>
              <a:rPr lang="fr-FR" dirty="0">
                <a:solidFill>
                  <a:srgbClr val="FF0000"/>
                </a:solidFill>
              </a:rPr>
              <a:t>o	De quoi avez-vous besoin pour être un développeur Web?</a:t>
            </a:r>
          </a:p>
          <a:p>
            <a:endParaRPr lang="fr-FR" dirty="0">
              <a:solidFill>
                <a:srgbClr val="FF0000"/>
              </a:solidFill>
            </a:endParaRPr>
          </a:p>
        </p:txBody>
      </p:sp>
      <p:sp>
        <p:nvSpPr>
          <p:cNvPr id="7" name="ZoneTexte 6">
            <a:extLst>
              <a:ext uri="{FF2B5EF4-FFF2-40B4-BE49-F238E27FC236}">
                <a16:creationId xmlns:a16="http://schemas.microsoft.com/office/drawing/2014/main" id="{AB2E482D-C71B-CBF8-4311-8D8690FA7A0C}"/>
              </a:ext>
            </a:extLst>
          </p:cNvPr>
          <p:cNvSpPr txBox="1"/>
          <p:nvPr/>
        </p:nvSpPr>
        <p:spPr>
          <a:xfrm>
            <a:off x="1934817" y="1884362"/>
            <a:ext cx="9838497" cy="4198386"/>
          </a:xfrm>
          <a:prstGeom prst="rect">
            <a:avLst/>
          </a:prstGeom>
        </p:spPr>
        <p:txBody>
          <a:bodyPr vert="horz" lIns="91440" tIns="45720" rIns="91440" bIns="45720" rtlCol="0">
            <a:normAutofit/>
          </a:bodyPr>
          <a:lstStyle>
            <a:defPPr>
              <a:defRPr lang="en-US"/>
            </a:defPPr>
            <a:lvl1pPr indent="0" defTabSz="914400">
              <a:lnSpc>
                <a:spcPct val="120000"/>
              </a:lnSpc>
              <a:spcBef>
                <a:spcPts val="1000"/>
              </a:spcBef>
              <a:buSzPct val="125000"/>
              <a:buFont typeface="Arial" panose="020B0604020202020204" pitchFamily="34" charset="0"/>
              <a:buNone/>
              <a:defRPr sz="2000" cap="none" baseline="0">
                <a:solidFill>
                  <a:schemeClr val="bg1"/>
                </a:solidFill>
                <a:latin typeface="Times New Roman" panose="02020603050405020304" pitchFamily="18" charset="0"/>
                <a:cs typeface="Times New Roman" panose="02020603050405020304" pitchFamily="18" charset="0"/>
              </a:defRPr>
            </a:lvl1pPr>
            <a:lvl2pPr indent="0" algn="ctr" defTabSz="914400">
              <a:lnSpc>
                <a:spcPct val="120000"/>
              </a:lnSpc>
              <a:spcBef>
                <a:spcPts val="500"/>
              </a:spcBef>
              <a:buSzPct val="125000"/>
              <a:buFont typeface="Arial" panose="020B0604020202020204" pitchFamily="34" charset="0"/>
              <a:buNone/>
              <a:defRPr sz="2000"/>
            </a:lvl2pPr>
            <a:lvl3pPr indent="0" algn="ctr" defTabSz="914400">
              <a:lnSpc>
                <a:spcPct val="120000"/>
              </a:lnSpc>
              <a:spcBef>
                <a:spcPts val="500"/>
              </a:spcBef>
              <a:buSzPct val="125000"/>
              <a:buFont typeface="Arial" panose="020B0604020202020204" pitchFamily="34" charset="0"/>
              <a:buNone/>
            </a:lvl3pPr>
            <a:lvl4pPr indent="0" algn="ctr" defTabSz="914400">
              <a:lnSpc>
                <a:spcPct val="120000"/>
              </a:lnSpc>
              <a:spcBef>
                <a:spcPts val="500"/>
              </a:spcBef>
              <a:buSzPct val="125000"/>
              <a:buFont typeface="Arial" panose="020B0604020202020204" pitchFamily="34" charset="0"/>
              <a:buNone/>
              <a:defRPr sz="1600"/>
            </a:lvl4pPr>
            <a:lvl5pPr indent="0" algn="ctr" defTabSz="914400">
              <a:lnSpc>
                <a:spcPct val="120000"/>
              </a:lnSpc>
              <a:spcBef>
                <a:spcPts val="500"/>
              </a:spcBef>
              <a:buSzPct val="125000"/>
              <a:buFont typeface="Arial" panose="020B0604020202020204" pitchFamily="34" charset="0"/>
              <a:buNone/>
              <a:defRPr sz="1600"/>
            </a:lvl5pPr>
            <a:lvl6pPr indent="0" algn="ctr" defTabSz="914400">
              <a:lnSpc>
                <a:spcPct val="120000"/>
              </a:lnSpc>
              <a:spcBef>
                <a:spcPts val="500"/>
              </a:spcBef>
              <a:buSzPct val="125000"/>
              <a:buFont typeface="Arial" panose="020B0604020202020204" pitchFamily="34" charset="0"/>
              <a:buNone/>
              <a:defRPr sz="1600"/>
            </a:lvl6pPr>
            <a:lvl7pPr indent="0" algn="ctr" defTabSz="914400">
              <a:lnSpc>
                <a:spcPct val="120000"/>
              </a:lnSpc>
              <a:spcBef>
                <a:spcPts val="500"/>
              </a:spcBef>
              <a:buSzPct val="125000"/>
              <a:buFont typeface="Arial" panose="020B0604020202020204" pitchFamily="34" charset="0"/>
              <a:buNone/>
              <a:defRPr sz="1600"/>
            </a:lvl7pPr>
            <a:lvl8pPr indent="0" algn="ctr" defTabSz="914400">
              <a:lnSpc>
                <a:spcPct val="120000"/>
              </a:lnSpc>
              <a:spcBef>
                <a:spcPts val="500"/>
              </a:spcBef>
              <a:buSzPct val="125000"/>
              <a:buFont typeface="Arial" panose="020B0604020202020204" pitchFamily="34" charset="0"/>
              <a:buNone/>
              <a:defRPr sz="1600"/>
            </a:lvl8pPr>
            <a:lvl9pPr indent="0" algn="ctr" defTabSz="914400">
              <a:lnSpc>
                <a:spcPct val="120000"/>
              </a:lnSpc>
              <a:spcBef>
                <a:spcPts val="500"/>
              </a:spcBef>
              <a:buSzPct val="125000"/>
              <a:buFont typeface="Arial" panose="020B0604020202020204" pitchFamily="34" charset="0"/>
              <a:buNone/>
              <a:defRPr sz="1600"/>
            </a:lvl9pPr>
          </a:lstStyle>
          <a:p>
            <a:pPr algn="just"/>
            <a:r>
              <a:rPr lang="fr-FR" dirty="0"/>
              <a:t>Le développeur web est en charge de la conception et du déploiement de sites et d'applications web, ainsi que de la maintenance de ses créations</a:t>
            </a:r>
          </a:p>
          <a:p>
            <a:pPr algn="just"/>
            <a:r>
              <a:rPr lang="fr-FR" dirty="0"/>
              <a:t>Pour vous épanouir dans ce métier, un bon développeur web doit posséder un certain nombre d'aptitudes personnelles, comme:</a:t>
            </a:r>
          </a:p>
          <a:p>
            <a:pPr marL="1828800" lvl="3" indent="-457200" algn="just">
              <a:buFont typeface="Wingdings" panose="05000000000000000000" pitchFamily="2" charset="2"/>
              <a:buChar char="Ø"/>
            </a:pPr>
            <a:r>
              <a:rPr lang="fr-FR" sz="2000" dirty="0">
                <a:solidFill>
                  <a:schemeClr val="bg1"/>
                </a:solidFill>
              </a:rPr>
              <a:t> une curiosité naturelle, </a:t>
            </a:r>
          </a:p>
          <a:p>
            <a:pPr marL="1828800" lvl="3" indent="-457200" algn="just">
              <a:buFont typeface="Wingdings" panose="05000000000000000000" pitchFamily="2" charset="2"/>
              <a:buChar char="Ø"/>
            </a:pPr>
            <a:r>
              <a:rPr lang="fr-FR" sz="2000" dirty="0">
                <a:solidFill>
                  <a:schemeClr val="bg1"/>
                </a:solidFill>
              </a:rPr>
              <a:t>une appétence pour le web </a:t>
            </a:r>
          </a:p>
          <a:p>
            <a:pPr marL="1828800" lvl="3" indent="-457200" algn="just">
              <a:buFont typeface="Wingdings" panose="05000000000000000000" pitchFamily="2" charset="2"/>
              <a:buChar char="Ø"/>
            </a:pPr>
            <a:r>
              <a:rPr lang="fr-FR" sz="2000" dirty="0">
                <a:solidFill>
                  <a:schemeClr val="bg1"/>
                </a:solidFill>
              </a:rPr>
              <a:t>et une forte capacité d'adaptation</a:t>
            </a:r>
            <a:r>
              <a:rPr lang="fr-FR" dirty="0"/>
              <a:t>. </a:t>
            </a:r>
          </a:p>
          <a:p>
            <a:pPr algn="just"/>
            <a:r>
              <a:rPr lang="fr-FR" dirty="0"/>
              <a:t>Le développeur web doit sans cesse passer d'un projet à l'autre, et savoir s'adapter aux exigences de chaque client.</a:t>
            </a:r>
          </a:p>
        </p:txBody>
      </p:sp>
    </p:spTree>
    <p:extLst>
      <p:ext uri="{BB962C8B-B14F-4D97-AF65-F5344CB8AC3E}">
        <p14:creationId xmlns:p14="http://schemas.microsoft.com/office/powerpoint/2010/main" val="834736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16" presetClass="entr" presetSubtype="21" fill="hold"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arn(inVertical)">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barn(inVertical)">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barn(inVertical)">
                                      <p:cBhvr>
                                        <p:cTn id="27" dur="500"/>
                                        <p:tgtEl>
                                          <p:spTgt spid="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barn(inVertical)">
                                      <p:cBhvr>
                                        <p:cTn id="32" dur="500"/>
                                        <p:tgtEl>
                                          <p:spTgt spid="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Effect transition="in" filter="barn(inVertical)">
                                      <p:cBhvr>
                                        <p:cTn id="37" dur="500"/>
                                        <p:tgtEl>
                                          <p:spTgt spid="7">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Effect transition="in" filter="barn(inVertical)">
                                      <p:cBhvr>
                                        <p:cTn id="4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B3BAC2-CEFD-042E-38AC-A689A86B3938}"/>
              </a:ext>
            </a:extLst>
          </p:cNvPr>
          <p:cNvSpPr>
            <a:spLocks noGrp="1"/>
          </p:cNvSpPr>
          <p:nvPr>
            <p:ph type="ctrTitle"/>
          </p:nvPr>
        </p:nvSpPr>
        <p:spPr>
          <a:xfrm>
            <a:off x="1700212" y="181113"/>
            <a:ext cx="8791575" cy="932070"/>
          </a:xfrm>
        </p:spPr>
        <p:txBody>
          <a:bodyPr/>
          <a:lstStyle/>
          <a:p>
            <a:pPr algn="ctr"/>
            <a:r>
              <a:rPr lang="fr-FR" dirty="0"/>
              <a:t>Développement web</a:t>
            </a:r>
          </a:p>
        </p:txBody>
      </p:sp>
      <p:sp>
        <p:nvSpPr>
          <p:cNvPr id="3" name="Sous-titre 2">
            <a:extLst>
              <a:ext uri="{FF2B5EF4-FFF2-40B4-BE49-F238E27FC236}">
                <a16:creationId xmlns:a16="http://schemas.microsoft.com/office/drawing/2014/main" id="{A9E7D0AA-D85C-1448-4B58-FE85F2F22269}"/>
              </a:ext>
            </a:extLst>
          </p:cNvPr>
          <p:cNvSpPr>
            <a:spLocks noGrp="1"/>
          </p:cNvSpPr>
          <p:nvPr>
            <p:ph type="subTitle" idx="1"/>
          </p:nvPr>
        </p:nvSpPr>
        <p:spPr>
          <a:xfrm>
            <a:off x="1660455" y="1113183"/>
            <a:ext cx="9838497" cy="585648"/>
          </a:xfrm>
        </p:spPr>
        <p:txBody>
          <a:bodyPr/>
          <a:lstStyle/>
          <a:p>
            <a:r>
              <a:rPr lang="fr-FR" dirty="0">
                <a:solidFill>
                  <a:srgbClr val="FF0000"/>
                </a:solidFill>
              </a:rPr>
              <a:t>o	De quoi avez-vous besoin pour être un développeur Web?</a:t>
            </a:r>
          </a:p>
          <a:p>
            <a:endParaRPr lang="fr-FR" dirty="0">
              <a:solidFill>
                <a:srgbClr val="FF0000"/>
              </a:solidFill>
            </a:endParaRPr>
          </a:p>
        </p:txBody>
      </p:sp>
      <p:sp>
        <p:nvSpPr>
          <p:cNvPr id="7" name="ZoneTexte 6">
            <a:extLst>
              <a:ext uri="{FF2B5EF4-FFF2-40B4-BE49-F238E27FC236}">
                <a16:creationId xmlns:a16="http://schemas.microsoft.com/office/drawing/2014/main" id="{AB2E482D-C71B-CBF8-4311-8D8690FA7A0C}"/>
              </a:ext>
            </a:extLst>
          </p:cNvPr>
          <p:cNvSpPr txBox="1"/>
          <p:nvPr/>
        </p:nvSpPr>
        <p:spPr>
          <a:xfrm>
            <a:off x="1842052" y="1909001"/>
            <a:ext cx="9838497" cy="3060564"/>
          </a:xfrm>
          <a:prstGeom prst="rect">
            <a:avLst/>
          </a:prstGeom>
        </p:spPr>
        <p:txBody>
          <a:bodyPr vert="horz" lIns="91440" tIns="45720" rIns="91440" bIns="45720" rtlCol="0">
            <a:normAutofit/>
          </a:bodyPr>
          <a:lstStyle>
            <a:defPPr>
              <a:defRPr lang="en-US"/>
            </a:defPPr>
            <a:lvl1pPr indent="0" defTabSz="914400">
              <a:lnSpc>
                <a:spcPct val="120000"/>
              </a:lnSpc>
              <a:spcBef>
                <a:spcPts val="1000"/>
              </a:spcBef>
              <a:buSzPct val="125000"/>
              <a:buFont typeface="Arial" panose="020B0604020202020204" pitchFamily="34" charset="0"/>
              <a:buNone/>
              <a:defRPr sz="2000" cap="none" baseline="0">
                <a:solidFill>
                  <a:schemeClr val="bg1"/>
                </a:solidFill>
                <a:latin typeface="Times New Roman" panose="02020603050405020304" pitchFamily="18" charset="0"/>
                <a:cs typeface="Times New Roman" panose="02020603050405020304" pitchFamily="18" charset="0"/>
              </a:defRPr>
            </a:lvl1pPr>
            <a:lvl2pPr indent="0" algn="ctr" defTabSz="914400">
              <a:lnSpc>
                <a:spcPct val="120000"/>
              </a:lnSpc>
              <a:spcBef>
                <a:spcPts val="500"/>
              </a:spcBef>
              <a:buSzPct val="125000"/>
              <a:buFont typeface="Arial" panose="020B0604020202020204" pitchFamily="34" charset="0"/>
              <a:buNone/>
              <a:defRPr sz="2000"/>
            </a:lvl2pPr>
            <a:lvl3pPr indent="0" algn="ctr" defTabSz="914400">
              <a:lnSpc>
                <a:spcPct val="120000"/>
              </a:lnSpc>
              <a:spcBef>
                <a:spcPts val="500"/>
              </a:spcBef>
              <a:buSzPct val="125000"/>
              <a:buFont typeface="Arial" panose="020B0604020202020204" pitchFamily="34" charset="0"/>
              <a:buNone/>
            </a:lvl3pPr>
            <a:lvl4pPr indent="0" algn="ctr" defTabSz="914400">
              <a:lnSpc>
                <a:spcPct val="120000"/>
              </a:lnSpc>
              <a:spcBef>
                <a:spcPts val="500"/>
              </a:spcBef>
              <a:buSzPct val="125000"/>
              <a:buFont typeface="Arial" panose="020B0604020202020204" pitchFamily="34" charset="0"/>
              <a:buNone/>
              <a:defRPr sz="1600"/>
            </a:lvl4pPr>
            <a:lvl5pPr indent="0" algn="ctr" defTabSz="914400">
              <a:lnSpc>
                <a:spcPct val="120000"/>
              </a:lnSpc>
              <a:spcBef>
                <a:spcPts val="500"/>
              </a:spcBef>
              <a:buSzPct val="125000"/>
              <a:buFont typeface="Arial" panose="020B0604020202020204" pitchFamily="34" charset="0"/>
              <a:buNone/>
              <a:defRPr sz="1600"/>
            </a:lvl5pPr>
            <a:lvl6pPr indent="0" algn="ctr" defTabSz="914400">
              <a:lnSpc>
                <a:spcPct val="120000"/>
              </a:lnSpc>
              <a:spcBef>
                <a:spcPts val="500"/>
              </a:spcBef>
              <a:buSzPct val="125000"/>
              <a:buFont typeface="Arial" panose="020B0604020202020204" pitchFamily="34" charset="0"/>
              <a:buNone/>
              <a:defRPr sz="1600"/>
            </a:lvl6pPr>
            <a:lvl7pPr indent="0" algn="ctr" defTabSz="914400">
              <a:lnSpc>
                <a:spcPct val="120000"/>
              </a:lnSpc>
              <a:spcBef>
                <a:spcPts val="500"/>
              </a:spcBef>
              <a:buSzPct val="125000"/>
              <a:buFont typeface="Arial" panose="020B0604020202020204" pitchFamily="34" charset="0"/>
              <a:buNone/>
              <a:defRPr sz="1600"/>
            </a:lvl7pPr>
            <a:lvl8pPr indent="0" algn="ctr" defTabSz="914400">
              <a:lnSpc>
                <a:spcPct val="120000"/>
              </a:lnSpc>
              <a:spcBef>
                <a:spcPts val="500"/>
              </a:spcBef>
              <a:buSzPct val="125000"/>
              <a:buFont typeface="Arial" panose="020B0604020202020204" pitchFamily="34" charset="0"/>
              <a:buNone/>
              <a:defRPr sz="1600"/>
            </a:lvl8pPr>
            <a:lvl9pPr indent="0" algn="ctr" defTabSz="914400">
              <a:lnSpc>
                <a:spcPct val="120000"/>
              </a:lnSpc>
              <a:spcBef>
                <a:spcPts val="500"/>
              </a:spcBef>
              <a:buSzPct val="125000"/>
              <a:buFont typeface="Arial" panose="020B0604020202020204" pitchFamily="34" charset="0"/>
              <a:buNone/>
              <a:defRPr sz="1600"/>
            </a:lvl9pPr>
          </a:lstStyle>
          <a:p>
            <a:pPr algn="just"/>
            <a:r>
              <a:rPr lang="fr-FR" dirty="0"/>
              <a:t>Côté compétences techniques, le développeur web devra maîtriser un des derniers langages de programmations existants pour pouvoir intégrer une agence de développement web : </a:t>
            </a:r>
          </a:p>
          <a:p>
            <a:pPr marL="800100" lvl="1" indent="-342900" algn="just">
              <a:buFont typeface="Wingdings" panose="05000000000000000000" pitchFamily="2" charset="2"/>
              <a:buChar char="ü"/>
            </a:pPr>
            <a:r>
              <a:rPr lang="fr-FR" dirty="0" err="1">
                <a:solidFill>
                  <a:schemeClr val="bg1"/>
                </a:solidFill>
              </a:rPr>
              <a:t>React</a:t>
            </a:r>
            <a:r>
              <a:rPr lang="fr-FR" dirty="0">
                <a:solidFill>
                  <a:schemeClr val="bg1"/>
                </a:solidFill>
              </a:rPr>
              <a:t>, </a:t>
            </a:r>
          </a:p>
          <a:p>
            <a:pPr marL="800100" lvl="1" indent="-342900" algn="just">
              <a:buFont typeface="Wingdings" panose="05000000000000000000" pitchFamily="2" charset="2"/>
              <a:buChar char="ü"/>
            </a:pPr>
            <a:r>
              <a:rPr lang="fr-FR" dirty="0">
                <a:solidFill>
                  <a:schemeClr val="bg1"/>
                </a:solidFill>
              </a:rPr>
              <a:t>Symfony, </a:t>
            </a:r>
          </a:p>
          <a:p>
            <a:pPr marL="800100" lvl="1" indent="-342900" algn="just">
              <a:buFont typeface="Wingdings" panose="05000000000000000000" pitchFamily="2" charset="2"/>
              <a:buChar char="ü"/>
            </a:pPr>
            <a:r>
              <a:rPr lang="fr-FR" dirty="0" err="1">
                <a:solidFill>
                  <a:schemeClr val="bg1"/>
                </a:solidFill>
              </a:rPr>
              <a:t>Angular</a:t>
            </a:r>
            <a:r>
              <a:rPr lang="fr-FR" dirty="0">
                <a:solidFill>
                  <a:schemeClr val="bg1"/>
                </a:solidFill>
              </a:rPr>
              <a:t>, </a:t>
            </a:r>
          </a:p>
          <a:p>
            <a:pPr marL="800100" lvl="1" indent="-342900" algn="just">
              <a:buFont typeface="Wingdings" panose="05000000000000000000" pitchFamily="2" charset="2"/>
              <a:buChar char="ü"/>
            </a:pPr>
            <a:r>
              <a:rPr lang="fr-FR" dirty="0">
                <a:solidFill>
                  <a:schemeClr val="bg1"/>
                </a:solidFill>
              </a:rPr>
              <a:t>Node ou encore </a:t>
            </a:r>
            <a:r>
              <a:rPr lang="fr-FR" dirty="0" err="1">
                <a:solidFill>
                  <a:schemeClr val="bg1"/>
                </a:solidFill>
              </a:rPr>
              <a:t>Laravel</a:t>
            </a:r>
            <a:r>
              <a:rPr lang="fr-FR" dirty="0">
                <a:solidFill>
                  <a:schemeClr val="bg1"/>
                </a:solidFill>
              </a:rPr>
              <a:t>. </a:t>
            </a:r>
          </a:p>
        </p:txBody>
      </p:sp>
      <p:pic>
        <p:nvPicPr>
          <p:cNvPr id="2050" name="Picture 2" descr="Développeur web : Fiche métier, salaire, compétences - KonexUp">
            <a:extLst>
              <a:ext uri="{FF2B5EF4-FFF2-40B4-BE49-F238E27FC236}">
                <a16:creationId xmlns:a16="http://schemas.microsoft.com/office/drawing/2014/main" id="{16EF0C1C-3BA5-EAF3-E6B5-C59DC0E2A6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3148" y="2819762"/>
            <a:ext cx="6207401" cy="38571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FEBF3C1-3358-E10A-2F71-B62CC2E1D3E8}"/>
              </a:ext>
            </a:extLst>
          </p:cNvPr>
          <p:cNvSpPr/>
          <p:nvPr/>
        </p:nvSpPr>
        <p:spPr>
          <a:xfrm>
            <a:off x="9250017" y="5274365"/>
            <a:ext cx="2430532" cy="1402522"/>
          </a:xfrm>
          <a:prstGeom prst="rect">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6869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6" presetClass="entr" presetSubtype="21" fill="hold"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barn(inVertical)">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barn(inVertical)">
                                      <p:cBhvr>
                                        <p:cTn id="18" dur="500"/>
                                        <p:tgtEl>
                                          <p:spTgt spid="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barn(inVertical)">
                                      <p:cBhvr>
                                        <p:cTn id="23" dur="500"/>
                                        <p:tgtEl>
                                          <p:spTgt spid="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barn(inVertical)">
                                      <p:cBhvr>
                                        <p:cTn id="28" dur="500"/>
                                        <p:tgtEl>
                                          <p:spTgt spid="7">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Effect transition="in" filter="barn(inVertical)">
                                      <p:cBhvr>
                                        <p:cTn id="33" dur="500"/>
                                        <p:tgtEl>
                                          <p:spTgt spid="7">
                                            <p:txEl>
                                              <p:pRg st="4" end="4"/>
                                            </p:txEl>
                                          </p:spTgt>
                                        </p:tgtEl>
                                      </p:cBhvr>
                                    </p:animEffect>
                                  </p:childTnLst>
                                </p:cTn>
                              </p:par>
                            </p:childTnLst>
                          </p:cTn>
                        </p:par>
                        <p:par>
                          <p:cTn id="34" fill="hold">
                            <p:stCondLst>
                              <p:cond delay="500"/>
                            </p:stCondLst>
                            <p:childTnLst>
                              <p:par>
                                <p:cTn id="35" presetID="21" presetClass="entr" presetSubtype="1" fill="hold" nodeType="afterEffect">
                                  <p:stCondLst>
                                    <p:cond delay="0"/>
                                  </p:stCondLst>
                                  <p:childTnLst>
                                    <p:set>
                                      <p:cBhvr>
                                        <p:cTn id="36" dur="1" fill="hold">
                                          <p:stCondLst>
                                            <p:cond delay="0"/>
                                          </p:stCondLst>
                                        </p:cTn>
                                        <p:tgtEl>
                                          <p:spTgt spid="2050"/>
                                        </p:tgtEl>
                                        <p:attrNameLst>
                                          <p:attrName>style.visibility</p:attrName>
                                        </p:attrNameLst>
                                      </p:cBhvr>
                                      <p:to>
                                        <p:strVal val="visible"/>
                                      </p:to>
                                    </p:set>
                                    <p:animEffect transition="in" filter="wheel(1)">
                                      <p:cBhvr>
                                        <p:cTn id="37"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B3BAC2-CEFD-042E-38AC-A689A86B3938}"/>
              </a:ext>
            </a:extLst>
          </p:cNvPr>
          <p:cNvSpPr>
            <a:spLocks noGrp="1"/>
          </p:cNvSpPr>
          <p:nvPr>
            <p:ph type="ctrTitle"/>
          </p:nvPr>
        </p:nvSpPr>
        <p:spPr>
          <a:xfrm>
            <a:off x="1700212" y="181113"/>
            <a:ext cx="8791575" cy="932070"/>
          </a:xfrm>
        </p:spPr>
        <p:txBody>
          <a:bodyPr/>
          <a:lstStyle/>
          <a:p>
            <a:pPr algn="ctr"/>
            <a:r>
              <a:rPr lang="fr-FR" dirty="0"/>
              <a:t>Développement web</a:t>
            </a:r>
          </a:p>
        </p:txBody>
      </p:sp>
      <p:sp>
        <p:nvSpPr>
          <p:cNvPr id="3" name="Sous-titre 2">
            <a:extLst>
              <a:ext uri="{FF2B5EF4-FFF2-40B4-BE49-F238E27FC236}">
                <a16:creationId xmlns:a16="http://schemas.microsoft.com/office/drawing/2014/main" id="{A9E7D0AA-D85C-1448-4B58-FE85F2F22269}"/>
              </a:ext>
            </a:extLst>
          </p:cNvPr>
          <p:cNvSpPr>
            <a:spLocks noGrp="1"/>
          </p:cNvSpPr>
          <p:nvPr>
            <p:ph type="subTitle" idx="1"/>
          </p:nvPr>
        </p:nvSpPr>
        <p:spPr>
          <a:xfrm>
            <a:off x="1823416" y="1309413"/>
            <a:ext cx="9838497" cy="585648"/>
          </a:xfrm>
        </p:spPr>
        <p:txBody>
          <a:bodyPr/>
          <a:lstStyle/>
          <a:p>
            <a:r>
              <a:rPr lang="fr-FR" dirty="0">
                <a:solidFill>
                  <a:srgbClr val="FF0000"/>
                </a:solidFill>
              </a:rPr>
              <a:t>o	Pourquoi avez-vous choisi d’apprendre le développement web?</a:t>
            </a:r>
          </a:p>
          <a:p>
            <a:endParaRPr lang="fr-FR" dirty="0">
              <a:solidFill>
                <a:srgbClr val="FF0000"/>
              </a:solidFill>
            </a:endParaRPr>
          </a:p>
        </p:txBody>
      </p:sp>
      <p:sp>
        <p:nvSpPr>
          <p:cNvPr id="5" name="ZoneTexte 4">
            <a:extLst>
              <a:ext uri="{FF2B5EF4-FFF2-40B4-BE49-F238E27FC236}">
                <a16:creationId xmlns:a16="http://schemas.microsoft.com/office/drawing/2014/main" id="{6463FBA3-877E-CA74-0466-7EA073A5EE50}"/>
              </a:ext>
            </a:extLst>
          </p:cNvPr>
          <p:cNvSpPr txBox="1"/>
          <p:nvPr/>
        </p:nvSpPr>
        <p:spPr>
          <a:xfrm>
            <a:off x="1281527" y="2671759"/>
            <a:ext cx="9210260" cy="1305798"/>
          </a:xfrm>
          <a:prstGeom prst="rect">
            <a:avLst/>
          </a:prstGeom>
        </p:spPr>
        <p:txBody>
          <a:bodyPr vert="horz" lIns="91440" tIns="45720" rIns="91440" bIns="45720" rtlCol="0">
            <a:normAutofit/>
          </a:bodyPr>
          <a:lstStyle>
            <a:defPPr>
              <a:defRPr lang="en-US"/>
            </a:defPPr>
            <a:lvl1pPr indent="0" algn="just" defTabSz="914400">
              <a:lnSpc>
                <a:spcPct val="120000"/>
              </a:lnSpc>
              <a:spcBef>
                <a:spcPts val="1000"/>
              </a:spcBef>
              <a:buSzPct val="125000"/>
              <a:buFont typeface="Arial" panose="020B0604020202020204" pitchFamily="34" charset="0"/>
              <a:buNone/>
              <a:defRPr sz="2000" cap="none" baseline="0">
                <a:solidFill>
                  <a:schemeClr val="bg1"/>
                </a:solidFill>
                <a:latin typeface="Times New Roman" panose="02020603050405020304" pitchFamily="18" charset="0"/>
                <a:cs typeface="Times New Roman" panose="02020603050405020304" pitchFamily="18" charset="0"/>
              </a:defRPr>
            </a:lvl1pPr>
            <a:lvl2pPr indent="0" algn="ctr" defTabSz="914400">
              <a:lnSpc>
                <a:spcPct val="120000"/>
              </a:lnSpc>
              <a:spcBef>
                <a:spcPts val="500"/>
              </a:spcBef>
              <a:buSzPct val="125000"/>
              <a:buFont typeface="Arial" panose="020B0604020202020204" pitchFamily="34" charset="0"/>
              <a:buNone/>
              <a:defRPr sz="2000"/>
            </a:lvl2pPr>
            <a:lvl3pPr indent="0" algn="ctr" defTabSz="914400">
              <a:lnSpc>
                <a:spcPct val="120000"/>
              </a:lnSpc>
              <a:spcBef>
                <a:spcPts val="500"/>
              </a:spcBef>
              <a:buSzPct val="125000"/>
              <a:buFont typeface="Arial" panose="020B0604020202020204" pitchFamily="34" charset="0"/>
              <a:buNone/>
            </a:lvl3pPr>
            <a:lvl4pPr marL="1828800" lvl="3" indent="-457200" algn="just" defTabSz="914400">
              <a:lnSpc>
                <a:spcPct val="120000"/>
              </a:lnSpc>
              <a:spcBef>
                <a:spcPts val="500"/>
              </a:spcBef>
              <a:buSzPct val="125000"/>
              <a:buFont typeface="Wingdings" panose="05000000000000000000" pitchFamily="2" charset="2"/>
              <a:buChar char="Ø"/>
              <a:defRPr sz="2000">
                <a:solidFill>
                  <a:schemeClr val="bg1"/>
                </a:solidFill>
              </a:defRPr>
            </a:lvl4pPr>
            <a:lvl5pPr indent="0" algn="ctr" defTabSz="914400">
              <a:lnSpc>
                <a:spcPct val="120000"/>
              </a:lnSpc>
              <a:spcBef>
                <a:spcPts val="500"/>
              </a:spcBef>
              <a:buSzPct val="125000"/>
              <a:buFont typeface="Arial" panose="020B0604020202020204" pitchFamily="34" charset="0"/>
              <a:buNone/>
              <a:defRPr sz="1600"/>
            </a:lvl5pPr>
            <a:lvl6pPr indent="0" algn="ctr" defTabSz="914400">
              <a:lnSpc>
                <a:spcPct val="120000"/>
              </a:lnSpc>
              <a:spcBef>
                <a:spcPts val="500"/>
              </a:spcBef>
              <a:buSzPct val="125000"/>
              <a:buFont typeface="Arial" panose="020B0604020202020204" pitchFamily="34" charset="0"/>
              <a:buNone/>
              <a:defRPr sz="1600"/>
            </a:lvl6pPr>
            <a:lvl7pPr indent="0" algn="ctr" defTabSz="914400">
              <a:lnSpc>
                <a:spcPct val="120000"/>
              </a:lnSpc>
              <a:spcBef>
                <a:spcPts val="500"/>
              </a:spcBef>
              <a:buSzPct val="125000"/>
              <a:buFont typeface="Arial" panose="020B0604020202020204" pitchFamily="34" charset="0"/>
              <a:buNone/>
              <a:defRPr sz="1600"/>
            </a:lvl7pPr>
            <a:lvl8pPr indent="0" algn="ctr" defTabSz="914400">
              <a:lnSpc>
                <a:spcPct val="120000"/>
              </a:lnSpc>
              <a:spcBef>
                <a:spcPts val="500"/>
              </a:spcBef>
              <a:buSzPct val="125000"/>
              <a:buFont typeface="Arial" panose="020B0604020202020204" pitchFamily="34" charset="0"/>
              <a:buNone/>
              <a:defRPr sz="1600"/>
            </a:lvl8pPr>
            <a:lvl9pPr indent="0" algn="ctr" defTabSz="914400">
              <a:lnSpc>
                <a:spcPct val="120000"/>
              </a:lnSpc>
              <a:spcBef>
                <a:spcPts val="500"/>
              </a:spcBef>
              <a:buSzPct val="125000"/>
              <a:buFont typeface="Arial" panose="020B0604020202020204" pitchFamily="34" charset="0"/>
              <a:buNone/>
              <a:defRPr sz="1600"/>
            </a:lvl9pPr>
          </a:lstStyle>
          <a:p>
            <a:r>
              <a:rPr lang="fr-FR" dirty="0"/>
              <a:t>Les avantages à être développeur web sont nombreux : un métier en perpétuel évolution, un manque de développeur web, un marché grandissant, un statut privilégier (CDI ou freelance), un bon salaire et la possibilité de le devenir sans diplôme particulier.</a:t>
            </a:r>
          </a:p>
        </p:txBody>
      </p:sp>
      <p:sp>
        <p:nvSpPr>
          <p:cNvPr id="7" name="ZoneTexte 6">
            <a:extLst>
              <a:ext uri="{FF2B5EF4-FFF2-40B4-BE49-F238E27FC236}">
                <a16:creationId xmlns:a16="http://schemas.microsoft.com/office/drawing/2014/main" id="{115E647C-BCAC-A52F-0500-C6D4C3EE37E3}"/>
              </a:ext>
            </a:extLst>
          </p:cNvPr>
          <p:cNvSpPr txBox="1"/>
          <p:nvPr/>
        </p:nvSpPr>
        <p:spPr>
          <a:xfrm>
            <a:off x="1700211" y="1889881"/>
            <a:ext cx="8791575" cy="781878"/>
          </a:xfrm>
          <a:prstGeom prst="rect">
            <a:avLst/>
          </a:prstGeom>
        </p:spPr>
        <p:txBody>
          <a:bodyPr vert="horz" lIns="91440" tIns="45720" rIns="91440" bIns="45720" rtlCol="0">
            <a:normAutofit lnSpcReduction="10000"/>
          </a:bodyPr>
          <a:lstStyle>
            <a:defPPr>
              <a:defRPr lang="en-US"/>
            </a:defPPr>
            <a:lvl1pPr indent="0" algn="just" defTabSz="914400">
              <a:lnSpc>
                <a:spcPct val="120000"/>
              </a:lnSpc>
              <a:spcBef>
                <a:spcPts val="1000"/>
              </a:spcBef>
              <a:buSzPct val="125000"/>
              <a:buFont typeface="Arial" panose="020B0604020202020204" pitchFamily="34" charset="0"/>
              <a:buNone/>
              <a:defRPr sz="2000" cap="none" baseline="0">
                <a:solidFill>
                  <a:schemeClr val="bg1"/>
                </a:solidFill>
                <a:latin typeface="Times New Roman" panose="02020603050405020304" pitchFamily="18" charset="0"/>
                <a:cs typeface="Times New Roman" panose="02020603050405020304" pitchFamily="18" charset="0"/>
              </a:defRPr>
            </a:lvl1pPr>
            <a:lvl2pPr indent="0" algn="ctr" defTabSz="914400">
              <a:lnSpc>
                <a:spcPct val="120000"/>
              </a:lnSpc>
              <a:spcBef>
                <a:spcPts val="500"/>
              </a:spcBef>
              <a:buSzPct val="125000"/>
              <a:buFont typeface="Arial" panose="020B0604020202020204" pitchFamily="34" charset="0"/>
              <a:buNone/>
              <a:defRPr sz="2000"/>
            </a:lvl2pPr>
            <a:lvl3pPr indent="0" algn="ctr" defTabSz="914400">
              <a:lnSpc>
                <a:spcPct val="120000"/>
              </a:lnSpc>
              <a:spcBef>
                <a:spcPts val="500"/>
              </a:spcBef>
              <a:buSzPct val="125000"/>
              <a:buFont typeface="Arial" panose="020B0604020202020204" pitchFamily="34" charset="0"/>
              <a:buNone/>
            </a:lvl3pPr>
            <a:lvl4pPr marL="1828800" lvl="3" indent="-457200" algn="just" defTabSz="914400">
              <a:lnSpc>
                <a:spcPct val="120000"/>
              </a:lnSpc>
              <a:spcBef>
                <a:spcPts val="500"/>
              </a:spcBef>
              <a:buSzPct val="125000"/>
              <a:buFont typeface="Wingdings" panose="05000000000000000000" pitchFamily="2" charset="2"/>
              <a:buChar char="Ø"/>
              <a:defRPr sz="2000">
                <a:solidFill>
                  <a:schemeClr val="bg1"/>
                </a:solidFill>
              </a:defRPr>
            </a:lvl4pPr>
            <a:lvl5pPr indent="0" algn="ctr" defTabSz="914400">
              <a:lnSpc>
                <a:spcPct val="120000"/>
              </a:lnSpc>
              <a:spcBef>
                <a:spcPts val="500"/>
              </a:spcBef>
              <a:buSzPct val="125000"/>
              <a:buFont typeface="Arial" panose="020B0604020202020204" pitchFamily="34" charset="0"/>
              <a:buNone/>
              <a:defRPr sz="1600"/>
            </a:lvl5pPr>
            <a:lvl6pPr indent="0" algn="ctr" defTabSz="914400">
              <a:lnSpc>
                <a:spcPct val="120000"/>
              </a:lnSpc>
              <a:spcBef>
                <a:spcPts val="500"/>
              </a:spcBef>
              <a:buSzPct val="125000"/>
              <a:buFont typeface="Arial" panose="020B0604020202020204" pitchFamily="34" charset="0"/>
              <a:buNone/>
              <a:defRPr sz="1600"/>
            </a:lvl6pPr>
            <a:lvl7pPr indent="0" algn="ctr" defTabSz="914400">
              <a:lnSpc>
                <a:spcPct val="120000"/>
              </a:lnSpc>
              <a:spcBef>
                <a:spcPts val="500"/>
              </a:spcBef>
              <a:buSzPct val="125000"/>
              <a:buFont typeface="Arial" panose="020B0604020202020204" pitchFamily="34" charset="0"/>
              <a:buNone/>
              <a:defRPr sz="1600"/>
            </a:lvl7pPr>
            <a:lvl8pPr indent="0" algn="ctr" defTabSz="914400">
              <a:lnSpc>
                <a:spcPct val="120000"/>
              </a:lnSpc>
              <a:spcBef>
                <a:spcPts val="500"/>
              </a:spcBef>
              <a:buSzPct val="125000"/>
              <a:buFont typeface="Arial" panose="020B0604020202020204" pitchFamily="34" charset="0"/>
              <a:buNone/>
              <a:defRPr sz="1600"/>
            </a:lvl8pPr>
            <a:lvl9pPr indent="0" algn="ctr" defTabSz="914400">
              <a:lnSpc>
                <a:spcPct val="120000"/>
              </a:lnSpc>
              <a:spcBef>
                <a:spcPts val="500"/>
              </a:spcBef>
              <a:buSzPct val="125000"/>
              <a:buFont typeface="Arial" panose="020B0604020202020204" pitchFamily="34" charset="0"/>
              <a:buNone/>
              <a:defRPr sz="1600"/>
            </a:lvl9pPr>
          </a:lstStyle>
          <a:p>
            <a:r>
              <a:rPr lang="fr-FR" dirty="0"/>
              <a:t>Être développeur web est aujourd’hui un métier qui plait à de plus en plus de personnes. En effet, c’est un métier passionnant et créatif.</a:t>
            </a:r>
          </a:p>
        </p:txBody>
      </p:sp>
      <p:sp>
        <p:nvSpPr>
          <p:cNvPr id="9" name="ZoneTexte 8">
            <a:extLst>
              <a:ext uri="{FF2B5EF4-FFF2-40B4-BE49-F238E27FC236}">
                <a16:creationId xmlns:a16="http://schemas.microsoft.com/office/drawing/2014/main" id="{DA99A71C-6C8E-6673-4166-EC6F801C3E8D}"/>
              </a:ext>
            </a:extLst>
          </p:cNvPr>
          <p:cNvSpPr txBox="1"/>
          <p:nvPr/>
        </p:nvSpPr>
        <p:spPr>
          <a:xfrm>
            <a:off x="1967221" y="3913201"/>
            <a:ext cx="8257555" cy="2304015"/>
          </a:xfrm>
          <a:prstGeom prst="rect">
            <a:avLst/>
          </a:prstGeom>
        </p:spPr>
        <p:txBody>
          <a:bodyPr vert="horz" lIns="91440" tIns="45720" rIns="91440" bIns="45720" rtlCol="0">
            <a:normAutofit/>
          </a:bodyPr>
          <a:lstStyle>
            <a:defPPr>
              <a:defRPr lang="en-US"/>
            </a:defPPr>
            <a:lvl1pPr indent="0" algn="just" defTabSz="914400">
              <a:lnSpc>
                <a:spcPct val="120000"/>
              </a:lnSpc>
              <a:spcBef>
                <a:spcPts val="1000"/>
              </a:spcBef>
              <a:buSzPct val="125000"/>
              <a:buFont typeface="Arial" panose="020B0604020202020204" pitchFamily="34" charset="0"/>
              <a:buNone/>
              <a:defRPr sz="2000" cap="none" baseline="0">
                <a:solidFill>
                  <a:schemeClr val="bg1"/>
                </a:solidFill>
                <a:latin typeface="Times New Roman" panose="02020603050405020304" pitchFamily="18" charset="0"/>
                <a:cs typeface="Times New Roman" panose="02020603050405020304" pitchFamily="18" charset="0"/>
              </a:defRPr>
            </a:lvl1pPr>
            <a:lvl2pPr indent="0" algn="ctr" defTabSz="914400">
              <a:lnSpc>
                <a:spcPct val="120000"/>
              </a:lnSpc>
              <a:spcBef>
                <a:spcPts val="500"/>
              </a:spcBef>
              <a:buSzPct val="125000"/>
              <a:buFont typeface="Arial" panose="020B0604020202020204" pitchFamily="34" charset="0"/>
              <a:buNone/>
              <a:defRPr sz="2000"/>
            </a:lvl2pPr>
            <a:lvl3pPr indent="0" algn="ctr" defTabSz="914400">
              <a:lnSpc>
                <a:spcPct val="120000"/>
              </a:lnSpc>
              <a:spcBef>
                <a:spcPts val="500"/>
              </a:spcBef>
              <a:buSzPct val="125000"/>
              <a:buFont typeface="Arial" panose="020B0604020202020204" pitchFamily="34" charset="0"/>
              <a:buNone/>
            </a:lvl3pPr>
            <a:lvl4pPr marL="1828800" lvl="3" indent="-457200" algn="just" defTabSz="914400">
              <a:lnSpc>
                <a:spcPct val="120000"/>
              </a:lnSpc>
              <a:spcBef>
                <a:spcPts val="500"/>
              </a:spcBef>
              <a:buSzPct val="125000"/>
              <a:buFont typeface="Wingdings" panose="05000000000000000000" pitchFamily="2" charset="2"/>
              <a:buChar char="Ø"/>
              <a:defRPr sz="2000">
                <a:solidFill>
                  <a:schemeClr val="bg1"/>
                </a:solidFill>
              </a:defRPr>
            </a:lvl4pPr>
            <a:lvl5pPr indent="0" algn="ctr" defTabSz="914400">
              <a:lnSpc>
                <a:spcPct val="120000"/>
              </a:lnSpc>
              <a:spcBef>
                <a:spcPts val="500"/>
              </a:spcBef>
              <a:buSzPct val="125000"/>
              <a:buFont typeface="Arial" panose="020B0604020202020204" pitchFamily="34" charset="0"/>
              <a:buNone/>
              <a:defRPr sz="1600"/>
            </a:lvl5pPr>
            <a:lvl6pPr indent="0" algn="ctr" defTabSz="914400">
              <a:lnSpc>
                <a:spcPct val="120000"/>
              </a:lnSpc>
              <a:spcBef>
                <a:spcPts val="500"/>
              </a:spcBef>
              <a:buSzPct val="125000"/>
              <a:buFont typeface="Arial" panose="020B0604020202020204" pitchFamily="34" charset="0"/>
              <a:buNone/>
              <a:defRPr sz="1600"/>
            </a:lvl6pPr>
            <a:lvl7pPr indent="0" algn="ctr" defTabSz="914400">
              <a:lnSpc>
                <a:spcPct val="120000"/>
              </a:lnSpc>
              <a:spcBef>
                <a:spcPts val="500"/>
              </a:spcBef>
              <a:buSzPct val="125000"/>
              <a:buFont typeface="Arial" panose="020B0604020202020204" pitchFamily="34" charset="0"/>
              <a:buNone/>
              <a:defRPr sz="1600"/>
            </a:lvl7pPr>
            <a:lvl8pPr indent="0" algn="ctr" defTabSz="914400">
              <a:lnSpc>
                <a:spcPct val="120000"/>
              </a:lnSpc>
              <a:spcBef>
                <a:spcPts val="500"/>
              </a:spcBef>
              <a:buSzPct val="125000"/>
              <a:buFont typeface="Arial" panose="020B0604020202020204" pitchFamily="34" charset="0"/>
              <a:buNone/>
              <a:defRPr sz="1600"/>
            </a:lvl8pPr>
            <a:lvl9pPr indent="0" algn="ctr" defTabSz="914400">
              <a:lnSpc>
                <a:spcPct val="120000"/>
              </a:lnSpc>
              <a:spcBef>
                <a:spcPts val="500"/>
              </a:spcBef>
              <a:buSzPct val="125000"/>
              <a:buFont typeface="Arial" panose="020B0604020202020204" pitchFamily="34" charset="0"/>
              <a:buNone/>
              <a:defRPr sz="1600"/>
            </a:lvl9pPr>
          </a:lstStyle>
          <a:p>
            <a:r>
              <a:rPr lang="fr-FR" dirty="0"/>
              <a:t>En revanche, c’est un métier qui demande beaucoup d’effort et de discipline pour avoir un bon niveau. Être développeur se n’est pas uniquement créer quelques pages en HTML et CSS. Il faut avoir un esprit logique, une envie d’apprendre, être curieux, … Il faudra donc s’accrocher pour le devenir et surtout en avoir vraiment l’envie. Mais lorsque tu sera développeur web, tu pourra être fier de ton parcours et profiter de ce métier qui n’a pas de limite !</a:t>
            </a:r>
          </a:p>
        </p:txBody>
      </p:sp>
    </p:spTree>
    <p:extLst>
      <p:ext uri="{BB962C8B-B14F-4D97-AF65-F5344CB8AC3E}">
        <p14:creationId xmlns:p14="http://schemas.microsoft.com/office/powerpoint/2010/main" val="152763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diamond(in)">
                                      <p:cBhvr>
                                        <p:cTn id="14" dur="2000"/>
                                        <p:tgtEl>
                                          <p:spTgt spid="7"/>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amond(in)">
                                      <p:cBhvr>
                                        <p:cTn id="17" dur="2000"/>
                                        <p:tgtEl>
                                          <p:spTgt spid="5"/>
                                        </p:tgtEl>
                                      </p:cBhvr>
                                    </p:animEffect>
                                  </p:childTnLst>
                                </p:cTn>
                              </p:par>
                              <p:par>
                                <p:cTn id="18" presetID="8" presetClass="entr" presetSubtype="16"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amond(in)">
                                      <p:cBhvr>
                                        <p:cTn id="20"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7"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B3BAC2-CEFD-042E-38AC-A689A86B3938}"/>
              </a:ext>
            </a:extLst>
          </p:cNvPr>
          <p:cNvSpPr>
            <a:spLocks noGrp="1"/>
          </p:cNvSpPr>
          <p:nvPr>
            <p:ph type="ctrTitle"/>
          </p:nvPr>
        </p:nvSpPr>
        <p:spPr>
          <a:xfrm>
            <a:off x="1700212" y="181113"/>
            <a:ext cx="8791575" cy="932070"/>
          </a:xfrm>
        </p:spPr>
        <p:txBody>
          <a:bodyPr/>
          <a:lstStyle/>
          <a:p>
            <a:pPr algn="ctr"/>
            <a:r>
              <a:rPr lang="fr-FR" dirty="0"/>
              <a:t>Développement web</a:t>
            </a:r>
          </a:p>
        </p:txBody>
      </p:sp>
      <p:sp>
        <p:nvSpPr>
          <p:cNvPr id="3" name="Sous-titre 2">
            <a:extLst>
              <a:ext uri="{FF2B5EF4-FFF2-40B4-BE49-F238E27FC236}">
                <a16:creationId xmlns:a16="http://schemas.microsoft.com/office/drawing/2014/main" id="{A9E7D0AA-D85C-1448-4B58-FE85F2F22269}"/>
              </a:ext>
            </a:extLst>
          </p:cNvPr>
          <p:cNvSpPr>
            <a:spLocks noGrp="1"/>
          </p:cNvSpPr>
          <p:nvPr>
            <p:ph type="subTitle" idx="1"/>
          </p:nvPr>
        </p:nvSpPr>
        <p:spPr>
          <a:xfrm>
            <a:off x="1823416" y="1309413"/>
            <a:ext cx="9838497" cy="585648"/>
          </a:xfrm>
        </p:spPr>
        <p:txBody>
          <a:bodyPr/>
          <a:lstStyle/>
          <a:p>
            <a:r>
              <a:rPr lang="fr-FR" dirty="0">
                <a:solidFill>
                  <a:srgbClr val="FF0000"/>
                </a:solidFill>
              </a:rPr>
              <a:t>o	Pourquoi avez-vous choisi d’apprendre le développement web?</a:t>
            </a:r>
          </a:p>
          <a:p>
            <a:endParaRPr lang="fr-FR" dirty="0">
              <a:solidFill>
                <a:srgbClr val="FF0000"/>
              </a:solidFill>
            </a:endParaRPr>
          </a:p>
        </p:txBody>
      </p:sp>
      <p:sp>
        <p:nvSpPr>
          <p:cNvPr id="4" name="ZoneTexte 3">
            <a:extLst>
              <a:ext uri="{FF2B5EF4-FFF2-40B4-BE49-F238E27FC236}">
                <a16:creationId xmlns:a16="http://schemas.microsoft.com/office/drawing/2014/main" id="{AEF58A56-C44A-D757-87D6-D1AAAE73D1EF}"/>
              </a:ext>
            </a:extLst>
          </p:cNvPr>
          <p:cNvSpPr txBox="1"/>
          <p:nvPr/>
        </p:nvSpPr>
        <p:spPr>
          <a:xfrm>
            <a:off x="1823416" y="2276992"/>
            <a:ext cx="8818080" cy="2304015"/>
          </a:xfrm>
          <a:prstGeom prst="rect">
            <a:avLst/>
          </a:prstGeom>
        </p:spPr>
        <p:txBody>
          <a:bodyPr vert="horz" lIns="91440" tIns="45720" rIns="91440" bIns="45720" rtlCol="0">
            <a:normAutofit fontScale="92500"/>
          </a:bodyPr>
          <a:lstStyle>
            <a:defPPr>
              <a:defRPr lang="en-US"/>
            </a:defPPr>
            <a:lvl1pPr indent="0" algn="just" defTabSz="914400">
              <a:lnSpc>
                <a:spcPct val="120000"/>
              </a:lnSpc>
              <a:spcBef>
                <a:spcPts val="1000"/>
              </a:spcBef>
              <a:buSzPct val="125000"/>
              <a:buFont typeface="Arial" panose="020B0604020202020204" pitchFamily="34" charset="0"/>
              <a:buNone/>
              <a:defRPr sz="2000" cap="none" baseline="0">
                <a:solidFill>
                  <a:schemeClr val="bg1"/>
                </a:solidFill>
                <a:latin typeface="Times New Roman" panose="02020603050405020304" pitchFamily="18" charset="0"/>
                <a:cs typeface="Times New Roman" panose="02020603050405020304" pitchFamily="18" charset="0"/>
              </a:defRPr>
            </a:lvl1pPr>
            <a:lvl2pPr indent="0" algn="ctr" defTabSz="914400">
              <a:lnSpc>
                <a:spcPct val="120000"/>
              </a:lnSpc>
              <a:spcBef>
                <a:spcPts val="500"/>
              </a:spcBef>
              <a:buSzPct val="125000"/>
              <a:buFont typeface="Arial" panose="020B0604020202020204" pitchFamily="34" charset="0"/>
              <a:buNone/>
              <a:defRPr sz="2000"/>
            </a:lvl2pPr>
            <a:lvl3pPr indent="0" algn="ctr" defTabSz="914400">
              <a:lnSpc>
                <a:spcPct val="120000"/>
              </a:lnSpc>
              <a:spcBef>
                <a:spcPts val="500"/>
              </a:spcBef>
              <a:buSzPct val="125000"/>
              <a:buFont typeface="Arial" panose="020B0604020202020204" pitchFamily="34" charset="0"/>
              <a:buNone/>
            </a:lvl3pPr>
            <a:lvl4pPr marL="1828800" lvl="3" indent="-457200" algn="just" defTabSz="914400">
              <a:lnSpc>
                <a:spcPct val="120000"/>
              </a:lnSpc>
              <a:spcBef>
                <a:spcPts val="500"/>
              </a:spcBef>
              <a:buSzPct val="125000"/>
              <a:buFont typeface="Wingdings" panose="05000000000000000000" pitchFamily="2" charset="2"/>
              <a:buChar char="Ø"/>
              <a:defRPr sz="2000">
                <a:solidFill>
                  <a:schemeClr val="bg1"/>
                </a:solidFill>
              </a:defRPr>
            </a:lvl4pPr>
            <a:lvl5pPr indent="0" algn="ctr" defTabSz="914400">
              <a:lnSpc>
                <a:spcPct val="120000"/>
              </a:lnSpc>
              <a:spcBef>
                <a:spcPts val="500"/>
              </a:spcBef>
              <a:buSzPct val="125000"/>
              <a:buFont typeface="Arial" panose="020B0604020202020204" pitchFamily="34" charset="0"/>
              <a:buNone/>
              <a:defRPr sz="1600"/>
            </a:lvl5pPr>
            <a:lvl6pPr indent="0" algn="ctr" defTabSz="914400">
              <a:lnSpc>
                <a:spcPct val="120000"/>
              </a:lnSpc>
              <a:spcBef>
                <a:spcPts val="500"/>
              </a:spcBef>
              <a:buSzPct val="125000"/>
              <a:buFont typeface="Arial" panose="020B0604020202020204" pitchFamily="34" charset="0"/>
              <a:buNone/>
              <a:defRPr sz="1600"/>
            </a:lvl6pPr>
            <a:lvl7pPr indent="0" algn="ctr" defTabSz="914400">
              <a:lnSpc>
                <a:spcPct val="120000"/>
              </a:lnSpc>
              <a:spcBef>
                <a:spcPts val="500"/>
              </a:spcBef>
              <a:buSzPct val="125000"/>
              <a:buFont typeface="Arial" panose="020B0604020202020204" pitchFamily="34" charset="0"/>
              <a:buNone/>
              <a:defRPr sz="1600"/>
            </a:lvl7pPr>
            <a:lvl8pPr indent="0" algn="ctr" defTabSz="914400">
              <a:lnSpc>
                <a:spcPct val="120000"/>
              </a:lnSpc>
              <a:spcBef>
                <a:spcPts val="500"/>
              </a:spcBef>
              <a:buSzPct val="125000"/>
              <a:buFont typeface="Arial" panose="020B0604020202020204" pitchFamily="34" charset="0"/>
              <a:buNone/>
              <a:defRPr sz="1600"/>
            </a:lvl8pPr>
            <a:lvl9pPr indent="0" algn="ctr" defTabSz="914400">
              <a:lnSpc>
                <a:spcPct val="120000"/>
              </a:lnSpc>
              <a:spcBef>
                <a:spcPts val="500"/>
              </a:spcBef>
              <a:buSzPct val="125000"/>
              <a:buFont typeface="Arial" panose="020B0604020202020204" pitchFamily="34" charset="0"/>
              <a:buNone/>
              <a:defRPr sz="1600"/>
            </a:lvl9pPr>
          </a:lstStyle>
          <a:p>
            <a:r>
              <a:rPr lang="fr-FR" sz="2400" dirty="0"/>
              <a:t>Pour ma part, j’ai décidé de devenir Développeur Web par pure passion pour l’informatique et surtout dans un soucis de reconversion professionnelle.</a:t>
            </a:r>
          </a:p>
          <a:p>
            <a:r>
              <a:rPr lang="fr-FR" sz="2400" dirty="0"/>
              <a:t>A la base, j’ai été formé technicien supérieur en informatique et je compte désormais évoluer pour devenir un expert en informatique en commençant à  être un bon développeur Full Stack.</a:t>
            </a:r>
          </a:p>
        </p:txBody>
      </p:sp>
    </p:spTree>
    <p:extLst>
      <p:ext uri="{BB962C8B-B14F-4D97-AF65-F5344CB8AC3E}">
        <p14:creationId xmlns:p14="http://schemas.microsoft.com/office/powerpoint/2010/main" val="2741079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64</TotalTime>
  <Words>472</Words>
  <Application>Microsoft Office PowerPoint</Application>
  <PresentationFormat>Grand écran</PresentationFormat>
  <Paragraphs>29</Paragraphs>
  <Slides>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vt:i4>
      </vt:variant>
    </vt:vector>
  </HeadingPairs>
  <TitlesOfParts>
    <vt:vector size="10" baseType="lpstr">
      <vt:lpstr>Arial</vt:lpstr>
      <vt:lpstr>Times New Roman</vt:lpstr>
      <vt:lpstr>Tw Cen MT</vt:lpstr>
      <vt:lpstr>Wingdings</vt:lpstr>
      <vt:lpstr>Circuit</vt:lpstr>
      <vt:lpstr>Développement web</vt:lpstr>
      <vt:lpstr>Développement web</vt:lpstr>
      <vt:lpstr>Développement web</vt:lpstr>
      <vt:lpstr>Développement web</vt:lpstr>
      <vt:lpstr>Développement web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Développement web</dc:title>
  <dc:creator>Narcisse KOMOE</dc:creator>
  <cp:lastModifiedBy>Narcisse KOMOE</cp:lastModifiedBy>
  <cp:revision>1</cp:revision>
  <dcterms:created xsi:type="dcterms:W3CDTF">2023-05-12T18:21:08Z</dcterms:created>
  <dcterms:modified xsi:type="dcterms:W3CDTF">2023-05-12T19:25:34Z</dcterms:modified>
</cp:coreProperties>
</file>