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71" r:id="rId6"/>
    <p:sldId id="258" r:id="rId7"/>
    <p:sldId id="259" r:id="rId8"/>
    <p:sldId id="267" r:id="rId9"/>
    <p:sldId id="260" r:id="rId10"/>
    <p:sldId id="264" r:id="rId11"/>
    <p:sldId id="263" r:id="rId12"/>
    <p:sldId id="265" r:id="rId13"/>
    <p:sldId id="266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085" autoAdjust="0"/>
  </p:normalViewPr>
  <p:slideViewPr>
    <p:cSldViewPr snapToGrid="0">
      <p:cViewPr varScale="1">
        <p:scale>
          <a:sx n="44" d="100"/>
          <a:sy n="44" d="100"/>
        </p:scale>
        <p:origin x="3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4B38-C846-4966-91FD-D0A3D0240C2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804ED-D0C9-404E-914C-E98B2DBC0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10 минут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804ED-D0C9-404E-914C-E98B2DBC0C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8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F78AE-E44D-4B7C-8DC2-B80BC5A8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FA65AD-6351-4967-BB45-A5358BD6A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FAF26-5C49-4D68-847B-7A3543BB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11823-F966-429E-9DAD-92D44CEF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AC607-3524-4F4B-B85B-167644F7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A8428-C900-425C-857E-4E1DC221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329D68-AED6-4669-8726-47A0AEF3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A5F44-4261-4759-A61F-9D4F3917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5AF5D-251A-45A3-B089-0D1D8506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4227E-B654-46F9-9FB1-5F25E9A0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0632EC-618F-4585-B11A-8843C3CF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0A226C-49DD-4B59-9BE4-E9A61526E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E5FDF-6817-4C32-AC24-177F1B46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D7931-BAE6-4EA8-839C-A5E7E50F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86A01-5901-4BD9-AACB-E9312860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0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3355E-690F-45C7-93FF-D2666729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F21ED-E21D-417B-BB40-CE9A5114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4D754-F809-4636-A60A-D18B8640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EC3F99-6368-4A42-8E72-80E1A079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D67A7-7C6E-4B1B-8138-DF0FD7FD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7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8547-19FF-4D77-A099-9F9403AC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93AE7-3F04-4F99-BAF1-B60064D74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78AD1-3A68-4854-93C5-93A0A589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866BF-055B-4C4F-8399-BB04CDC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76B4B-54E6-45B3-8205-D6527A92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B990D-39EF-4338-B720-BB4031A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89D5F-74E0-49E1-A9C8-376900EE8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F0A3CD-F7EF-489C-9F30-60D4DBDF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92B323-B364-40AF-90EC-7DA8151E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441D92-EFE2-4EA9-8A88-9F5538B1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38E482-C855-4335-B95A-8CBD6344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86818-CC33-4477-9621-67809530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DA1A83-A0E0-4191-A096-C09492AE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1D0858-C3B4-477F-9A9F-EC45B899A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7D3B22-26CF-46D8-8516-FA18E302F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88549D-6056-44D4-9A64-AF3E14EFB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5A2BA0-CA77-4675-85E1-9CA1715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F6EA8D-678C-4EF9-BE86-4F7AB635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A10C75-4C1F-440B-B516-78FED164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66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3FA77-A5A4-4F6B-8161-ABD783E6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B9A180-FC95-4AFC-A5AA-F1CC3802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D5CF14-7423-4744-BF3A-71D44A3D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D97944-F9E5-4E7C-9AEC-209954E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4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D3AAF8-374B-4EE0-B172-5BDBECA9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CE6D99-EE1C-4B94-8818-E7158593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954A74-660A-4717-B676-BA2E1CA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C4006-928C-40D1-9197-96A4F05B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F6351-0886-43E3-8968-F51AA87C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0ADF4-01BB-4D23-AE8F-2D982701B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C3FBD1-BF6A-4C8E-8C45-C3D85361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BBE65-0E98-4C3C-9760-62A1B013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FCF371-BC7E-4ABC-BB83-5E5D04E0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41119-9079-4039-AEF4-C3992F95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32A1C3-134E-4E5C-8337-90F1F55D6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DBFFC5-868E-4528-9D8C-B49710AB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ADDFD-AD22-4FA4-8591-61649CF9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C2B49-F707-48B4-AA24-7B8D1B08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CE65E-8313-4C33-9951-DB6F842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81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3A922-96AD-4E1F-BD2D-2D765454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3210B8-EFB7-466A-800B-66D36C2A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82ED7-60A8-42CE-85BC-D5004BCF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FBFB-C671-424A-BFA9-E2D5BCEFD41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D1E6DC-A05D-4726-A956-6AD456F57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1B1B4-C82C-4215-9E83-E571F661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5EE5-6B6F-45E7-ABAB-EC1EE2D81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6933D-A43B-4F44-B735-CD41BA50A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38C11-EDC5-462F-9F50-91178CB57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0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Показать просто </a:t>
            </a:r>
            <a:r>
              <a:rPr lang="en-US" dirty="0"/>
              <a:t>IDEF0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66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Требуемый функционал по ролям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данной итерации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8922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Макеты и 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24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логическая</a:t>
            </a:r>
          </a:p>
        </p:txBody>
      </p:sp>
    </p:spTree>
    <p:extLst>
      <p:ext uri="{BB962C8B-B14F-4D97-AF65-F5344CB8AC3E}">
        <p14:creationId xmlns:p14="http://schemas.microsoft.com/office/powerpoint/2010/main" val="291654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реализовано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Типа список функционала </a:t>
            </a:r>
          </a:p>
        </p:txBody>
      </p:sp>
    </p:spTree>
    <p:extLst>
      <p:ext uri="{BB962C8B-B14F-4D97-AF65-F5344CB8AC3E}">
        <p14:creationId xmlns:p14="http://schemas.microsoft.com/office/powerpoint/2010/main" val="156945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видос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90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Фичи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Размещение</a:t>
            </a:r>
          </a:p>
          <a:p>
            <a:r>
              <a:rPr lang="ru-RU" dirty="0"/>
              <a:t>продвижение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188921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Куар</a:t>
            </a:r>
            <a:r>
              <a:rPr lang="ru-RU" dirty="0"/>
              <a:t> коды(дублировать везде)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Макеты</a:t>
            </a:r>
          </a:p>
          <a:p>
            <a:r>
              <a:rPr lang="ru-RU" dirty="0"/>
              <a:t>Гит</a:t>
            </a:r>
          </a:p>
          <a:p>
            <a:r>
              <a:rPr lang="ru-RU" dirty="0"/>
              <a:t>На </a:t>
            </a:r>
            <a:r>
              <a:rPr lang="en-US" dirty="0"/>
              <a:t>MVP</a:t>
            </a:r>
            <a:r>
              <a:rPr lang="ru-RU" dirty="0"/>
              <a:t>??</a:t>
            </a:r>
          </a:p>
          <a:p>
            <a:r>
              <a:rPr lang="ru-RU" dirty="0"/>
              <a:t>На </a:t>
            </a:r>
            <a:r>
              <a:rPr lang="ru-RU" dirty="0" err="1"/>
              <a:t>трелло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73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C204-86B3-461D-9343-68DA427F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8DF9F3-BD75-408B-A5F0-7ABF5975A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2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Типа сделать мини </a:t>
            </a:r>
            <a:r>
              <a:rPr lang="ru-RU" dirty="0" err="1"/>
              <a:t>талк</a:t>
            </a:r>
            <a:r>
              <a:rPr lang="ru-RU" dirty="0"/>
              <a:t> о том что я вот молодой специалист и ищу где взять опыт и вот есть такие штуки но они очень сложные</a:t>
            </a:r>
          </a:p>
        </p:txBody>
      </p:sp>
    </p:spTree>
    <p:extLst>
      <p:ext uri="{BB962C8B-B14F-4D97-AF65-F5344CB8AC3E}">
        <p14:creationId xmlns:p14="http://schemas.microsoft.com/office/powerpoint/2010/main" val="36749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Где могу получить опыт:</a:t>
            </a:r>
          </a:p>
          <a:p>
            <a:r>
              <a:rPr lang="ru-RU" dirty="0"/>
              <a:t>Проекты</a:t>
            </a:r>
          </a:p>
          <a:p>
            <a:r>
              <a:rPr lang="ru-RU" dirty="0"/>
              <a:t>Хакатоны</a:t>
            </a:r>
          </a:p>
          <a:p>
            <a:r>
              <a:rPr lang="ru-RU" dirty="0"/>
              <a:t>Мероприятия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80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0"/>
            <a:ext cx="10515600" cy="1325563"/>
          </a:xfrm>
        </p:spPr>
        <p:txBody>
          <a:bodyPr/>
          <a:lstStyle/>
          <a:p>
            <a:r>
              <a:rPr lang="ru-RU" dirty="0"/>
              <a:t>Анализ аналогов обзор?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 тут с 3мя сравнить и общую сводку сказать</a:t>
            </a:r>
          </a:p>
        </p:txBody>
      </p:sp>
    </p:spTree>
    <p:extLst>
      <p:ext uri="{BB962C8B-B14F-4D97-AF65-F5344CB8AC3E}">
        <p14:creationId xmlns:p14="http://schemas.microsoft.com/office/powerpoint/2010/main" val="3485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7437D-2185-4BC1-8FDF-201B02E9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7855C-4A96-4945-B3F3-E1E8DEA4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78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Тут опрос запустить</a:t>
            </a:r>
          </a:p>
        </p:txBody>
      </p:sp>
    </p:spTree>
    <p:extLst>
      <p:ext uri="{BB962C8B-B14F-4D97-AF65-F5344CB8AC3E}">
        <p14:creationId xmlns:p14="http://schemas.microsoft.com/office/powerpoint/2010/main" val="374716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Студенты </a:t>
            </a:r>
          </a:p>
          <a:p>
            <a:r>
              <a:rPr lang="ru-RU" dirty="0"/>
              <a:t>Студенты</a:t>
            </a:r>
          </a:p>
          <a:p>
            <a:r>
              <a:rPr lang="ru-RU" dirty="0"/>
              <a:t>студенты</a:t>
            </a:r>
          </a:p>
        </p:txBody>
      </p:sp>
    </p:spTree>
    <p:extLst>
      <p:ext uri="{BB962C8B-B14F-4D97-AF65-F5344CB8AC3E}">
        <p14:creationId xmlns:p14="http://schemas.microsoft.com/office/powerpoint/2010/main" val="38817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Типа сейчас будет работать бесплатно а потом я смогу за счет рекламы</a:t>
            </a:r>
          </a:p>
        </p:txBody>
      </p:sp>
    </p:spTree>
    <p:extLst>
      <p:ext uri="{BB962C8B-B14F-4D97-AF65-F5344CB8AC3E}">
        <p14:creationId xmlns:p14="http://schemas.microsoft.com/office/powerpoint/2010/main" val="19019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A3B-B3C3-4136-BBD8-426C951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E454-84B1-44D7-B3FC-6FAA5333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Такой змейкой типа анализ </a:t>
            </a:r>
            <a:r>
              <a:rPr lang="ru-RU" dirty="0" err="1"/>
              <a:t>тз</a:t>
            </a:r>
            <a:r>
              <a:rPr lang="ru-RU" dirty="0"/>
              <a:t> проектирование разработка внедрение и развитие и показать где я</a:t>
            </a:r>
          </a:p>
          <a:p>
            <a:r>
              <a:rPr lang="ru-RU" dirty="0"/>
              <a:t>Сказать про </a:t>
            </a:r>
            <a:r>
              <a:rPr lang="ru-RU" dirty="0" err="1"/>
              <a:t>трелло</a:t>
            </a:r>
            <a:endParaRPr lang="ru-RU" dirty="0"/>
          </a:p>
          <a:p>
            <a:r>
              <a:rPr lang="ru-RU" dirty="0"/>
              <a:t>Сказать про итеративный процесс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086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148</Words>
  <Application>Microsoft Office PowerPoint</Application>
  <PresentationFormat>Широкоэкранный</PresentationFormat>
  <Paragraphs>46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Проблема</vt:lpstr>
      <vt:lpstr>Анализ предметной области</vt:lpstr>
      <vt:lpstr>Анализ аналогов обзор?</vt:lpstr>
      <vt:lpstr>Цель</vt:lpstr>
      <vt:lpstr>Актуальность</vt:lpstr>
      <vt:lpstr>Целевая аудитория</vt:lpstr>
      <vt:lpstr>Экономическая часть</vt:lpstr>
      <vt:lpstr>План работ</vt:lpstr>
      <vt:lpstr>Процессы</vt:lpstr>
      <vt:lpstr>Требуемый функционал по ролям</vt:lpstr>
      <vt:lpstr>Макеты и структура сайта</vt:lpstr>
      <vt:lpstr>БД</vt:lpstr>
      <vt:lpstr>Что реализовано</vt:lpstr>
      <vt:lpstr>Демонстрация реализации</vt:lpstr>
      <vt:lpstr>Планы на будущее</vt:lpstr>
      <vt:lpstr>Куар коды(дублировать везде)</vt:lpstr>
      <vt:lpstr>Результаты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7</cp:revision>
  <dcterms:created xsi:type="dcterms:W3CDTF">2022-12-20T09:25:22Z</dcterms:created>
  <dcterms:modified xsi:type="dcterms:W3CDTF">2022-12-24T03:49:21Z</dcterms:modified>
</cp:coreProperties>
</file>