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notesSlides/notesSlide2.xml" ContentType="application/vnd.openxmlformats-officedocument.presentationml.notesSlide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6.xml" ContentType="application/vnd.openxmlformats-officedocument.presentationml.notesSlide+xml"/>
  <Override PartName="/ppt/tags/tag77.xml" ContentType="application/vnd.openxmlformats-officedocument.presentationml.tags+xml"/>
  <Override PartName="/ppt/notesSlides/notesSlide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8.xml" ContentType="application/vnd.openxmlformats-officedocument.presentationml.notesSlide+xml"/>
  <Override PartName="/ppt/tags/tag85.xml" ContentType="application/vnd.openxmlformats-officedocument.presentationml.tags+xml"/>
  <Override PartName="/ppt/notesSlides/notesSlide9.xml" ContentType="application/vnd.openxmlformats-officedocument.presentationml.notesSlide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tags/tag87.xml" ContentType="application/vnd.openxmlformats-officedocument.presentationml.tags+xml"/>
  <Override PartName="/ppt/notesSlides/notesSlide11.xml" ContentType="application/vnd.openxmlformats-officedocument.presentationml.notesSlide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62988" autoAdjust="0"/>
  </p:normalViewPr>
  <p:slideViewPr>
    <p:cSldViewPr snapToGrid="0">
      <p:cViewPr varScale="1">
        <p:scale>
          <a:sx n="40" d="100"/>
          <a:sy n="40" d="100"/>
        </p:scale>
        <p:origin x="1582" y="35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LSM-tree 的强大写入性能使得很多知名的 KV 存储都选择了它作为底层实现，比如 LevelDB、RocksDB 等。但在充分利用磁盘顺序写入提高写入性能的同时，它的查询效率也受到了比较大的影响，一次查询往往需要访问多个 table 文件。对于点查还可以通过 bloom filter 来做缓存，避免无意义的访问，但范围查询却很难避免。</a:t>
            </a:r>
          </a:p>
          <a:p>
            <a:endParaRPr lang="zh-CN" altLang="en-US" dirty="0"/>
          </a:p>
          <a:p>
            <a:r>
              <a:rPr lang="zh-CN" altLang="en-US" dirty="0"/>
              <a:t>本文的主要工作就是对 LSM-tree 的范围查询性能进行优化。作者为 LSM-tree 设计了一种高效的索引，在保证写性能不下降的情况下，通过利用较少的额外存储开销记录下数据的全局有序视图（globally sorted view），有效地提升了查询性能。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作者基于 REMIX 实现的一个 KV 存储，由于 workload 往往具有很强的空间分布特性，RemixDB 使用了 partitioned store layout 以降低 compaction 的开销。</a:t>
            </a:r>
          </a:p>
          <a:p>
            <a:endParaRPr lang="zh-CN" altLang="en-US"/>
          </a:p>
          <a:p>
            <a:r>
              <a:rPr lang="zh-CN" altLang="en-US"/>
              <a:t>Partitioned store layout 和分布式存储中基于 partition 划分数据的思想类似，将不同 key range 的数据分布到不同的 partition，从而每个 partition 可以独立地进行 compaction，相互之间不产生影响。RemixDB 中的每个 partition 都可以视为传统 tiered compaction LSM-tree 里的一个 level，即其中包含多个 run，此外为该 partition 内的所有 run 维护了一个 REMIX 索引。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在单 table (run) 的情况下，最原始的方式（无论是最小堆 seek 还是无 bloom filters 点查），都能得到最好的性能，因为它们没有引入任何额外的计算（REMIX 需要计算 occurrences，bloom filters 需要更新）。</a:t>
            </a:r>
          </a:p>
          <a:p>
            <a:r>
              <a:rPr lang="zh-CN" altLang="en-US"/>
              <a:t>多 run 的情况下，原始方式都有很大的性能 drop，因为无额外信息的辅助，原始算法的性能很差。而 REMIX 或是 bloom filters 都能较好地止住性能下降（性能下降更多是因为数据量增大）。</a:t>
            </a:r>
          </a:p>
          <a:p>
            <a:r>
              <a:rPr lang="zh-CN" altLang="en-US"/>
              <a:t>对于 REMIX，开启 segment 内二分算法的版本会具备更好的性能，这个符合预期。</a:t>
            </a:r>
          </a:p>
          <a:p>
            <a:r>
              <a:rPr lang="zh-CN" altLang="en-US"/>
              <a:t>数据分布是否具有局部性主要影响的是 block cache 的命中率，局部性更好显然会具备更高的命中率，从而带来更高的吞吐，这点对 REMIX、原始的 merging iterator 或是未开启 bloom filters 的点查来说都是一样的。</a:t>
            </a:r>
          </a:p>
          <a:p>
            <a:r>
              <a:rPr lang="zh-CN" altLang="en-US"/>
              <a:t>对于开启 bloom filters 的点查场景，数据分布并不影响性能，因为这并不影响 false positive rate，主要的性能开销还是单 table 内的查询。</a:t>
            </a:r>
          </a:p>
          <a:p>
            <a:r>
              <a:rPr lang="zh-CN" altLang="en-US"/>
              <a:t>总的来说，REMIX 在多 run 场景下相比传统方式都带来了不小的性能改进。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000" dirty="0"/>
              <a:t>下图是 LSM-tree 的组成部分，是一个多层结构，上小下大。首先是内存的 C0 层，保存了所有最近写入的 （k，v），这个内存结构是有序的，并且可以随时原地更新，同时支持随时查询。剩下的 C1 到 Ck 层都在磁盘上，每一层都是一个在 key 上有序的结构。</a:t>
            </a:r>
          </a:p>
          <a:p>
            <a:endParaRPr lang="zh-CN" altLang="en-US" sz="1000" dirty="0"/>
          </a:p>
          <a:p>
            <a:r>
              <a:rPr lang="zh-CN" altLang="en-US" sz="1000" dirty="0"/>
              <a:t>一个 put（k，v） 操作来了，首先追加到写前日志（Write Ahead Log，也就是真正写入之前记录的日志）中，接下来加到 C0 层。当 C0 层的数据达到一定大小，就把 C0 层 和 C1 层合并，类似归并排序，这个过程就是Compaction（合并）。合并出来的新的 new-C1 会顺序写磁盘，替换掉原来的 old-C1。当 C1 层达到一定大小，会继续和下层合并。合并之后所有旧文件都可以删掉，留下新的。</a:t>
            </a:r>
          </a:p>
          <a:p>
            <a:endParaRPr lang="zh-CN" altLang="en-US" sz="1000" dirty="0"/>
          </a:p>
          <a:p>
            <a:endParaRPr lang="zh-CN" altLang="en-US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Buffer 数据构造 mem table，顺序写入持久化为不可变的 sorted table，LSM-tree 通过这两个过程实现了高效的顺序写入，但随着时间迁移，也会不断积累大量的 table 文件，使得查询必须访问更多的文件，降低性能。</a:t>
            </a:r>
          </a:p>
          <a:p>
            <a:endParaRPr lang="en-US" altLang="zh-CN"/>
          </a:p>
          <a:p>
            <a:r>
              <a:rPr lang="en-US" altLang="zh-CN"/>
              <a:t>为了解决低效查询的问题，LSM-tree 都引入了 compaction 机制，通过整合零散的文件，删除数据的历史版本（GC），使得整体数据保持在尽可能新的状态，进而减少查询时接触到无效数据的可能性，提升性能。</a:t>
            </a:r>
          </a:p>
          <a:p>
            <a:r>
              <a:rPr lang="en-US" altLang="zh-CN"/>
              <a:t>Leveled compaction 和 Tiered compaction 是两种基础的策略，同时也是读/写性能上的折衷：</a:t>
            </a:r>
          </a:p>
          <a:p>
            <a:endParaRPr lang="en-US" altLang="zh-CN"/>
          </a:p>
          <a:p>
            <a:r>
              <a:rPr lang="en-US" altLang="zh-CN"/>
              <a:t>Leveled compaction：compaction 频率相对较高，查询性能好但写放大严重，即牺牲写优化读。</a:t>
            </a:r>
          </a:p>
          <a:p>
            <a:r>
              <a:rPr lang="en-US" altLang="zh-CN"/>
              <a:t>Tiered compaction：通过增加每个 level 中允许并存的 run 数量，降低 compaction 频率，减小了写放大，但查询时需要同时访问更多的 run，查询性能较差，即牺牲读优化写。</a:t>
            </a:r>
          </a:p>
          <a:p>
            <a:endParaRPr lang="en-US" altLang="zh-CN"/>
          </a:p>
          <a:p>
            <a:r>
              <a:rPr lang="en-US" altLang="zh-CN"/>
              <a:t>tiered compaction</a:t>
            </a:r>
            <a:r>
              <a:rPr lang="zh-CN" altLang="en-US"/>
              <a:t>每层允许的SST文件最大数量都有个相同的阈值，随着memtable不断flush成SST，某层的SST数达到阈值时，就把该层所有SST全部合并成一个大的新SST，并放到较高一层去。这种compaction的方法，能够保证每个sstable是sorted，但是不能保证每一层只有一个Run</a:t>
            </a:r>
          </a:p>
          <a:p>
            <a:endParaRPr lang="zh-CN" altLang="en-US"/>
          </a:p>
          <a:p>
            <a:r>
              <a:rPr lang="zh-CN" altLang="en-US"/>
              <a:t>leveled compaction的思路是：在Disk 里面维持了多级level的SStable，而且每层维持“唯一一个”Run。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点查询中</a:t>
            </a:r>
            <a:r>
              <a:rPr lang="en-US" altLang="zh-CN"/>
              <a:t>LSMtree</a:t>
            </a:r>
            <a:r>
              <a:rPr lang="zh-CN" altLang="en-US"/>
              <a:t>可以使用布隆过滤器来避免在不含有</a:t>
            </a:r>
            <a:r>
              <a:rPr lang="en-US" altLang="zh-CN"/>
              <a:t>search key</a:t>
            </a:r>
            <a:r>
              <a:rPr lang="zh-CN" altLang="en-US"/>
              <a:t>的</a:t>
            </a:r>
            <a:r>
              <a:rPr lang="en-US" altLang="zh-CN"/>
              <a:t>run</a:t>
            </a:r>
            <a:r>
              <a:rPr lang="zh-CN" altLang="en-US"/>
              <a:t>中查询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不管是哪种 compaction 策略，范围查询的数据都可能分布在内存或是以及多个 run 中，所以 LSM-Tree 进行范围查询是一个归并的过程。</a:t>
            </a:r>
          </a:p>
          <a:p>
            <a:endParaRPr lang="zh-CN" altLang="en-US"/>
          </a:p>
          <a:p>
            <a:r>
              <a:rPr lang="zh-CN" altLang="en-US"/>
              <a:t>在每个 run 内用二分得到首个大于等于 begin key 的位置，作为该 run 的初始化 cursor。</a:t>
            </a:r>
          </a:p>
          <a:p>
            <a:r>
              <a:rPr lang="zh-CN" altLang="en-US"/>
              <a:t>利用最小堆维护这些 cursor。</a:t>
            </a:r>
          </a:p>
          <a:p>
            <a:r>
              <a:rPr lang="zh-CN" altLang="en-US"/>
              <a:t>每次 pop 堆顶 cursor 对应的数据，然后得到新的堆顶，直到堆顶 key 大于 end key。</a:t>
            </a:r>
          </a:p>
          <a:p>
            <a:r>
              <a:rPr lang="zh-CN" altLang="en-US"/>
              <a:t>显然，这个过程会涉及到较多的 key 比较（最小堆维护），并且必须访问所有 run，即使该 run 上没有符合要求的数据。由于 tiered compaction 每一层可能有多个 run，所以对基于它的 LSM-tree 进行范围查询时，同时访问的 run 会更多，查询性能也更差。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在做范围查询的过程中，实际上已经在多个 run 之间构造了一个全局的有序视图（sorted view）。但在大部分 LSM-tree 实现中，这个视图都是用时构造，查询结束后即进行释放，重复构造过程中产生了很多计算/IO 开销，导致查询性能很差。</a:t>
            </a:r>
          </a:p>
          <a:p>
            <a:endParaRPr lang="zh-CN" altLang="en-US"/>
          </a:p>
          <a:p>
            <a:r>
              <a:rPr lang="zh-CN" altLang="en-US"/>
              <a:t>LSM-tree run 的基础属性之一是不变性（immutability），而在底层 table 不变的情况下，基于 run 构造的 sorted view 同样继承了这一特性。因此，如果能够将 sorted view 高效地存储下来，那么它天然就是多个 run 的索引，能够有效地加速查询。 本文提出的 REMIX 正是基于此思路。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REMIX 将 sorted view 涉及到的 key range 按照顺序划分为多个 segment，每个 segment 内保存一个 anchor key，记录该 segment 内最小的 key。</a:t>
            </a:r>
          </a:p>
          <a:p>
            <a:endParaRPr lang="zh-CN" altLang="en-US"/>
          </a:p>
          <a:p>
            <a:r>
              <a:rPr lang="zh-CN" altLang="en-US"/>
              <a:t>此外，每个 segment 内还维护了 cursor offsets 和 run selectors 两个信息。Cursor offsets 记录了每个 run 中首个大于等于 anchor key 的 key offset，比如 11 这个 segment，run 1,2,3 首个大于等于该值的 key 是 11, 17, 31（offset 1, 2, 1）。Run selectors 顺序记录了 segment 内每个 key 所在的 run 序号，以 71 这个 segment 为例，71, 73, 79 分别在 run 0, 1, 0 中。</a:t>
            </a:r>
          </a:p>
          <a:p>
            <a:endParaRPr lang="zh-CN" altLang="en-US"/>
          </a:p>
          <a:p>
            <a:r>
              <a:rPr lang="zh-CN" altLang="en-US"/>
              <a:t>假设点查 17，基于 REMIX 可以进行如下的查询过程：</a:t>
            </a:r>
          </a:p>
          <a:p>
            <a:endParaRPr lang="zh-CN" altLang="en-US"/>
          </a:p>
          <a:p>
            <a:r>
              <a:rPr lang="zh-CN" altLang="en-US"/>
              <a:t>通过 anchor key 二分查找，定位到 17 落在第二个 segment 的 key range 内。</a:t>
            </a:r>
          </a:p>
          <a:p>
            <a:r>
              <a:rPr lang="zh-CN" altLang="en-US"/>
              <a:t>由于 cursor offsets 代表着各个 run 中首个大于等于 anchor 的 key，17 &gt; 11，所以直接将它作为各个 run 的初始 cursor，即 (1, 2, 1)。</a:t>
            </a:r>
          </a:p>
          <a:p>
            <a:r>
              <a:rPr lang="zh-CN" altLang="en-US"/>
              <a:t>将当前 pointer 设置为 run selectors 中的第一个，即 run 0，相当于原先的最小堆 top。</a:t>
            </a:r>
          </a:p>
          <a:p>
            <a:r>
              <a:rPr lang="zh-CN" altLang="en-US"/>
              <a:t>从 pointer 指向的 run 开始比较，11 (run 0) &lt; 17，所以推进 run 0 的 cursor，即 offsets 变为 (2, 2, 1)。同时，run selectors 也向前推进，由 run0 切换至 run1，表示下一个需要访问的是 run1 在 cursor offsets 中对应的 key，即 run1 中下标为 2 的 key（17）。</a:t>
            </a:r>
          </a:p>
          <a:p>
            <a:r>
              <a:rPr lang="zh-CN" altLang="en-US"/>
              <a:t>查询结束。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范围查询过程：不断地根据 run selectors 调整访问的 run 及 offset，并结合与 end key 的比较结果，即可将点查过程扩展为范围查询。</a:t>
            </a:r>
          </a:p>
          <a:p>
            <a:endParaRPr lang="zh-CN" altLang="en-US"/>
          </a:p>
          <a:p>
            <a:r>
              <a:rPr lang="zh-CN" altLang="en-US"/>
              <a:t>但从上面的查询过程可知，segment 内查询是从 anchor key 开始，这个过程还是可能会产生不必要的比较和 run 访问。这和 segment 内的 key 数量有关，如果数量多，顺序查询性能差，但存储效率高（只用存储 anchor key），反之 anchor key 会变多，存储开销大。</a:t>
            </a:r>
          </a:p>
          <a:p>
            <a:endParaRPr lang="zh-CN" altLang="en-US"/>
          </a:p>
          <a:p>
            <a:r>
              <a:rPr lang="zh-CN" altLang="en-US"/>
              <a:t>因此，本文针对 segment 内的查询做了额外的优化。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REMIX 本质上就是索引，因此也是典型的空间换时间，所以引入它所带来的额外存储开销是否能够接受也是必须考虑的。</a:t>
            </a:r>
          </a:p>
          <a:p>
            <a:endParaRPr lang="zh-CN" altLang="en-US"/>
          </a:p>
          <a:p>
            <a:r>
              <a:rPr lang="zh-CN" altLang="en-US"/>
              <a:t>本文对不同 workload 不同配置（segment 大小、是否开启 bloom filter、key/value 平均大小）下的情况都进行了较为详细的评估，结果如下表（最差情况下约 10% 的膨胀）。此处不再展开，细节大家可以参考下原文 3.4。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REMIX: Efficient Range Query for LSM-trees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徐子清</a:t>
            </a:r>
            <a:r>
              <a:rPr lang="en-US" altLang="zh-CN"/>
              <a:t> M202173797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min-heap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6565" y="2037715"/>
            <a:ext cx="8731250" cy="3663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 query</a:t>
            </a:r>
            <a:r>
              <a:rPr lang="zh-CN" altLang="en-US"/>
              <a:t>效率低下的原因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min-heap</a:t>
            </a:r>
            <a:r>
              <a:rPr lang="zh-CN" altLang="en-US"/>
              <a:t>构建需要访问每一个</a:t>
            </a:r>
            <a:r>
              <a:rPr lang="en-US" altLang="zh-CN"/>
              <a:t>run</a:t>
            </a:r>
            <a:r>
              <a:rPr lang="zh-CN" altLang="en-US"/>
              <a:t>执行二分查找</a:t>
            </a:r>
          </a:p>
          <a:p>
            <a:r>
              <a:rPr lang="zh-CN" altLang="en-US"/>
              <a:t>迭代过程中需要比较</a:t>
            </a:r>
            <a:r>
              <a:rPr lang="en-US" altLang="zh-CN"/>
              <a:t>key</a:t>
            </a:r>
            <a:r>
              <a:rPr lang="zh-CN" altLang="en-US"/>
              <a:t>的大小</a:t>
            </a:r>
          </a:p>
          <a:p>
            <a:r>
              <a:rPr lang="zh-CN" altLang="en-US"/>
              <a:t>访问了不含有目标的</a:t>
            </a:r>
            <a:r>
              <a:rPr lang="en-US" altLang="zh-CN"/>
              <a:t>run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3251200"/>
            <a:ext cx="4705350" cy="160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全局的有序视图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75" y="2623820"/>
            <a:ext cx="6369050" cy="2838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/>
              <a:t>REMIX: Range-query-Efficient Multi-table IndeX.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09825" y="1447165"/>
            <a:ext cx="7195185" cy="43535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 query using a REMIX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40" y="1875790"/>
            <a:ext cx="7658100" cy="398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REMIX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3815" y="1894840"/>
            <a:ext cx="7016750" cy="3949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REMIX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1190" y="1831340"/>
            <a:ext cx="8382000" cy="4076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REMIX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6065" y="1818640"/>
            <a:ext cx="9112250" cy="4102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REMIX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715" y="1869440"/>
            <a:ext cx="9124950" cy="400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REMIX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9240" y="1790065"/>
            <a:ext cx="9105900" cy="4159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5750" y="3516630"/>
            <a:ext cx="8035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LSM-tree: Log-structured Merge-tree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LSM-tree 的强大写入性能使得很多知名的 KV 存储都选择了它作为底层实现，比如 LevelDB、RocksDB 等。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4450" y="1121410"/>
            <a:ext cx="2792730" cy="1973580"/>
          </a:xfrm>
          <a:prstGeom prst="rect">
            <a:avLst/>
          </a:prstGeom>
          <a:noFill/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1978025" y="1674813"/>
            <a:ext cx="2667000" cy="1019174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REMIX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通过一次二分查找初始化迭代器</a:t>
            </a:r>
          </a:p>
          <a:p>
            <a:r>
              <a:rPr lang="zh-CN" altLang="en-US"/>
              <a:t>迭代过程中不需要</a:t>
            </a:r>
            <a:r>
              <a:rPr lang="en-US" altLang="zh-CN"/>
              <a:t>key</a:t>
            </a:r>
            <a:r>
              <a:rPr lang="zh-CN" altLang="en-US"/>
              <a:t>之间比较</a:t>
            </a:r>
          </a:p>
          <a:p>
            <a:r>
              <a:rPr lang="zh-CN" altLang="en-US"/>
              <a:t>跳过了不含有目标的</a:t>
            </a:r>
            <a:r>
              <a:rPr lang="en-US" altLang="zh-CN"/>
              <a:t>run</a:t>
            </a:r>
          </a:p>
          <a:p>
            <a:endParaRPr lang="en-US" altLang="zh-CN"/>
          </a:p>
          <a:p>
            <a:r>
              <a:rPr lang="en-US" altLang="zh-CN"/>
              <a:t>segment</a:t>
            </a:r>
            <a:r>
              <a:rPr lang="zh-CN" altLang="en-US"/>
              <a:t>内二分查找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83940" y="2069465"/>
            <a:ext cx="5016500" cy="3600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RemixDB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partitioned store layout</a:t>
            </a:r>
          </a:p>
          <a:p>
            <a:r>
              <a:rPr lang="en-US" altLang="zh-CN"/>
              <a:t>tiered compaction</a:t>
            </a:r>
          </a:p>
          <a:p>
            <a:r>
              <a:rPr lang="en-US" altLang="zh-CN"/>
              <a:t>REMIX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3340735"/>
            <a:ext cx="7029450" cy="215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evaluation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5430" y="1490345"/>
            <a:ext cx="911415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 YOU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LSM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986790" y="2468245"/>
            <a:ext cx="2670175" cy="2392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4493260" y="1889125"/>
            <a:ext cx="6890385" cy="3551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725930"/>
            <a:ext cx="6232525" cy="4767580"/>
          </a:xfrm>
        </p:spPr>
        <p:txBody>
          <a:bodyPr/>
          <a:lstStyle/>
          <a:p>
            <a:r>
              <a:rPr lang="en-US" altLang="zh-CN"/>
              <a:t>Each run contains data </a:t>
            </a:r>
            <a:r>
              <a:rPr lang="en-US" altLang="zh-CN" b="1"/>
              <a:t>sorted</a:t>
            </a:r>
            <a:r>
              <a:rPr lang="en-US" altLang="zh-CN"/>
              <a:t> by the index key. A run can be represented on disk as a single file, or alternatively as a collection of files with </a:t>
            </a:r>
            <a:r>
              <a:rPr lang="en-US" altLang="zh-CN" b="1"/>
              <a:t>non-overlapping</a:t>
            </a:r>
            <a:r>
              <a:rPr lang="en-US" altLang="zh-CN"/>
              <a:t> key ranges.</a:t>
            </a:r>
          </a:p>
        </p:txBody>
      </p:sp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7608570" y="1558290"/>
            <a:ext cx="4117340" cy="199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7608570" y="3923030"/>
            <a:ext cx="4117975" cy="1967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" y="3601720"/>
            <a:ext cx="5918835" cy="2288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8570" y="1189990"/>
            <a:ext cx="329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Tiered compaction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08570" y="3601720"/>
            <a:ext cx="329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Leveled compaction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 query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4600" y="1852295"/>
            <a:ext cx="2175510" cy="847090"/>
          </a:xfrm>
        </p:spPr>
        <p:txBody>
          <a:bodyPr/>
          <a:lstStyle/>
          <a:p>
            <a:r>
              <a:rPr lang="en-US" altLang="zh-CN"/>
              <a:t>bloom filter</a:t>
            </a:r>
          </a:p>
        </p:txBody>
      </p:sp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1244600" y="2621280"/>
            <a:ext cx="9448800" cy="2305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 query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91185"/>
          </a:xfrm>
        </p:spPr>
        <p:txBody>
          <a:bodyPr/>
          <a:lstStyle/>
          <a:p>
            <a:r>
              <a:rPr lang="en-US" altLang="zh-CN"/>
              <a:t>merging iterator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595" y="2106295"/>
            <a:ext cx="6316345" cy="2645410"/>
            <a:chOff x="958" y="3589"/>
            <a:chExt cx="13800" cy="57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rcRect t="10093"/>
            <a:stretch>
              <a:fillRect/>
            </a:stretch>
          </p:blipFill>
          <p:spPr>
            <a:xfrm>
              <a:off x="958" y="3589"/>
              <a:ext cx="13800" cy="578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266" y="4181"/>
              <a:ext cx="4346" cy="2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934" y="4181"/>
              <a:ext cx="4346" cy="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20815" y="2106930"/>
            <a:ext cx="5554980" cy="2645410"/>
            <a:chOff x="10269" y="3318"/>
            <a:chExt cx="8748" cy="4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9" y="3318"/>
              <a:ext cx="8748" cy="416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7383" y="3556"/>
              <a:ext cx="1436" cy="1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/>
        </p:nvSpPr>
        <p:spPr>
          <a:xfrm>
            <a:off x="611505" y="5034280"/>
            <a:ext cx="10968990" cy="1398905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这个过程会涉及到较多的 key 比较，并且必须访问所有 run。</a:t>
            </a:r>
          </a:p>
          <a:p>
            <a:r>
              <a:rPr lang="zh-CN" altLang="en-US">
                <a:sym typeface="+mn-ea"/>
              </a:rPr>
              <a:t>由于 tiered compaction 每一层可能有多个 run，所以对基于它的 LSM-tree 进行范围查询时，同时访问的 run 会更多，查询性能也更差。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range query using a min-heap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115" y="2098040"/>
            <a:ext cx="9074150" cy="3543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min-heap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7515" y="2069465"/>
            <a:ext cx="8769350" cy="3600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range query using a min-heap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7040" y="2037715"/>
            <a:ext cx="8750300" cy="3663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2043</Words>
  <Application>Microsoft Office PowerPoint</Application>
  <PresentationFormat>宽屏</PresentationFormat>
  <Paragraphs>102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主题​​</vt:lpstr>
      <vt:lpstr>REMIX: Efficient Range Query for LSM-trees</vt:lpstr>
      <vt:lpstr>background</vt:lpstr>
      <vt:lpstr>LSM tree</vt:lpstr>
      <vt:lpstr>compaction</vt:lpstr>
      <vt:lpstr>point query</vt:lpstr>
      <vt:lpstr>range query</vt:lpstr>
      <vt:lpstr>range query using a min-heap</vt:lpstr>
      <vt:lpstr>range query using a min-heap</vt:lpstr>
      <vt:lpstr>range query using a min-heap</vt:lpstr>
      <vt:lpstr>range query using a min-heap</vt:lpstr>
      <vt:lpstr>range query效率低下的原因</vt:lpstr>
      <vt:lpstr>改进思路</vt:lpstr>
      <vt:lpstr>REMIX: Range-query-Efficient Multi-table IndeX.</vt:lpstr>
      <vt:lpstr>range query using a REMIX</vt:lpstr>
      <vt:lpstr>range query using a REMIX</vt:lpstr>
      <vt:lpstr>range query using a REMIX</vt:lpstr>
      <vt:lpstr>range query using a REMIX</vt:lpstr>
      <vt:lpstr>range query using a REMIX</vt:lpstr>
      <vt:lpstr>range query using a REMIX</vt:lpstr>
      <vt:lpstr>REMIX</vt:lpstr>
      <vt:lpstr>evaluation</vt:lpstr>
      <vt:lpstr>RemixDB</vt:lpstr>
      <vt:lpstr>evaluation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REMIX: Efficient Range Query for LSM-trees</dc:title>
  <dc:creator/>
  <cp:lastModifiedBy>ZiqingXu@outlook.com</cp:lastModifiedBy>
  <cp:revision>176</cp:revision>
  <dcterms:created xsi:type="dcterms:W3CDTF">2019-06-19T02:08:00Z</dcterms:created>
  <dcterms:modified xsi:type="dcterms:W3CDTF">2022-01-07T06:33:44Z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8CE720F5F1D84DE6A757ADCB509ACB3D</vt:lpwstr>
  </property>
</Properties>
</file>