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84856" autoAdjust="0"/>
  </p:normalViewPr>
  <p:slideViewPr>
    <p:cSldViewPr snapToGrid="0">
      <p:cViewPr varScale="1">
        <p:scale>
          <a:sx n="73" d="100"/>
          <a:sy n="73" d="100"/>
        </p:scale>
        <p:origin x="13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时禹 狄" userId="d22f91637ad62424" providerId="LiveId" clId="{4FBC954C-6A55-41B8-A86F-8F42434786E4}"/>
    <pc:docChg chg="undo custSel addSld modSld sldOrd">
      <pc:chgData name="时禹 狄" userId="d22f91637ad62424" providerId="LiveId" clId="{4FBC954C-6A55-41B8-A86F-8F42434786E4}" dt="2021-12-24T03:39:12.437" v="1325" actId="20577"/>
      <pc:docMkLst>
        <pc:docMk/>
      </pc:docMkLst>
      <pc:sldChg chg="modSp mod">
        <pc:chgData name="时禹 狄" userId="d22f91637ad62424" providerId="LiveId" clId="{4FBC954C-6A55-41B8-A86F-8F42434786E4}" dt="2021-12-24T03:22:24.652" v="904"/>
        <pc:sldMkLst>
          <pc:docMk/>
          <pc:sldMk cId="279307170" sldId="257"/>
        </pc:sldMkLst>
        <pc:spChg chg="mod">
          <ac:chgData name="时禹 狄" userId="d22f91637ad62424" providerId="LiveId" clId="{4FBC954C-6A55-41B8-A86F-8F42434786E4}" dt="2021-12-24T03:22:24.652" v="904"/>
          <ac:spMkLst>
            <pc:docMk/>
            <pc:sldMk cId="279307170" sldId="257"/>
            <ac:spMk id="4" creationId="{11475282-BB2D-4827-B999-C8753A77EC62}"/>
          </ac:spMkLst>
        </pc:spChg>
      </pc:sldChg>
      <pc:sldChg chg="addSp modSp mod">
        <pc:chgData name="时禹 狄" userId="d22f91637ad62424" providerId="LiveId" clId="{4FBC954C-6A55-41B8-A86F-8F42434786E4}" dt="2021-12-24T02:30:04.595" v="398" actId="1076"/>
        <pc:sldMkLst>
          <pc:docMk/>
          <pc:sldMk cId="2645503918" sldId="261"/>
        </pc:sldMkLst>
        <pc:spChg chg="mod">
          <ac:chgData name="时禹 狄" userId="d22f91637ad62424" providerId="LiveId" clId="{4FBC954C-6A55-41B8-A86F-8F42434786E4}" dt="2021-12-24T02:29:45.959" v="395" actId="12"/>
          <ac:spMkLst>
            <pc:docMk/>
            <pc:sldMk cId="2645503918" sldId="261"/>
            <ac:spMk id="4" creationId="{11475282-BB2D-4827-B999-C8753A77EC62}"/>
          </ac:spMkLst>
        </pc:spChg>
        <pc:grpChg chg="add mod">
          <ac:chgData name="时禹 狄" userId="d22f91637ad62424" providerId="LiveId" clId="{4FBC954C-6A55-41B8-A86F-8F42434786E4}" dt="2021-12-24T02:30:04.595" v="398" actId="1076"/>
          <ac:grpSpMkLst>
            <pc:docMk/>
            <pc:sldMk cId="2645503918" sldId="261"/>
            <ac:grpSpMk id="3" creationId="{FB86B1CD-FFB8-43EA-96CF-898BCFDC7E1E}"/>
          </ac:grpSpMkLst>
        </pc:grpChg>
        <pc:picChg chg="mod">
          <ac:chgData name="时禹 狄" userId="d22f91637ad62424" providerId="LiveId" clId="{4FBC954C-6A55-41B8-A86F-8F42434786E4}" dt="2021-12-24T02:30:02.032" v="397" actId="164"/>
          <ac:picMkLst>
            <pc:docMk/>
            <pc:sldMk cId="2645503918" sldId="261"/>
            <ac:picMk id="6" creationId="{12283948-44FD-4AB8-9780-C6ED77D9D4B7}"/>
          </ac:picMkLst>
        </pc:picChg>
        <pc:picChg chg="mod">
          <ac:chgData name="时禹 狄" userId="d22f91637ad62424" providerId="LiveId" clId="{4FBC954C-6A55-41B8-A86F-8F42434786E4}" dt="2021-12-24T02:30:02.032" v="397" actId="164"/>
          <ac:picMkLst>
            <pc:docMk/>
            <pc:sldMk cId="2645503918" sldId="261"/>
            <ac:picMk id="9" creationId="{D5D97EBE-A5CD-48C1-84F9-9F414DF454DF}"/>
          </ac:picMkLst>
        </pc:picChg>
      </pc:sldChg>
      <pc:sldChg chg="addSp modSp mod">
        <pc:chgData name="时禹 狄" userId="d22f91637ad62424" providerId="LiveId" clId="{4FBC954C-6A55-41B8-A86F-8F42434786E4}" dt="2021-12-24T01:38:25.252" v="11" actId="1076"/>
        <pc:sldMkLst>
          <pc:docMk/>
          <pc:sldMk cId="72051719" sldId="272"/>
        </pc:sldMkLst>
        <pc:spChg chg="add mod">
          <ac:chgData name="时禹 狄" userId="d22f91637ad62424" providerId="LiveId" clId="{4FBC954C-6A55-41B8-A86F-8F42434786E4}" dt="2021-12-24T01:38:25.252" v="11" actId="1076"/>
          <ac:spMkLst>
            <pc:docMk/>
            <pc:sldMk cId="72051719" sldId="272"/>
            <ac:spMk id="6" creationId="{F8314D1F-7A68-4500-9D0B-48D5F7066CE1}"/>
          </ac:spMkLst>
        </pc:spChg>
        <pc:spChg chg="mod">
          <ac:chgData name="时禹 狄" userId="d22f91637ad62424" providerId="LiveId" clId="{4FBC954C-6A55-41B8-A86F-8F42434786E4}" dt="2021-12-24T01:38:15.197" v="9" actId="1076"/>
          <ac:spMkLst>
            <pc:docMk/>
            <pc:sldMk cId="72051719" sldId="272"/>
            <ac:spMk id="7" creationId="{EAEAB368-C2A2-487A-AE40-96B00C90104C}"/>
          </ac:spMkLst>
        </pc:spChg>
        <pc:picChg chg="mod">
          <ac:chgData name="时禹 狄" userId="d22f91637ad62424" providerId="LiveId" clId="{4FBC954C-6A55-41B8-A86F-8F42434786E4}" dt="2021-12-24T01:38:15.197" v="9" actId="1076"/>
          <ac:picMkLst>
            <pc:docMk/>
            <pc:sldMk cId="72051719" sldId="272"/>
            <ac:picMk id="4" creationId="{49CB25DE-3C8E-4A82-AF84-2CBA58981D14}"/>
          </ac:picMkLst>
        </pc:picChg>
      </pc:sldChg>
      <pc:sldChg chg="modSp mod modNotesTx">
        <pc:chgData name="时禹 狄" userId="d22f91637ad62424" providerId="LiveId" clId="{4FBC954C-6A55-41B8-A86F-8F42434786E4}" dt="2021-12-24T01:58:37.952" v="215" actId="20577"/>
        <pc:sldMkLst>
          <pc:docMk/>
          <pc:sldMk cId="1579176871" sldId="273"/>
        </pc:sldMkLst>
        <pc:spChg chg="mod">
          <ac:chgData name="时禹 狄" userId="d22f91637ad62424" providerId="LiveId" clId="{4FBC954C-6A55-41B8-A86F-8F42434786E4}" dt="2021-12-24T01:55:02.653" v="142"/>
          <ac:spMkLst>
            <pc:docMk/>
            <pc:sldMk cId="1579176871" sldId="273"/>
            <ac:spMk id="7" creationId="{EAEAB368-C2A2-487A-AE40-96B00C90104C}"/>
          </ac:spMkLst>
        </pc:spChg>
      </pc:sldChg>
      <pc:sldChg chg="addSp delSp modSp mod modNotesTx">
        <pc:chgData name="时禹 狄" userId="d22f91637ad62424" providerId="LiveId" clId="{4FBC954C-6A55-41B8-A86F-8F42434786E4}" dt="2021-12-24T03:08:43.933" v="759"/>
        <pc:sldMkLst>
          <pc:docMk/>
          <pc:sldMk cId="1563121426" sldId="274"/>
        </pc:sldMkLst>
        <pc:spChg chg="mod">
          <ac:chgData name="时禹 狄" userId="d22f91637ad62424" providerId="LiveId" clId="{4FBC954C-6A55-41B8-A86F-8F42434786E4}" dt="2021-12-24T01:57:43.564" v="196"/>
          <ac:spMkLst>
            <pc:docMk/>
            <pc:sldMk cId="1563121426" sldId="274"/>
            <ac:spMk id="2" creationId="{82963E7E-5824-485E-A6C7-786E90B6E2C7}"/>
          </ac:spMkLst>
        </pc:spChg>
        <pc:spChg chg="add mod">
          <ac:chgData name="时禹 狄" userId="d22f91637ad62424" providerId="LiveId" clId="{4FBC954C-6A55-41B8-A86F-8F42434786E4}" dt="2021-12-24T02:40:57.329" v="616" actId="20577"/>
          <ac:spMkLst>
            <pc:docMk/>
            <pc:sldMk cId="1563121426" sldId="274"/>
            <ac:spMk id="4" creationId="{D069FC47-2776-4752-8849-C6A14741A93F}"/>
          </ac:spMkLst>
        </pc:spChg>
        <pc:spChg chg="mod">
          <ac:chgData name="时禹 狄" userId="d22f91637ad62424" providerId="LiveId" clId="{4FBC954C-6A55-41B8-A86F-8F42434786E4}" dt="2021-12-24T03:08:43.933" v="759"/>
          <ac:spMkLst>
            <pc:docMk/>
            <pc:sldMk cId="1563121426" sldId="274"/>
            <ac:spMk id="7" creationId="{EAEAB368-C2A2-487A-AE40-96B00C90104C}"/>
          </ac:spMkLst>
        </pc:spChg>
        <pc:picChg chg="add del mod">
          <ac:chgData name="时禹 狄" userId="d22f91637ad62424" providerId="LiveId" clId="{4FBC954C-6A55-41B8-A86F-8F42434786E4}" dt="2021-12-24T02:31:07.377" v="401" actId="478"/>
          <ac:picMkLst>
            <pc:docMk/>
            <pc:sldMk cId="1563121426" sldId="274"/>
            <ac:picMk id="5" creationId="{0B6324DD-24A7-499E-B91E-233A4AC86F4D}"/>
          </ac:picMkLst>
        </pc:picChg>
      </pc:sldChg>
      <pc:sldChg chg="modSp add mod ord">
        <pc:chgData name="时禹 狄" userId="d22f91637ad62424" providerId="LiveId" clId="{4FBC954C-6A55-41B8-A86F-8F42434786E4}" dt="2021-12-24T03:07:26.115" v="747"/>
        <pc:sldMkLst>
          <pc:docMk/>
          <pc:sldMk cId="154092180" sldId="275"/>
        </pc:sldMkLst>
        <pc:spChg chg="mod">
          <ac:chgData name="时禹 狄" userId="d22f91637ad62424" providerId="LiveId" clId="{4FBC954C-6A55-41B8-A86F-8F42434786E4}" dt="2021-12-24T03:07:26.115" v="747"/>
          <ac:spMkLst>
            <pc:docMk/>
            <pc:sldMk cId="154092180" sldId="275"/>
            <ac:spMk id="7" creationId="{EAEAB368-C2A2-487A-AE40-96B00C90104C}"/>
          </ac:spMkLst>
        </pc:spChg>
      </pc:sldChg>
      <pc:sldChg chg="addSp delSp modSp add mod modNotesTx">
        <pc:chgData name="时禹 狄" userId="d22f91637ad62424" providerId="LiveId" clId="{4FBC954C-6A55-41B8-A86F-8F42434786E4}" dt="2021-12-24T03:26:28.409" v="985" actId="20577"/>
        <pc:sldMkLst>
          <pc:docMk/>
          <pc:sldMk cId="1726598037" sldId="276"/>
        </pc:sldMkLst>
        <pc:spChg chg="mod">
          <ac:chgData name="时禹 狄" userId="d22f91637ad62424" providerId="LiveId" clId="{4FBC954C-6A55-41B8-A86F-8F42434786E4}" dt="2021-12-24T02:43:07.242" v="662"/>
          <ac:spMkLst>
            <pc:docMk/>
            <pc:sldMk cId="1726598037" sldId="276"/>
            <ac:spMk id="2" creationId="{82963E7E-5824-485E-A6C7-786E90B6E2C7}"/>
          </ac:spMkLst>
        </pc:spChg>
        <pc:spChg chg="del">
          <ac:chgData name="时禹 狄" userId="d22f91637ad62424" providerId="LiveId" clId="{4FBC954C-6A55-41B8-A86F-8F42434786E4}" dt="2021-12-24T02:47:35.337" v="663" actId="478"/>
          <ac:spMkLst>
            <pc:docMk/>
            <pc:sldMk cId="1726598037" sldId="276"/>
            <ac:spMk id="4" creationId="{D069FC47-2776-4752-8849-C6A14741A93F}"/>
          </ac:spMkLst>
        </pc:spChg>
        <pc:spChg chg="mod">
          <ac:chgData name="时禹 狄" userId="d22f91637ad62424" providerId="LiveId" clId="{4FBC954C-6A55-41B8-A86F-8F42434786E4}" dt="2021-12-24T03:20:16.506" v="874" actId="14100"/>
          <ac:spMkLst>
            <pc:docMk/>
            <pc:sldMk cId="1726598037" sldId="276"/>
            <ac:spMk id="7" creationId="{EAEAB368-C2A2-487A-AE40-96B00C90104C}"/>
          </ac:spMkLst>
        </pc:spChg>
        <pc:spChg chg="add mod">
          <ac:chgData name="时禹 狄" userId="d22f91637ad62424" providerId="LiveId" clId="{4FBC954C-6A55-41B8-A86F-8F42434786E4}" dt="2021-12-24T03:25:27.419" v="973" actId="6549"/>
          <ac:spMkLst>
            <pc:docMk/>
            <pc:sldMk cId="1726598037" sldId="276"/>
            <ac:spMk id="8" creationId="{1EFFE131-3488-4494-A1A1-759C7AEA00CD}"/>
          </ac:spMkLst>
        </pc:spChg>
        <pc:spChg chg="add del">
          <ac:chgData name="时禹 狄" userId="d22f91637ad62424" providerId="LiveId" clId="{4FBC954C-6A55-41B8-A86F-8F42434786E4}" dt="2021-12-24T03:22:59.666" v="906" actId="22"/>
          <ac:spMkLst>
            <pc:docMk/>
            <pc:sldMk cId="1726598037" sldId="276"/>
            <ac:spMk id="10" creationId="{46105B87-AFF8-4071-981D-513D326105A2}"/>
          </ac:spMkLst>
        </pc:spChg>
        <pc:picChg chg="add mod">
          <ac:chgData name="时禹 狄" userId="d22f91637ad62424" providerId="LiveId" clId="{4FBC954C-6A55-41B8-A86F-8F42434786E4}" dt="2021-12-24T03:21:00.929" v="881" actId="1076"/>
          <ac:picMkLst>
            <pc:docMk/>
            <pc:sldMk cId="1726598037" sldId="276"/>
            <ac:picMk id="5" creationId="{5521269A-F86F-4B8B-8B75-1554B2A2A5A4}"/>
          </ac:picMkLst>
        </pc:picChg>
      </pc:sldChg>
      <pc:sldChg chg="delSp modSp add mod">
        <pc:chgData name="时禹 狄" userId="d22f91637ad62424" providerId="LiveId" clId="{4FBC954C-6A55-41B8-A86F-8F42434786E4}" dt="2021-12-24T03:33:59.569" v="1162" actId="20577"/>
        <pc:sldMkLst>
          <pc:docMk/>
          <pc:sldMk cId="1904086126" sldId="277"/>
        </pc:sldMkLst>
        <pc:spChg chg="mod">
          <ac:chgData name="时禹 狄" userId="d22f91637ad62424" providerId="LiveId" clId="{4FBC954C-6A55-41B8-A86F-8F42434786E4}" dt="2021-12-24T03:33:59.569" v="1162" actId="20577"/>
          <ac:spMkLst>
            <pc:docMk/>
            <pc:sldMk cId="1904086126" sldId="277"/>
            <ac:spMk id="2" creationId="{82963E7E-5824-485E-A6C7-786E90B6E2C7}"/>
          </ac:spMkLst>
        </pc:spChg>
        <pc:spChg chg="mod">
          <ac:chgData name="时禹 狄" userId="d22f91637ad62424" providerId="LiveId" clId="{4FBC954C-6A55-41B8-A86F-8F42434786E4}" dt="2021-12-24T03:33:56.718" v="1159" actId="12"/>
          <ac:spMkLst>
            <pc:docMk/>
            <pc:sldMk cId="1904086126" sldId="277"/>
            <ac:spMk id="7" creationId="{EAEAB368-C2A2-487A-AE40-96B00C90104C}"/>
          </ac:spMkLst>
        </pc:spChg>
        <pc:spChg chg="del">
          <ac:chgData name="时禹 狄" userId="d22f91637ad62424" providerId="LiveId" clId="{4FBC954C-6A55-41B8-A86F-8F42434786E4}" dt="2021-12-24T03:24:18.996" v="959" actId="478"/>
          <ac:spMkLst>
            <pc:docMk/>
            <pc:sldMk cId="1904086126" sldId="277"/>
            <ac:spMk id="8" creationId="{1EFFE131-3488-4494-A1A1-759C7AEA00CD}"/>
          </ac:spMkLst>
        </pc:spChg>
        <pc:picChg chg="del">
          <ac:chgData name="时禹 狄" userId="d22f91637ad62424" providerId="LiveId" clId="{4FBC954C-6A55-41B8-A86F-8F42434786E4}" dt="2021-12-24T03:24:19.385" v="960" actId="478"/>
          <ac:picMkLst>
            <pc:docMk/>
            <pc:sldMk cId="1904086126" sldId="277"/>
            <ac:picMk id="5" creationId="{5521269A-F86F-4B8B-8B75-1554B2A2A5A4}"/>
          </ac:picMkLst>
        </pc:picChg>
      </pc:sldChg>
      <pc:sldChg chg="addSp delSp modSp add mod">
        <pc:chgData name="时禹 狄" userId="d22f91637ad62424" providerId="LiveId" clId="{4FBC954C-6A55-41B8-A86F-8F42434786E4}" dt="2021-12-24T03:24:10.025" v="958" actId="1076"/>
        <pc:sldMkLst>
          <pc:docMk/>
          <pc:sldMk cId="4080464446" sldId="278"/>
        </pc:sldMkLst>
        <pc:spChg chg="del">
          <ac:chgData name="时禹 狄" userId="d22f91637ad62424" providerId="LiveId" clId="{4FBC954C-6A55-41B8-A86F-8F42434786E4}" dt="2021-12-24T03:23:34.362" v="940" actId="478"/>
          <ac:spMkLst>
            <pc:docMk/>
            <pc:sldMk cId="4080464446" sldId="278"/>
            <ac:spMk id="2" creationId="{82963E7E-5824-485E-A6C7-786E90B6E2C7}"/>
          </ac:spMkLst>
        </pc:spChg>
        <pc:spChg chg="add mod">
          <ac:chgData name="时禹 狄" userId="d22f91637ad62424" providerId="LiveId" clId="{4FBC954C-6A55-41B8-A86F-8F42434786E4}" dt="2021-12-24T03:24:10.025" v="958" actId="1076"/>
          <ac:spMkLst>
            <pc:docMk/>
            <pc:sldMk cId="4080464446" sldId="278"/>
            <ac:spMk id="3" creationId="{FCECB4AD-F087-466B-B79D-DCFCD4558663}"/>
          </ac:spMkLst>
        </pc:spChg>
        <pc:spChg chg="del">
          <ac:chgData name="时禹 狄" userId="d22f91637ad62424" providerId="LiveId" clId="{4FBC954C-6A55-41B8-A86F-8F42434786E4}" dt="2021-12-24T03:23:34.362" v="940" actId="478"/>
          <ac:spMkLst>
            <pc:docMk/>
            <pc:sldMk cId="4080464446" sldId="278"/>
            <ac:spMk id="7" creationId="{EAEAB368-C2A2-487A-AE40-96B00C90104C}"/>
          </ac:spMkLst>
        </pc:spChg>
        <pc:spChg chg="del">
          <ac:chgData name="时禹 狄" userId="d22f91637ad62424" providerId="LiveId" clId="{4FBC954C-6A55-41B8-A86F-8F42434786E4}" dt="2021-12-24T03:23:34.362" v="940" actId="478"/>
          <ac:spMkLst>
            <pc:docMk/>
            <pc:sldMk cId="4080464446" sldId="278"/>
            <ac:spMk id="8" creationId="{1EFFE131-3488-4494-A1A1-759C7AEA00CD}"/>
          </ac:spMkLst>
        </pc:spChg>
        <pc:picChg chg="del">
          <ac:chgData name="时禹 狄" userId="d22f91637ad62424" providerId="LiveId" clId="{4FBC954C-6A55-41B8-A86F-8F42434786E4}" dt="2021-12-24T03:23:34.362" v="940" actId="478"/>
          <ac:picMkLst>
            <pc:docMk/>
            <pc:sldMk cId="4080464446" sldId="278"/>
            <ac:picMk id="5" creationId="{5521269A-F86F-4B8B-8B75-1554B2A2A5A4}"/>
          </ac:picMkLst>
        </pc:picChg>
      </pc:sldChg>
      <pc:sldChg chg="modSp add mod modNotesTx">
        <pc:chgData name="时禹 狄" userId="d22f91637ad62424" providerId="LiveId" clId="{4FBC954C-6A55-41B8-A86F-8F42434786E4}" dt="2021-12-24T03:39:12.437" v="1325" actId="20577"/>
        <pc:sldMkLst>
          <pc:docMk/>
          <pc:sldMk cId="4030967520" sldId="279"/>
        </pc:sldMkLst>
        <pc:spChg chg="mod">
          <ac:chgData name="时禹 狄" userId="d22f91637ad62424" providerId="LiveId" clId="{4FBC954C-6A55-41B8-A86F-8F42434786E4}" dt="2021-12-24T03:34:06.393" v="1172"/>
          <ac:spMkLst>
            <pc:docMk/>
            <pc:sldMk cId="4030967520" sldId="279"/>
            <ac:spMk id="2" creationId="{82963E7E-5824-485E-A6C7-786E90B6E2C7}"/>
          </ac:spMkLst>
        </pc:spChg>
        <pc:spChg chg="mod">
          <ac:chgData name="时禹 狄" userId="d22f91637ad62424" providerId="LiveId" clId="{4FBC954C-6A55-41B8-A86F-8F42434786E4}" dt="2021-12-24T03:39:08.333" v="1324"/>
          <ac:spMkLst>
            <pc:docMk/>
            <pc:sldMk cId="4030967520" sldId="279"/>
            <ac:spMk id="7" creationId="{EAEAB368-C2A2-487A-AE40-96B00C90104C}"/>
          </ac:spMkLst>
        </pc:spChg>
      </pc:sldChg>
    </pc:docChg>
  </pc:docChgLst>
  <pc:docChgLst>
    <pc:chgData name="时禹 狄" userId="d22f91637ad62424" providerId="LiveId" clId="{AF07AB54-705B-4A6C-BAC0-651ECD00AA89}"/>
    <pc:docChg chg="undo redo custSel addSld delSld modSld sldOrd modMainMaster">
      <pc:chgData name="时禹 狄" userId="d22f91637ad62424" providerId="LiveId" clId="{AF07AB54-705B-4A6C-BAC0-651ECD00AA89}" dt="2021-12-24T04:36:07.787" v="8457" actId="1076"/>
      <pc:docMkLst>
        <pc:docMk/>
      </pc:docMkLst>
      <pc:sldChg chg="modSp new mod">
        <pc:chgData name="时禹 狄" userId="d22f91637ad62424" providerId="LiveId" clId="{AF07AB54-705B-4A6C-BAC0-651ECD00AA89}" dt="2021-12-17T06:41:25.418" v="264" actId="20577"/>
        <pc:sldMkLst>
          <pc:docMk/>
          <pc:sldMk cId="3974781762" sldId="256"/>
        </pc:sldMkLst>
        <pc:spChg chg="mod">
          <ac:chgData name="时禹 狄" userId="d22f91637ad62424" providerId="LiveId" clId="{AF07AB54-705B-4A6C-BAC0-651ECD00AA89}" dt="2021-12-17T06:41:25.418" v="264" actId="20577"/>
          <ac:spMkLst>
            <pc:docMk/>
            <pc:sldMk cId="3974781762" sldId="256"/>
            <ac:spMk id="2" creationId="{5120545B-0C07-462C-9526-3EB7C84CF970}"/>
          </ac:spMkLst>
        </pc:spChg>
        <pc:spChg chg="mod">
          <ac:chgData name="时禹 狄" userId="d22f91637ad62424" providerId="LiveId" clId="{AF07AB54-705B-4A6C-BAC0-651ECD00AA89}" dt="2021-12-17T06:41:21.030" v="263"/>
          <ac:spMkLst>
            <pc:docMk/>
            <pc:sldMk cId="3974781762" sldId="256"/>
            <ac:spMk id="3" creationId="{04076B6C-85B9-48A4-BDC0-AADEA9BFC478}"/>
          </ac:spMkLst>
        </pc:spChg>
      </pc:sldChg>
      <pc:sldChg chg="addSp delSp modSp add mod">
        <pc:chgData name="时禹 狄" userId="d22f91637ad62424" providerId="LiveId" clId="{AF07AB54-705B-4A6C-BAC0-651ECD00AA89}" dt="2021-12-23T09:36:05.722" v="6064" actId="20577"/>
        <pc:sldMkLst>
          <pc:docMk/>
          <pc:sldMk cId="279307170" sldId="257"/>
        </pc:sldMkLst>
        <pc:spChg chg="del mod">
          <ac:chgData name="时禹 狄" userId="d22f91637ad62424" providerId="LiveId" clId="{AF07AB54-705B-4A6C-BAC0-651ECD00AA89}" dt="2021-12-17T03:21:43.753" v="57" actId="478"/>
          <ac:spMkLst>
            <pc:docMk/>
            <pc:sldMk cId="279307170" sldId="257"/>
            <ac:spMk id="2" creationId="{5120545B-0C07-462C-9526-3EB7C84CF970}"/>
          </ac:spMkLst>
        </pc:spChg>
        <pc:spChg chg="del mod">
          <ac:chgData name="时禹 狄" userId="d22f91637ad62424" providerId="LiveId" clId="{AF07AB54-705B-4A6C-BAC0-651ECD00AA89}" dt="2021-12-17T03:21:46.015" v="58" actId="478"/>
          <ac:spMkLst>
            <pc:docMk/>
            <pc:sldMk cId="279307170" sldId="257"/>
            <ac:spMk id="3" creationId="{04076B6C-85B9-48A4-BDC0-AADEA9BFC478}"/>
          </ac:spMkLst>
        </pc:spChg>
        <pc:spChg chg="add mod">
          <ac:chgData name="时禹 狄" userId="d22f91637ad62424" providerId="LiveId" clId="{AF07AB54-705B-4A6C-BAC0-651ECD00AA89}" dt="2021-12-23T09:36:05.722" v="6064" actId="20577"/>
          <ac:spMkLst>
            <pc:docMk/>
            <pc:sldMk cId="279307170" sldId="257"/>
            <ac:spMk id="4" creationId="{11475282-BB2D-4827-B999-C8753A77EC62}"/>
          </ac:spMkLst>
        </pc:spChg>
      </pc:sldChg>
      <pc:sldChg chg="addSp modSp add mod">
        <pc:chgData name="时禹 狄" userId="d22f91637ad62424" providerId="LiveId" clId="{AF07AB54-705B-4A6C-BAC0-651ECD00AA89}" dt="2021-12-17T08:44:05.668" v="2442"/>
        <pc:sldMkLst>
          <pc:docMk/>
          <pc:sldMk cId="3892348920" sldId="258"/>
        </pc:sldMkLst>
        <pc:spChg chg="add mod">
          <ac:chgData name="时禹 狄" userId="d22f91637ad62424" providerId="LiveId" clId="{AF07AB54-705B-4A6C-BAC0-651ECD00AA89}" dt="2021-12-17T08:44:05.668" v="2442"/>
          <ac:spMkLst>
            <pc:docMk/>
            <pc:sldMk cId="3892348920" sldId="258"/>
            <ac:spMk id="2" creationId="{82963E7E-5824-485E-A6C7-786E90B6E2C7}"/>
          </ac:spMkLst>
        </pc:spChg>
        <pc:spChg chg="mod">
          <ac:chgData name="时禹 狄" userId="d22f91637ad62424" providerId="LiveId" clId="{AF07AB54-705B-4A6C-BAC0-651ECD00AA89}" dt="2021-12-17T07:59:59.958" v="1222" actId="20577"/>
          <ac:spMkLst>
            <pc:docMk/>
            <pc:sldMk cId="3892348920" sldId="258"/>
            <ac:spMk id="4" creationId="{11475282-BB2D-4827-B999-C8753A77EC62}"/>
          </ac:spMkLst>
        </pc:spChg>
      </pc:sldChg>
      <pc:sldChg chg="addSp delSp modSp add mod ord modNotesTx">
        <pc:chgData name="时禹 狄" userId="d22f91637ad62424" providerId="LiveId" clId="{AF07AB54-705B-4A6C-BAC0-651ECD00AA89}" dt="2021-12-23T14:19:41.019" v="6634" actId="1076"/>
        <pc:sldMkLst>
          <pc:docMk/>
          <pc:sldMk cId="1050277947" sldId="259"/>
        </pc:sldMkLst>
        <pc:spChg chg="mod">
          <ac:chgData name="时禹 狄" userId="d22f91637ad62424" providerId="LiveId" clId="{AF07AB54-705B-4A6C-BAC0-651ECD00AA89}" dt="2021-12-17T08:44:02.341" v="2441"/>
          <ac:spMkLst>
            <pc:docMk/>
            <pc:sldMk cId="1050277947" sldId="259"/>
            <ac:spMk id="2" creationId="{82963E7E-5824-485E-A6C7-786E90B6E2C7}"/>
          </ac:spMkLst>
        </pc:spChg>
        <pc:spChg chg="add del mod">
          <ac:chgData name="时禹 狄" userId="d22f91637ad62424" providerId="LiveId" clId="{AF07AB54-705B-4A6C-BAC0-651ECD00AA89}" dt="2021-12-23T14:19:26.552" v="6628" actId="478"/>
          <ac:spMkLst>
            <pc:docMk/>
            <pc:sldMk cId="1050277947" sldId="259"/>
            <ac:spMk id="3" creationId="{AECC2978-3350-4557-9E3F-666E864748EF}"/>
          </ac:spMkLst>
        </pc:spChg>
        <pc:spChg chg="del mod">
          <ac:chgData name="时禹 狄" userId="d22f91637ad62424" providerId="LiveId" clId="{AF07AB54-705B-4A6C-BAC0-651ECD00AA89}" dt="2021-12-17T07:21:37.788" v="727" actId="478"/>
          <ac:spMkLst>
            <pc:docMk/>
            <pc:sldMk cId="1050277947" sldId="259"/>
            <ac:spMk id="4" creationId="{11475282-BB2D-4827-B999-C8753A77EC62}"/>
          </ac:spMkLst>
        </pc:spChg>
        <pc:spChg chg="add del mod">
          <ac:chgData name="时禹 狄" userId="d22f91637ad62424" providerId="LiveId" clId="{AF07AB54-705B-4A6C-BAC0-651ECD00AA89}" dt="2021-12-17T07:37:07.910" v="808" actId="478"/>
          <ac:spMkLst>
            <pc:docMk/>
            <pc:sldMk cId="1050277947" sldId="259"/>
            <ac:spMk id="9" creationId="{1ECF6905-6B55-44AD-AE02-AF6730E369F4}"/>
          </ac:spMkLst>
        </pc:spChg>
        <pc:spChg chg="add del mod">
          <ac:chgData name="时禹 狄" userId="d22f91637ad62424" providerId="LiveId" clId="{AF07AB54-705B-4A6C-BAC0-651ECD00AA89}" dt="2021-12-17T07:37:07.910" v="808" actId="478"/>
          <ac:spMkLst>
            <pc:docMk/>
            <pc:sldMk cId="1050277947" sldId="259"/>
            <ac:spMk id="11" creationId="{CF01E9B3-97C2-42E3-A1A4-53FD81BAC30D}"/>
          </ac:spMkLst>
        </pc:spChg>
        <pc:spChg chg="add del mod">
          <ac:chgData name="时禹 狄" userId="d22f91637ad62424" providerId="LiveId" clId="{AF07AB54-705B-4A6C-BAC0-651ECD00AA89}" dt="2021-12-17T07:37:07.910" v="808" actId="478"/>
          <ac:spMkLst>
            <pc:docMk/>
            <pc:sldMk cId="1050277947" sldId="259"/>
            <ac:spMk id="12" creationId="{B204AE1D-1BF8-4032-8997-6238710DD2D1}"/>
          </ac:spMkLst>
        </pc:spChg>
        <pc:spChg chg="add del mod">
          <ac:chgData name="时禹 狄" userId="d22f91637ad62424" providerId="LiveId" clId="{AF07AB54-705B-4A6C-BAC0-651ECD00AA89}" dt="2021-12-17T07:35:53.341" v="807" actId="22"/>
          <ac:spMkLst>
            <pc:docMk/>
            <pc:sldMk cId="1050277947" sldId="259"/>
            <ac:spMk id="15" creationId="{EA9C18EE-87BD-42D0-B674-A104C69B6CC8}"/>
          </ac:spMkLst>
        </pc:spChg>
        <pc:spChg chg="add mod">
          <ac:chgData name="时禹 狄" userId="d22f91637ad62424" providerId="LiveId" clId="{AF07AB54-705B-4A6C-BAC0-651ECD00AA89}" dt="2021-12-23T14:19:36.818" v="6633" actId="1076"/>
          <ac:spMkLst>
            <pc:docMk/>
            <pc:sldMk cId="1050277947" sldId="259"/>
            <ac:spMk id="17" creationId="{EC34E38F-CA19-436E-815F-F5117C56EEC2}"/>
          </ac:spMkLst>
        </pc:spChg>
        <pc:picChg chg="add mod">
          <ac:chgData name="时禹 狄" userId="d22f91637ad62424" providerId="LiveId" clId="{AF07AB54-705B-4A6C-BAC0-651ECD00AA89}" dt="2021-12-23T14:19:41.019" v="6634" actId="1076"/>
          <ac:picMkLst>
            <pc:docMk/>
            <pc:sldMk cId="1050277947" sldId="259"/>
            <ac:picMk id="5" creationId="{AC48DC5F-09AF-4C9D-942C-77BCF5E0BEE2}"/>
          </ac:picMkLst>
        </pc:picChg>
        <pc:picChg chg="add del mod">
          <ac:chgData name="时禹 狄" userId="d22f91637ad62424" providerId="LiveId" clId="{AF07AB54-705B-4A6C-BAC0-651ECD00AA89}" dt="2021-12-17T07:37:07.910" v="808" actId="478"/>
          <ac:picMkLst>
            <pc:docMk/>
            <pc:sldMk cId="1050277947" sldId="259"/>
            <ac:picMk id="6" creationId="{7C6D351B-7934-4FCD-9792-7F1CA1A2DE75}"/>
          </ac:picMkLst>
        </pc:picChg>
        <pc:picChg chg="add del mod">
          <ac:chgData name="时禹 狄" userId="d22f91637ad62424" providerId="LiveId" clId="{AF07AB54-705B-4A6C-BAC0-651ECD00AA89}" dt="2021-12-17T07:37:09.592" v="809" actId="478"/>
          <ac:picMkLst>
            <pc:docMk/>
            <pc:sldMk cId="1050277947" sldId="259"/>
            <ac:picMk id="8" creationId="{468FB005-0D80-475F-8742-A8AB174F674E}"/>
          </ac:picMkLst>
        </pc:picChg>
        <pc:picChg chg="add del mod">
          <ac:chgData name="时禹 狄" userId="d22f91637ad62424" providerId="LiveId" clId="{AF07AB54-705B-4A6C-BAC0-651ECD00AA89}" dt="2021-12-23T14:19:25.849" v="6627" actId="478"/>
          <ac:picMkLst>
            <pc:docMk/>
            <pc:sldMk cId="1050277947" sldId="259"/>
            <ac:picMk id="1026" creationId="{81937EE9-8D9A-4196-A56D-EF975D28C1B7}"/>
          </ac:picMkLst>
        </pc:picChg>
        <pc:picChg chg="add del mod">
          <ac:chgData name="时禹 狄" userId="d22f91637ad62424" providerId="LiveId" clId="{AF07AB54-705B-4A6C-BAC0-651ECD00AA89}" dt="2021-12-23T14:19:26.964" v="6629" actId="478"/>
          <ac:picMkLst>
            <pc:docMk/>
            <pc:sldMk cId="1050277947" sldId="259"/>
            <ac:picMk id="1028" creationId="{0061AAB7-0A72-43EE-A80F-E24430EC5E8D}"/>
          </ac:picMkLst>
        </pc:picChg>
      </pc:sldChg>
      <pc:sldChg chg="add del">
        <pc:chgData name="时禹 狄" userId="d22f91637ad62424" providerId="LiveId" clId="{AF07AB54-705B-4A6C-BAC0-651ECD00AA89}" dt="2021-12-17T06:42:16.800" v="275"/>
        <pc:sldMkLst>
          <pc:docMk/>
          <pc:sldMk cId="2618710794" sldId="259"/>
        </pc:sldMkLst>
      </pc:sldChg>
      <pc:sldChg chg="add del">
        <pc:chgData name="时禹 狄" userId="d22f91637ad62424" providerId="LiveId" clId="{AF07AB54-705B-4A6C-BAC0-651ECD00AA89}" dt="2021-12-17T06:42:16.441" v="274"/>
        <pc:sldMkLst>
          <pc:docMk/>
          <pc:sldMk cId="687703858" sldId="260"/>
        </pc:sldMkLst>
      </pc:sldChg>
      <pc:sldChg chg="addSp delSp modSp add mod">
        <pc:chgData name="时禹 狄" userId="d22f91637ad62424" providerId="LiveId" clId="{AF07AB54-705B-4A6C-BAC0-651ECD00AA89}" dt="2021-12-24T04:20:00.510" v="8079" actId="20577"/>
        <pc:sldMkLst>
          <pc:docMk/>
          <pc:sldMk cId="3894181345" sldId="260"/>
        </pc:sldMkLst>
        <pc:spChg chg="mod">
          <ac:chgData name="时禹 狄" userId="d22f91637ad62424" providerId="LiveId" clId="{AF07AB54-705B-4A6C-BAC0-651ECD00AA89}" dt="2021-12-17T08:44:09.801" v="2443"/>
          <ac:spMkLst>
            <pc:docMk/>
            <pc:sldMk cId="3894181345" sldId="260"/>
            <ac:spMk id="2" creationId="{82963E7E-5824-485E-A6C7-786E90B6E2C7}"/>
          </ac:spMkLst>
        </pc:spChg>
        <pc:spChg chg="mod">
          <ac:chgData name="时禹 狄" userId="d22f91637ad62424" providerId="LiveId" clId="{AF07AB54-705B-4A6C-BAC0-651ECD00AA89}" dt="2021-12-24T04:19:57.161" v="8072" actId="20577"/>
          <ac:spMkLst>
            <pc:docMk/>
            <pc:sldMk cId="3894181345" sldId="260"/>
            <ac:spMk id="4" creationId="{11475282-BB2D-4827-B999-C8753A77EC62}"/>
          </ac:spMkLst>
        </pc:spChg>
        <pc:spChg chg="add mod">
          <ac:chgData name="时禹 狄" userId="d22f91637ad62424" providerId="LiveId" clId="{AF07AB54-705B-4A6C-BAC0-651ECD00AA89}" dt="2021-12-24T04:20:00.510" v="8079" actId="20577"/>
          <ac:spMkLst>
            <pc:docMk/>
            <pc:sldMk cId="3894181345" sldId="260"/>
            <ac:spMk id="7" creationId="{09361A00-6558-4AD1-99C5-D6E4C1C6833A}"/>
          </ac:spMkLst>
        </pc:spChg>
        <pc:picChg chg="add mod">
          <ac:chgData name="时禹 狄" userId="d22f91637ad62424" providerId="LiveId" clId="{AF07AB54-705B-4A6C-BAC0-651ECD00AA89}" dt="2021-12-17T08:11:38.144" v="1600" actId="1076"/>
          <ac:picMkLst>
            <pc:docMk/>
            <pc:sldMk cId="3894181345" sldId="260"/>
            <ac:picMk id="5" creationId="{388E02CF-7A99-48E5-849B-F6495E223BC5}"/>
          </ac:picMkLst>
        </pc:picChg>
        <pc:picChg chg="add del mod">
          <ac:chgData name="时禹 狄" userId="d22f91637ad62424" providerId="LiveId" clId="{AF07AB54-705B-4A6C-BAC0-651ECD00AA89}" dt="2021-12-17T07:49:38.086" v="931" actId="478"/>
          <ac:picMkLst>
            <pc:docMk/>
            <pc:sldMk cId="3894181345" sldId="260"/>
            <ac:picMk id="2050" creationId="{BAB280E0-8E16-4AF2-BA42-F74AA63CE279}"/>
          </ac:picMkLst>
        </pc:picChg>
      </pc:sldChg>
      <pc:sldChg chg="add del">
        <pc:chgData name="时禹 狄" userId="d22f91637ad62424" providerId="LiveId" clId="{AF07AB54-705B-4A6C-BAC0-651ECD00AA89}" dt="2021-12-17T06:42:16.119" v="273"/>
        <pc:sldMkLst>
          <pc:docMk/>
          <pc:sldMk cId="951226768" sldId="261"/>
        </pc:sldMkLst>
      </pc:sldChg>
      <pc:sldChg chg="addSp delSp modSp add mod modNotesTx">
        <pc:chgData name="时禹 狄" userId="d22f91637ad62424" providerId="LiveId" clId="{AF07AB54-705B-4A6C-BAC0-651ECD00AA89}" dt="2021-12-24T04:26:22.610" v="8324" actId="20577"/>
        <pc:sldMkLst>
          <pc:docMk/>
          <pc:sldMk cId="2645503918" sldId="261"/>
        </pc:sldMkLst>
        <pc:spChg chg="mod">
          <ac:chgData name="时禹 狄" userId="d22f91637ad62424" providerId="LiveId" clId="{AF07AB54-705B-4A6C-BAC0-651ECD00AA89}" dt="2021-12-17T08:44:13.640" v="2444"/>
          <ac:spMkLst>
            <pc:docMk/>
            <pc:sldMk cId="2645503918" sldId="261"/>
            <ac:spMk id="2" creationId="{82963E7E-5824-485E-A6C7-786E90B6E2C7}"/>
          </ac:spMkLst>
        </pc:spChg>
        <pc:spChg chg="mod">
          <ac:chgData name="时禹 狄" userId="d22f91637ad62424" providerId="LiveId" clId="{AF07AB54-705B-4A6C-BAC0-651ECD00AA89}" dt="2021-12-24T04:21:21.375" v="8085"/>
          <ac:spMkLst>
            <pc:docMk/>
            <pc:sldMk cId="2645503918" sldId="261"/>
            <ac:spMk id="4" creationId="{11475282-BB2D-4827-B999-C8753A77EC62}"/>
          </ac:spMkLst>
        </pc:spChg>
        <pc:spChg chg="del">
          <ac:chgData name="时禹 狄" userId="d22f91637ad62424" providerId="LiveId" clId="{AF07AB54-705B-4A6C-BAC0-651ECD00AA89}" dt="2021-12-17T08:12:54.636" v="1618" actId="478"/>
          <ac:spMkLst>
            <pc:docMk/>
            <pc:sldMk cId="2645503918" sldId="261"/>
            <ac:spMk id="7" creationId="{09361A00-6558-4AD1-99C5-D6E4C1C6833A}"/>
          </ac:spMkLst>
        </pc:spChg>
        <pc:picChg chg="del">
          <ac:chgData name="时禹 狄" userId="d22f91637ad62424" providerId="LiveId" clId="{AF07AB54-705B-4A6C-BAC0-651ECD00AA89}" dt="2021-12-17T08:12:46.187" v="1605" actId="478"/>
          <ac:picMkLst>
            <pc:docMk/>
            <pc:sldMk cId="2645503918" sldId="261"/>
            <ac:picMk id="5" creationId="{388E02CF-7A99-48E5-849B-F6495E223BC5}"/>
          </ac:picMkLst>
        </pc:picChg>
        <pc:picChg chg="add mod">
          <ac:chgData name="时禹 狄" userId="d22f91637ad62424" providerId="LiveId" clId="{AF07AB54-705B-4A6C-BAC0-651ECD00AA89}" dt="2021-12-17T08:32:32.191" v="2244" actId="1076"/>
          <ac:picMkLst>
            <pc:docMk/>
            <pc:sldMk cId="2645503918" sldId="261"/>
            <ac:picMk id="6" creationId="{12283948-44FD-4AB8-9780-C6ED77D9D4B7}"/>
          </ac:picMkLst>
        </pc:picChg>
        <pc:picChg chg="add mod">
          <ac:chgData name="时禹 狄" userId="d22f91637ad62424" providerId="LiveId" clId="{AF07AB54-705B-4A6C-BAC0-651ECD00AA89}" dt="2021-12-17T08:32:28.894" v="2243" actId="1076"/>
          <ac:picMkLst>
            <pc:docMk/>
            <pc:sldMk cId="2645503918" sldId="261"/>
            <ac:picMk id="9" creationId="{D5D97EBE-A5CD-48C1-84F9-9F414DF454DF}"/>
          </ac:picMkLst>
        </pc:picChg>
        <pc:picChg chg="add del mod">
          <ac:chgData name="时禹 狄" userId="d22f91637ad62424" providerId="LiveId" clId="{AF07AB54-705B-4A6C-BAC0-651ECD00AA89}" dt="2021-12-17T08:19:48.080" v="1715" actId="478"/>
          <ac:picMkLst>
            <pc:docMk/>
            <pc:sldMk cId="2645503918" sldId="261"/>
            <ac:picMk id="3074" creationId="{5BF7F1E2-F24E-49F7-850C-B1DAB4AA1449}"/>
          </ac:picMkLst>
        </pc:picChg>
      </pc:sldChg>
      <pc:sldChg chg="addSp delSp modSp add mod modNotesTx">
        <pc:chgData name="时禹 狄" userId="d22f91637ad62424" providerId="LiveId" clId="{AF07AB54-705B-4A6C-BAC0-651ECD00AA89}" dt="2021-12-17T08:46:15.725" v="2527" actId="20577"/>
        <pc:sldMkLst>
          <pc:docMk/>
          <pc:sldMk cId="795705302" sldId="262"/>
        </pc:sldMkLst>
        <pc:spChg chg="mod">
          <ac:chgData name="时禹 狄" userId="d22f91637ad62424" providerId="LiveId" clId="{AF07AB54-705B-4A6C-BAC0-651ECD00AA89}" dt="2021-12-17T08:44:16.869" v="2445"/>
          <ac:spMkLst>
            <pc:docMk/>
            <pc:sldMk cId="795705302" sldId="262"/>
            <ac:spMk id="2" creationId="{82963E7E-5824-485E-A6C7-786E90B6E2C7}"/>
          </ac:spMkLst>
        </pc:spChg>
        <pc:spChg chg="del mod">
          <ac:chgData name="时禹 狄" userId="d22f91637ad62424" providerId="LiveId" clId="{AF07AB54-705B-4A6C-BAC0-651ECD00AA89}" dt="2021-12-17T08:35:09.937" v="2399"/>
          <ac:spMkLst>
            <pc:docMk/>
            <pc:sldMk cId="795705302" sldId="262"/>
            <ac:spMk id="4" creationId="{11475282-BB2D-4827-B999-C8753A77EC62}"/>
          </ac:spMkLst>
        </pc:spChg>
        <pc:spChg chg="add mod">
          <ac:chgData name="时禹 狄" userId="d22f91637ad62424" providerId="LiveId" clId="{AF07AB54-705B-4A6C-BAC0-651ECD00AA89}" dt="2021-12-17T08:46:06.204" v="2526" actId="14100"/>
          <ac:spMkLst>
            <pc:docMk/>
            <pc:sldMk cId="795705302" sldId="262"/>
            <ac:spMk id="7" creationId="{EAEAB368-C2A2-487A-AE40-96B00C90104C}"/>
          </ac:spMkLst>
        </pc:spChg>
        <pc:picChg chg="add del mod">
          <ac:chgData name="时禹 狄" userId="d22f91637ad62424" providerId="LiveId" clId="{AF07AB54-705B-4A6C-BAC0-651ECD00AA89}" dt="2021-12-17T08:43:07.516" v="2418" actId="478"/>
          <ac:picMkLst>
            <pc:docMk/>
            <pc:sldMk cId="795705302" sldId="262"/>
            <ac:picMk id="5" creationId="{C0478912-7F0F-4547-B9AC-731E740ACCC8}"/>
          </ac:picMkLst>
        </pc:picChg>
        <pc:picChg chg="del">
          <ac:chgData name="时禹 狄" userId="d22f91637ad62424" providerId="LiveId" clId="{AF07AB54-705B-4A6C-BAC0-651ECD00AA89}" dt="2021-12-17T08:35:11.469" v="2400" actId="478"/>
          <ac:picMkLst>
            <pc:docMk/>
            <pc:sldMk cId="795705302" sldId="262"/>
            <ac:picMk id="6" creationId="{12283948-44FD-4AB8-9780-C6ED77D9D4B7}"/>
          </ac:picMkLst>
        </pc:picChg>
        <pc:picChg chg="del">
          <ac:chgData name="时禹 狄" userId="d22f91637ad62424" providerId="LiveId" clId="{AF07AB54-705B-4A6C-BAC0-651ECD00AA89}" dt="2021-12-17T08:35:09.935" v="2397" actId="478"/>
          <ac:picMkLst>
            <pc:docMk/>
            <pc:sldMk cId="795705302" sldId="262"/>
            <ac:picMk id="9" creationId="{D5D97EBE-A5CD-48C1-84F9-9F414DF454DF}"/>
          </ac:picMkLst>
        </pc:picChg>
        <pc:picChg chg="add mod">
          <ac:chgData name="时禹 狄" userId="d22f91637ad62424" providerId="LiveId" clId="{AF07AB54-705B-4A6C-BAC0-651ECD00AA89}" dt="2021-12-17T08:44:25.408" v="2446" actId="1076"/>
          <ac:picMkLst>
            <pc:docMk/>
            <pc:sldMk cId="795705302" sldId="262"/>
            <ac:picMk id="10" creationId="{AAEAD0CC-ACB6-4CB0-83F7-95001BA1B358}"/>
          </ac:picMkLst>
        </pc:picChg>
      </pc:sldChg>
      <pc:sldChg chg="addSp delSp modSp add mod modNotesTx">
        <pc:chgData name="时禹 狄" userId="d22f91637ad62424" providerId="LiveId" clId="{AF07AB54-705B-4A6C-BAC0-651ECD00AA89}" dt="2021-12-23T08:47:33.979" v="5230"/>
        <pc:sldMkLst>
          <pc:docMk/>
          <pc:sldMk cId="2584805258" sldId="263"/>
        </pc:sldMkLst>
        <pc:spChg chg="mod">
          <ac:chgData name="时禹 狄" userId="d22f91637ad62424" providerId="LiveId" clId="{AF07AB54-705B-4A6C-BAC0-651ECD00AA89}" dt="2021-12-17T08:46:56.277" v="2548" actId="20577"/>
          <ac:spMkLst>
            <pc:docMk/>
            <pc:sldMk cId="2584805258" sldId="263"/>
            <ac:spMk id="2" creationId="{82963E7E-5824-485E-A6C7-786E90B6E2C7}"/>
          </ac:spMkLst>
        </pc:spChg>
        <pc:spChg chg="mod">
          <ac:chgData name="时禹 狄" userId="d22f91637ad62424" providerId="LiveId" clId="{AF07AB54-705B-4A6C-BAC0-651ECD00AA89}" dt="2021-12-23T08:47:33.979" v="5230"/>
          <ac:spMkLst>
            <pc:docMk/>
            <pc:sldMk cId="2584805258" sldId="263"/>
            <ac:spMk id="7" creationId="{EAEAB368-C2A2-487A-AE40-96B00C90104C}"/>
          </ac:spMkLst>
        </pc:spChg>
        <pc:picChg chg="add mod">
          <ac:chgData name="时禹 狄" userId="d22f91637ad62424" providerId="LiveId" clId="{AF07AB54-705B-4A6C-BAC0-651ECD00AA89}" dt="2021-12-23T08:11:53.270" v="4299" actId="1076"/>
          <ac:picMkLst>
            <pc:docMk/>
            <pc:sldMk cId="2584805258" sldId="263"/>
            <ac:picMk id="5" creationId="{E5752B3D-04A2-443D-8E20-0C7CA5EAB8A9}"/>
          </ac:picMkLst>
        </pc:picChg>
        <pc:picChg chg="del">
          <ac:chgData name="时禹 狄" userId="d22f91637ad62424" providerId="LiveId" clId="{AF07AB54-705B-4A6C-BAC0-651ECD00AA89}" dt="2021-12-23T03:54:05.020" v="2591" actId="478"/>
          <ac:picMkLst>
            <pc:docMk/>
            <pc:sldMk cId="2584805258" sldId="263"/>
            <ac:picMk id="10" creationId="{AAEAD0CC-ACB6-4CB0-83F7-95001BA1B358}"/>
          </ac:picMkLst>
        </pc:picChg>
      </pc:sldChg>
      <pc:sldChg chg="addSp delSp modSp add mod modNotesTx">
        <pc:chgData name="时禹 狄" userId="d22f91637ad62424" providerId="LiveId" clId="{AF07AB54-705B-4A6C-BAC0-651ECD00AA89}" dt="2021-12-23T08:14:41.097" v="4354" actId="20577"/>
        <pc:sldMkLst>
          <pc:docMk/>
          <pc:sldMk cId="564134077" sldId="264"/>
        </pc:sldMkLst>
        <pc:spChg chg="mod">
          <ac:chgData name="时禹 狄" userId="d22f91637ad62424" providerId="LiveId" clId="{AF07AB54-705B-4A6C-BAC0-651ECD00AA89}" dt="2021-12-23T04:08:23.238" v="2708" actId="20577"/>
          <ac:spMkLst>
            <pc:docMk/>
            <pc:sldMk cId="564134077" sldId="264"/>
            <ac:spMk id="2" creationId="{82963E7E-5824-485E-A6C7-786E90B6E2C7}"/>
          </ac:spMkLst>
        </pc:spChg>
        <pc:spChg chg="add del mod">
          <ac:chgData name="时禹 狄" userId="d22f91637ad62424" providerId="LiveId" clId="{AF07AB54-705B-4A6C-BAC0-651ECD00AA89}" dt="2021-12-23T04:10:50.201" v="2713" actId="478"/>
          <ac:spMkLst>
            <pc:docMk/>
            <pc:sldMk cId="564134077" sldId="264"/>
            <ac:spMk id="5" creationId="{FF1E61C2-18D9-4B0C-80E2-D7493B6383A0}"/>
          </ac:spMkLst>
        </pc:spChg>
        <pc:spChg chg="del">
          <ac:chgData name="时禹 狄" userId="d22f91637ad62424" providerId="LiveId" clId="{AF07AB54-705B-4A6C-BAC0-651ECD00AA89}" dt="2021-12-23T04:02:40.971" v="2677" actId="478"/>
          <ac:spMkLst>
            <pc:docMk/>
            <pc:sldMk cId="564134077" sldId="264"/>
            <ac:spMk id="7" creationId="{EAEAB368-C2A2-487A-AE40-96B00C90104C}"/>
          </ac:spMkLst>
        </pc:spChg>
        <pc:spChg chg="add mod">
          <ac:chgData name="时禹 狄" userId="d22f91637ad62424" providerId="LiveId" clId="{AF07AB54-705B-4A6C-BAC0-651ECD00AA89}" dt="2021-12-23T08:10:42.020" v="4275" actId="20577"/>
          <ac:spMkLst>
            <pc:docMk/>
            <pc:sldMk cId="564134077" sldId="264"/>
            <ac:spMk id="8" creationId="{2F2D3B69-D3F3-4C27-BAF0-48AB3AC41BB0}"/>
          </ac:spMkLst>
        </pc:spChg>
        <pc:picChg chg="add del mod">
          <ac:chgData name="时禹 狄" userId="d22f91637ad62424" providerId="LiveId" clId="{AF07AB54-705B-4A6C-BAC0-651ECD00AA89}" dt="2021-12-23T04:03:42.296" v="2696" actId="21"/>
          <ac:picMkLst>
            <pc:docMk/>
            <pc:sldMk cId="564134077" sldId="264"/>
            <ac:picMk id="4" creationId="{EFAE8EBC-4EF7-4231-A513-E118B60506DE}"/>
          </ac:picMkLst>
        </pc:picChg>
        <pc:picChg chg="add mod">
          <ac:chgData name="时禹 狄" userId="d22f91637ad62424" providerId="LiveId" clId="{AF07AB54-705B-4A6C-BAC0-651ECD00AA89}" dt="2021-12-23T04:27:57.012" v="3142" actId="1076"/>
          <ac:picMkLst>
            <pc:docMk/>
            <pc:sldMk cId="564134077" sldId="264"/>
            <ac:picMk id="9" creationId="{6F188F45-6832-4350-946A-9A864468A030}"/>
          </ac:picMkLst>
        </pc:picChg>
      </pc:sldChg>
      <pc:sldChg chg="addSp modSp add mod modNotesTx">
        <pc:chgData name="时禹 狄" userId="d22f91637ad62424" providerId="LiveId" clId="{AF07AB54-705B-4A6C-BAC0-651ECD00AA89}" dt="2021-12-24T04:32:18.197" v="8417" actId="20577"/>
        <pc:sldMkLst>
          <pc:docMk/>
          <pc:sldMk cId="1210475797" sldId="265"/>
        </pc:sldMkLst>
        <pc:spChg chg="mod">
          <ac:chgData name="时禹 狄" userId="d22f91637ad62424" providerId="LiveId" clId="{AF07AB54-705B-4A6C-BAC0-651ECD00AA89}" dt="2021-12-23T04:32:25.145" v="3325" actId="20577"/>
          <ac:spMkLst>
            <pc:docMk/>
            <pc:sldMk cId="1210475797" sldId="265"/>
            <ac:spMk id="2" creationId="{82963E7E-5824-485E-A6C7-786E90B6E2C7}"/>
          </ac:spMkLst>
        </pc:spChg>
        <pc:spChg chg="mod">
          <ac:chgData name="时禹 狄" userId="d22f91637ad62424" providerId="LiveId" clId="{AF07AB54-705B-4A6C-BAC0-651ECD00AA89}" dt="2021-12-23T08:47:52.072" v="5231" actId="113"/>
          <ac:spMkLst>
            <pc:docMk/>
            <pc:sldMk cId="1210475797" sldId="265"/>
            <ac:spMk id="7" creationId="{EAEAB368-C2A2-487A-AE40-96B00C90104C}"/>
          </ac:spMkLst>
        </pc:spChg>
        <pc:picChg chg="add mod">
          <ac:chgData name="时禹 狄" userId="d22f91637ad62424" providerId="LiveId" clId="{AF07AB54-705B-4A6C-BAC0-651ECD00AA89}" dt="2021-12-23T04:50:12.710" v="3848" actId="1076"/>
          <ac:picMkLst>
            <pc:docMk/>
            <pc:sldMk cId="1210475797" sldId="265"/>
            <ac:picMk id="4" creationId="{B8B48026-6C3B-4498-BA47-0799CF95B078}"/>
          </ac:picMkLst>
        </pc:picChg>
      </pc:sldChg>
      <pc:sldChg chg="delSp modSp add mod">
        <pc:chgData name="时禹 狄" userId="d22f91637ad62424" providerId="LiveId" clId="{AF07AB54-705B-4A6C-BAC0-651ECD00AA89}" dt="2021-12-23T08:47:18.292" v="5228" actId="20577"/>
        <pc:sldMkLst>
          <pc:docMk/>
          <pc:sldMk cId="1105296428" sldId="266"/>
        </pc:sldMkLst>
        <pc:spChg chg="mod">
          <ac:chgData name="时禹 狄" userId="d22f91637ad62424" providerId="LiveId" clId="{AF07AB54-705B-4A6C-BAC0-651ECD00AA89}" dt="2021-12-23T08:47:18.292" v="5228" actId="20577"/>
          <ac:spMkLst>
            <pc:docMk/>
            <pc:sldMk cId="1105296428" sldId="266"/>
            <ac:spMk id="7" creationId="{EAEAB368-C2A2-487A-AE40-96B00C90104C}"/>
          </ac:spMkLst>
        </pc:spChg>
        <pc:picChg chg="del">
          <ac:chgData name="时禹 狄" userId="d22f91637ad62424" providerId="LiveId" clId="{AF07AB54-705B-4A6C-BAC0-651ECD00AA89}" dt="2021-12-23T07:59:53.248" v="3864" actId="478"/>
          <ac:picMkLst>
            <pc:docMk/>
            <pc:sldMk cId="1105296428" sldId="266"/>
            <ac:picMk id="4" creationId="{B8B48026-6C3B-4498-BA47-0799CF95B078}"/>
          </ac:picMkLst>
        </pc:picChg>
      </pc:sldChg>
      <pc:sldChg chg="add del">
        <pc:chgData name="时禹 狄" userId="d22f91637ad62424" providerId="LiveId" clId="{AF07AB54-705B-4A6C-BAC0-651ECD00AA89}" dt="2021-12-23T07:59:01.181" v="3851"/>
        <pc:sldMkLst>
          <pc:docMk/>
          <pc:sldMk cId="2819143584" sldId="266"/>
        </pc:sldMkLst>
      </pc:sldChg>
      <pc:sldChg chg="add del">
        <pc:chgData name="时禹 狄" userId="d22f91637ad62424" providerId="LiveId" clId="{AF07AB54-705B-4A6C-BAC0-651ECD00AA89}" dt="2021-12-23T07:58:38.650" v="3849" actId="47"/>
        <pc:sldMkLst>
          <pc:docMk/>
          <pc:sldMk cId="3078078335" sldId="266"/>
        </pc:sldMkLst>
      </pc:sldChg>
      <pc:sldChg chg="addSp modSp add mod modNotesTx">
        <pc:chgData name="时禹 狄" userId="d22f91637ad62424" providerId="LiveId" clId="{AF07AB54-705B-4A6C-BAC0-651ECD00AA89}" dt="2021-12-24T04:33:38.329" v="8419" actId="20577"/>
        <pc:sldMkLst>
          <pc:docMk/>
          <pc:sldMk cId="3124069746" sldId="267"/>
        </pc:sldMkLst>
        <pc:spChg chg="mod">
          <ac:chgData name="时禹 狄" userId="d22f91637ad62424" providerId="LiveId" clId="{AF07AB54-705B-4A6C-BAC0-651ECD00AA89}" dt="2021-12-23T08:19:08.640" v="4388" actId="20577"/>
          <ac:spMkLst>
            <pc:docMk/>
            <pc:sldMk cId="3124069746" sldId="267"/>
            <ac:spMk id="2" creationId="{82963E7E-5824-485E-A6C7-786E90B6E2C7}"/>
          </ac:spMkLst>
        </pc:spChg>
        <pc:spChg chg="add mod">
          <ac:chgData name="时禹 狄" userId="d22f91637ad62424" providerId="LiveId" clId="{AF07AB54-705B-4A6C-BAC0-651ECD00AA89}" dt="2021-12-23T08:46:49.516" v="5203"/>
          <ac:spMkLst>
            <pc:docMk/>
            <pc:sldMk cId="3124069746" sldId="267"/>
            <ac:spMk id="4" creationId="{6F98A82B-63B2-4DB0-8866-8A364BD1536C}"/>
          </ac:spMkLst>
        </pc:spChg>
        <pc:spChg chg="add mod">
          <ac:chgData name="时禹 狄" userId="d22f91637ad62424" providerId="LiveId" clId="{AF07AB54-705B-4A6C-BAC0-651ECD00AA89}" dt="2021-12-23T08:48:42.868" v="5257" actId="1076"/>
          <ac:spMkLst>
            <pc:docMk/>
            <pc:sldMk cId="3124069746" sldId="267"/>
            <ac:spMk id="5" creationId="{C59B54D3-52E0-4705-8C5A-E9E4D5EA59B4}"/>
          </ac:spMkLst>
        </pc:spChg>
        <pc:spChg chg="add mod">
          <ac:chgData name="时禹 狄" userId="d22f91637ad62424" providerId="LiveId" clId="{AF07AB54-705B-4A6C-BAC0-651ECD00AA89}" dt="2021-12-24T04:33:38.329" v="8419" actId="20577"/>
          <ac:spMkLst>
            <pc:docMk/>
            <pc:sldMk cId="3124069746" sldId="267"/>
            <ac:spMk id="6" creationId="{7258D631-6563-4A43-9622-A46D118EDDAB}"/>
          </ac:spMkLst>
        </pc:spChg>
        <pc:spChg chg="mod">
          <ac:chgData name="时禹 狄" userId="d22f91637ad62424" providerId="LiveId" clId="{AF07AB54-705B-4A6C-BAC0-651ECD00AA89}" dt="2021-12-23T08:46:38.721" v="5201" actId="404"/>
          <ac:spMkLst>
            <pc:docMk/>
            <pc:sldMk cId="3124069746" sldId="267"/>
            <ac:spMk id="7" creationId="{EAEAB368-C2A2-487A-AE40-96B00C90104C}"/>
          </ac:spMkLst>
        </pc:spChg>
      </pc:sldChg>
      <pc:sldChg chg="delSp modSp add mod modNotesTx">
        <pc:chgData name="时禹 狄" userId="d22f91637ad62424" providerId="LiveId" clId="{AF07AB54-705B-4A6C-BAC0-651ECD00AA89}" dt="2021-12-24T04:34:40.439" v="8454" actId="20577"/>
        <pc:sldMkLst>
          <pc:docMk/>
          <pc:sldMk cId="180457935" sldId="268"/>
        </pc:sldMkLst>
        <pc:spChg chg="mod">
          <ac:chgData name="时禹 狄" userId="d22f91637ad62424" providerId="LiveId" clId="{AF07AB54-705B-4A6C-BAC0-651ECD00AA89}" dt="2021-12-23T08:57:24.297" v="5691" actId="20577"/>
          <ac:spMkLst>
            <pc:docMk/>
            <pc:sldMk cId="180457935" sldId="268"/>
            <ac:spMk id="2" creationId="{82963E7E-5824-485E-A6C7-786E90B6E2C7}"/>
          </ac:spMkLst>
        </pc:spChg>
        <pc:spChg chg="del mod">
          <ac:chgData name="时禹 狄" userId="d22f91637ad62424" providerId="LiveId" clId="{AF07AB54-705B-4A6C-BAC0-651ECD00AA89}" dt="2021-12-23T08:58:43.575" v="5695" actId="478"/>
          <ac:spMkLst>
            <pc:docMk/>
            <pc:sldMk cId="180457935" sldId="268"/>
            <ac:spMk id="4" creationId="{6F98A82B-63B2-4DB0-8866-8A364BD1536C}"/>
          </ac:spMkLst>
        </pc:spChg>
        <pc:spChg chg="del">
          <ac:chgData name="时禹 狄" userId="d22f91637ad62424" providerId="LiveId" clId="{AF07AB54-705B-4A6C-BAC0-651ECD00AA89}" dt="2021-12-23T08:58:40.707" v="5692" actId="478"/>
          <ac:spMkLst>
            <pc:docMk/>
            <pc:sldMk cId="180457935" sldId="268"/>
            <ac:spMk id="5" creationId="{C59B54D3-52E0-4705-8C5A-E9E4D5EA59B4}"/>
          </ac:spMkLst>
        </pc:spChg>
        <pc:spChg chg="del">
          <ac:chgData name="时禹 狄" userId="d22f91637ad62424" providerId="LiveId" clId="{AF07AB54-705B-4A6C-BAC0-651ECD00AA89}" dt="2021-12-23T08:58:42.007" v="5693" actId="478"/>
          <ac:spMkLst>
            <pc:docMk/>
            <pc:sldMk cId="180457935" sldId="268"/>
            <ac:spMk id="6" creationId="{7258D631-6563-4A43-9622-A46D118EDDAB}"/>
          </ac:spMkLst>
        </pc:spChg>
        <pc:spChg chg="mod">
          <ac:chgData name="时禹 狄" userId="d22f91637ad62424" providerId="LiveId" clId="{AF07AB54-705B-4A6C-BAC0-651ECD00AA89}" dt="2021-12-23T09:34:38.170" v="6041"/>
          <ac:spMkLst>
            <pc:docMk/>
            <pc:sldMk cId="180457935" sldId="268"/>
            <ac:spMk id="7" creationId="{EAEAB368-C2A2-487A-AE40-96B00C90104C}"/>
          </ac:spMkLst>
        </pc:spChg>
      </pc:sldChg>
      <pc:sldChg chg="modSp add mod">
        <pc:chgData name="时禹 狄" userId="d22f91637ad62424" providerId="LiveId" clId="{AF07AB54-705B-4A6C-BAC0-651ECD00AA89}" dt="2021-12-23T09:40:18.823" v="6188" actId="20577"/>
        <pc:sldMkLst>
          <pc:docMk/>
          <pc:sldMk cId="585643058" sldId="269"/>
        </pc:sldMkLst>
        <pc:spChg chg="mod">
          <ac:chgData name="时禹 狄" userId="d22f91637ad62424" providerId="LiveId" clId="{AF07AB54-705B-4A6C-BAC0-651ECD00AA89}" dt="2021-12-23T09:36:17.884" v="6066" actId="113"/>
          <ac:spMkLst>
            <pc:docMk/>
            <pc:sldMk cId="585643058" sldId="269"/>
            <ac:spMk id="2" creationId="{82963E7E-5824-485E-A6C7-786E90B6E2C7}"/>
          </ac:spMkLst>
        </pc:spChg>
        <pc:spChg chg="mod">
          <ac:chgData name="时禹 狄" userId="d22f91637ad62424" providerId="LiveId" clId="{AF07AB54-705B-4A6C-BAC0-651ECD00AA89}" dt="2021-12-23T09:40:18.823" v="6188" actId="20577"/>
          <ac:spMkLst>
            <pc:docMk/>
            <pc:sldMk cId="585643058" sldId="269"/>
            <ac:spMk id="7" creationId="{EAEAB368-C2A2-487A-AE40-96B00C90104C}"/>
          </ac:spMkLst>
        </pc:spChg>
      </pc:sldChg>
      <pc:sldChg chg="addSp modSp add mod modNotesTx">
        <pc:chgData name="时禹 狄" userId="d22f91637ad62424" providerId="LiveId" clId="{AF07AB54-705B-4A6C-BAC0-651ECD00AA89}" dt="2021-12-24T04:36:07.787" v="8457" actId="1076"/>
        <pc:sldMkLst>
          <pc:docMk/>
          <pc:sldMk cId="1837238679" sldId="270"/>
        </pc:sldMkLst>
        <pc:spChg chg="mod">
          <ac:chgData name="时禹 狄" userId="d22f91637ad62424" providerId="LiveId" clId="{AF07AB54-705B-4A6C-BAC0-651ECD00AA89}" dt="2021-12-23T09:38:50.938" v="6165" actId="20577"/>
          <ac:spMkLst>
            <pc:docMk/>
            <pc:sldMk cId="1837238679" sldId="270"/>
            <ac:spMk id="2" creationId="{82963E7E-5824-485E-A6C7-786E90B6E2C7}"/>
          </ac:spMkLst>
        </pc:spChg>
        <pc:spChg chg="add mod">
          <ac:chgData name="时禹 狄" userId="d22f91637ad62424" providerId="LiveId" clId="{AF07AB54-705B-4A6C-BAC0-651ECD00AA89}" dt="2021-12-24T04:35:55.581" v="8455" actId="21"/>
          <ac:spMkLst>
            <pc:docMk/>
            <pc:sldMk cId="1837238679" sldId="270"/>
            <ac:spMk id="5" creationId="{B90A6ED7-AF44-441F-B7DB-8F5134C64F83}"/>
          </ac:spMkLst>
        </pc:spChg>
        <pc:spChg chg="add mod">
          <ac:chgData name="时禹 狄" userId="d22f91637ad62424" providerId="LiveId" clId="{AF07AB54-705B-4A6C-BAC0-651ECD00AA89}" dt="2021-12-24T04:36:07.787" v="8457" actId="1076"/>
          <ac:spMkLst>
            <pc:docMk/>
            <pc:sldMk cId="1837238679" sldId="270"/>
            <ac:spMk id="6" creationId="{EDA10B28-B704-4E36-97C9-A0A5A429583A}"/>
          </ac:spMkLst>
        </pc:spChg>
        <pc:spChg chg="mod">
          <ac:chgData name="时禹 狄" userId="d22f91637ad62424" providerId="LiveId" clId="{AF07AB54-705B-4A6C-BAC0-651ECD00AA89}" dt="2021-12-23T14:27:00.147" v="6665" actId="14100"/>
          <ac:spMkLst>
            <pc:docMk/>
            <pc:sldMk cId="1837238679" sldId="270"/>
            <ac:spMk id="7" creationId="{EAEAB368-C2A2-487A-AE40-96B00C90104C}"/>
          </ac:spMkLst>
        </pc:spChg>
      </pc:sldChg>
      <pc:sldChg chg="modSp add mod modNotesTx">
        <pc:chgData name="时禹 狄" userId="d22f91637ad62424" providerId="LiveId" clId="{AF07AB54-705B-4A6C-BAC0-651ECD00AA89}" dt="2021-12-23T15:00:44.613" v="7384" actId="20577"/>
        <pc:sldMkLst>
          <pc:docMk/>
          <pc:sldMk cId="3598099972" sldId="271"/>
        </pc:sldMkLst>
        <pc:spChg chg="mod">
          <ac:chgData name="时禹 狄" userId="d22f91637ad62424" providerId="LiveId" clId="{AF07AB54-705B-4A6C-BAC0-651ECD00AA89}" dt="2021-12-23T14:57:46.863" v="7265" actId="14100"/>
          <ac:spMkLst>
            <pc:docMk/>
            <pc:sldMk cId="3598099972" sldId="271"/>
            <ac:spMk id="2" creationId="{82963E7E-5824-485E-A6C7-786E90B6E2C7}"/>
          </ac:spMkLst>
        </pc:spChg>
        <pc:spChg chg="mod">
          <ac:chgData name="时禹 狄" userId="d22f91637ad62424" providerId="LiveId" clId="{AF07AB54-705B-4A6C-BAC0-651ECD00AA89}" dt="2021-12-23T14:57:30.666" v="7245" actId="20577"/>
          <ac:spMkLst>
            <pc:docMk/>
            <pc:sldMk cId="3598099972" sldId="271"/>
            <ac:spMk id="7" creationId="{EAEAB368-C2A2-487A-AE40-96B00C90104C}"/>
          </ac:spMkLst>
        </pc:spChg>
      </pc:sldChg>
      <pc:sldChg chg="addSp modSp add mod modNotesTx">
        <pc:chgData name="时禹 狄" userId="d22f91637ad62424" providerId="LiveId" clId="{AF07AB54-705B-4A6C-BAC0-651ECD00AA89}" dt="2021-12-24T04:18:49.259" v="8058" actId="20577"/>
        <pc:sldMkLst>
          <pc:docMk/>
          <pc:sldMk cId="72051719" sldId="272"/>
        </pc:sldMkLst>
        <pc:spChg chg="mod">
          <ac:chgData name="时禹 狄" userId="d22f91637ad62424" providerId="LiveId" clId="{AF07AB54-705B-4A6C-BAC0-651ECD00AA89}" dt="2021-12-23T15:01:17.116" v="7393" actId="20577"/>
          <ac:spMkLst>
            <pc:docMk/>
            <pc:sldMk cId="72051719" sldId="272"/>
            <ac:spMk id="2" creationId="{82963E7E-5824-485E-A6C7-786E90B6E2C7}"/>
          </ac:spMkLst>
        </pc:spChg>
        <pc:spChg chg="mod">
          <ac:chgData name="时禹 狄" userId="d22f91637ad62424" providerId="LiveId" clId="{AF07AB54-705B-4A6C-BAC0-651ECD00AA89}" dt="2021-12-23T15:20:38.331" v="7823" actId="12"/>
          <ac:spMkLst>
            <pc:docMk/>
            <pc:sldMk cId="72051719" sldId="272"/>
            <ac:spMk id="7" creationId="{EAEAB368-C2A2-487A-AE40-96B00C90104C}"/>
          </ac:spMkLst>
        </pc:spChg>
        <pc:picChg chg="add mod">
          <ac:chgData name="时禹 狄" userId="d22f91637ad62424" providerId="LiveId" clId="{AF07AB54-705B-4A6C-BAC0-651ECD00AA89}" dt="2021-12-23T15:21:21.324" v="7830" actId="1076"/>
          <ac:picMkLst>
            <pc:docMk/>
            <pc:sldMk cId="72051719" sldId="272"/>
            <ac:picMk id="4" creationId="{49CB25DE-3C8E-4A82-AF84-2CBA58981D14}"/>
          </ac:picMkLst>
        </pc:picChg>
      </pc:sldChg>
      <pc:sldChg chg="modSp add mod">
        <pc:chgData name="时禹 狄" userId="d22f91637ad62424" providerId="LiveId" clId="{AF07AB54-705B-4A6C-BAC0-651ECD00AA89}" dt="2021-12-23T15:22:42.158" v="7852" actId="20577"/>
        <pc:sldMkLst>
          <pc:docMk/>
          <pc:sldMk cId="1579176871" sldId="273"/>
        </pc:sldMkLst>
        <pc:spChg chg="mod">
          <ac:chgData name="时禹 狄" userId="d22f91637ad62424" providerId="LiveId" clId="{AF07AB54-705B-4A6C-BAC0-651ECD00AA89}" dt="2021-12-23T15:22:42.158" v="7852" actId="20577"/>
          <ac:spMkLst>
            <pc:docMk/>
            <pc:sldMk cId="1579176871" sldId="273"/>
            <ac:spMk id="2" creationId="{82963E7E-5824-485E-A6C7-786E90B6E2C7}"/>
          </ac:spMkLst>
        </pc:spChg>
      </pc:sldChg>
      <pc:sldChg chg="add">
        <pc:chgData name="时禹 狄" userId="d22f91637ad62424" providerId="LiveId" clId="{AF07AB54-705B-4A6C-BAC0-651ECD00AA89}" dt="2021-12-23T09:39:08.472" v="6169"/>
        <pc:sldMkLst>
          <pc:docMk/>
          <pc:sldMk cId="1563121426" sldId="274"/>
        </pc:sldMkLst>
      </pc:sldChg>
      <pc:sldChg chg="modNotesTx">
        <pc:chgData name="时禹 狄" userId="d22f91637ad62424" providerId="LiveId" clId="{AF07AB54-705B-4A6C-BAC0-651ECD00AA89}" dt="2021-12-24T04:14:28.334" v="7853" actId="20577"/>
        <pc:sldMkLst>
          <pc:docMk/>
          <pc:sldMk cId="4080464446" sldId="278"/>
        </pc:sldMkLst>
      </pc:sldChg>
      <pc:sldMasterChg chg="addSldLayout modSldLayout">
        <pc:chgData name="时禹 狄" userId="d22f91637ad62424" providerId="LiveId" clId="{AF07AB54-705B-4A6C-BAC0-651ECD00AA89}" dt="2021-12-17T03:20:07.282" v="6"/>
        <pc:sldMasterMkLst>
          <pc:docMk/>
          <pc:sldMasterMk cId="161590348" sldId="2147483648"/>
        </pc:sldMasterMkLst>
        <pc:sldLayoutChg chg="modSp add">
          <pc:chgData name="时禹 狄" userId="d22f91637ad62424" providerId="LiveId" clId="{AF07AB54-705B-4A6C-BAC0-651ECD00AA89}" dt="2021-12-17T03:20:07.282" v="6"/>
          <pc:sldLayoutMkLst>
            <pc:docMk/>
            <pc:sldMasterMk cId="161590348" sldId="2147483648"/>
            <pc:sldLayoutMk cId="3108965298" sldId="2147483649"/>
          </pc:sldLayoutMkLst>
          <pc:spChg chg="mod">
            <ac:chgData name="时禹 狄" userId="d22f91637ad62424" providerId="LiveId" clId="{AF07AB54-705B-4A6C-BAC0-651ECD00AA89}" dt="2021-12-17T03:20:07.282" v="6"/>
            <ac:spMkLst>
              <pc:docMk/>
              <pc:sldMasterMk cId="161590348" sldId="2147483648"/>
              <pc:sldLayoutMk cId="3108965298" sldId="2147483649"/>
              <ac:spMk id="2" creationId="{C90B0375-AA70-4258-BAEC-7BE887569993}"/>
            </ac:spMkLst>
          </pc:spChg>
          <pc:spChg chg="mod">
            <ac:chgData name="时禹 狄" userId="d22f91637ad62424" providerId="LiveId" clId="{AF07AB54-705B-4A6C-BAC0-651ECD00AA89}" dt="2021-12-17T03:20:07.282" v="6"/>
            <ac:spMkLst>
              <pc:docMk/>
              <pc:sldMasterMk cId="161590348" sldId="2147483648"/>
              <pc:sldLayoutMk cId="3108965298" sldId="2147483649"/>
              <ac:spMk id="3" creationId="{711A5077-C750-4370-8CD8-F57B38520BAD}"/>
            </ac:spMkLst>
          </pc:spChg>
        </pc:sldLayoutChg>
      </pc:sldMasterChg>
      <pc:sldMasterChg chg="modSp modSldLayout">
        <pc:chgData name="时禹 狄" userId="d22f91637ad62424" providerId="LiveId" clId="{AF07AB54-705B-4A6C-BAC0-651ECD00AA89}" dt="2021-12-17T06:41:21.030" v="263"/>
        <pc:sldMasterMkLst>
          <pc:docMk/>
          <pc:sldMasterMk cId="3176155019" sldId="2147483650"/>
        </pc:sldMasterMkLst>
        <pc:spChg chg="mod">
          <ac:chgData name="时禹 狄" userId="d22f91637ad62424" providerId="LiveId" clId="{AF07AB54-705B-4A6C-BAC0-651ECD00AA89}" dt="2021-12-17T06:41:21.030" v="263"/>
          <ac:spMkLst>
            <pc:docMk/>
            <pc:sldMasterMk cId="3176155019" sldId="2147483650"/>
            <ac:spMk id="2" creationId="{00000000-0000-0000-0000-000000000000}"/>
          </ac:spMkLst>
        </pc:spChg>
        <pc:spChg chg="mod">
          <ac:chgData name="时禹 狄" userId="d22f91637ad62424" providerId="LiveId" clId="{AF07AB54-705B-4A6C-BAC0-651ECD00AA89}" dt="2021-12-17T06:41:21.030" v="263"/>
          <ac:spMkLst>
            <pc:docMk/>
            <pc:sldMasterMk cId="3176155019" sldId="2147483650"/>
            <ac:spMk id="3" creationId="{00000000-0000-0000-0000-000000000000}"/>
          </ac:spMkLst>
        </pc:spChg>
        <pc:spChg chg="mod">
          <ac:chgData name="时禹 狄" userId="d22f91637ad62424" providerId="LiveId" clId="{AF07AB54-705B-4A6C-BAC0-651ECD00AA89}" dt="2021-12-17T06:41:21.030" v="263"/>
          <ac:spMkLst>
            <pc:docMk/>
            <pc:sldMasterMk cId="3176155019" sldId="2147483650"/>
            <ac:spMk id="4" creationId="{00000000-0000-0000-0000-000000000000}"/>
          </ac:spMkLst>
        </pc:spChg>
        <pc:spChg chg="mod">
          <ac:chgData name="时禹 狄" userId="d22f91637ad62424" providerId="LiveId" clId="{AF07AB54-705B-4A6C-BAC0-651ECD00AA89}" dt="2021-12-17T06:41:21.030" v="263"/>
          <ac:spMkLst>
            <pc:docMk/>
            <pc:sldMasterMk cId="3176155019" sldId="2147483650"/>
            <ac:spMk id="5" creationId="{00000000-0000-0000-0000-000000000000}"/>
          </ac:spMkLst>
        </pc:spChg>
        <pc:spChg chg="mod">
          <ac:chgData name="时禹 狄" userId="d22f91637ad62424" providerId="LiveId" clId="{AF07AB54-705B-4A6C-BAC0-651ECD00AA89}" dt="2021-12-17T06:41:21.030" v="263"/>
          <ac:spMkLst>
            <pc:docMk/>
            <pc:sldMasterMk cId="3176155019" sldId="2147483650"/>
            <ac:spMk id="6" creationId="{00000000-0000-0000-0000-000000000000}"/>
          </ac:spMkLst>
        </pc:spChg>
        <pc:sldLayoutChg chg="modSp">
          <pc:chgData name="时禹 狄" userId="d22f91637ad62424" providerId="LiveId" clId="{AF07AB54-705B-4A6C-BAC0-651ECD00AA89}" dt="2021-12-17T06:41:21.030" v="263"/>
          <pc:sldLayoutMkLst>
            <pc:docMk/>
            <pc:sldMasterMk cId="3176155019" sldId="2147483650"/>
            <pc:sldLayoutMk cId="1644994927" sldId="2147483651"/>
          </pc:sldLayoutMkLst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1644994927" sldId="2147483651"/>
              <ac:spMk id="2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1644994927" sldId="2147483651"/>
              <ac:spMk id="3" creationId="{00000000-0000-0000-0000-000000000000}"/>
            </ac:spMkLst>
          </pc:spChg>
        </pc:sldLayoutChg>
        <pc:sldLayoutChg chg="modSp">
          <pc:chgData name="时禹 狄" userId="d22f91637ad62424" providerId="LiveId" clId="{AF07AB54-705B-4A6C-BAC0-651ECD00AA89}" dt="2021-12-17T06:41:21.030" v="263"/>
          <pc:sldLayoutMkLst>
            <pc:docMk/>
            <pc:sldMasterMk cId="3176155019" sldId="2147483650"/>
            <pc:sldLayoutMk cId="3833295474" sldId="2147483653"/>
          </pc:sldLayoutMkLst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3833295474" sldId="2147483653"/>
              <ac:spMk id="2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3833295474" sldId="2147483653"/>
              <ac:spMk id="3" creationId="{00000000-0000-0000-0000-000000000000}"/>
            </ac:spMkLst>
          </pc:spChg>
        </pc:sldLayoutChg>
        <pc:sldLayoutChg chg="modSp">
          <pc:chgData name="时禹 狄" userId="d22f91637ad62424" providerId="LiveId" clId="{AF07AB54-705B-4A6C-BAC0-651ECD00AA89}" dt="2021-12-17T06:41:21.030" v="263"/>
          <pc:sldLayoutMkLst>
            <pc:docMk/>
            <pc:sldMasterMk cId="3176155019" sldId="2147483650"/>
            <pc:sldLayoutMk cId="2616189287" sldId="2147483654"/>
          </pc:sldLayoutMkLst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2616189287" sldId="2147483654"/>
              <ac:spMk id="3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2616189287" sldId="2147483654"/>
              <ac:spMk id="4" creationId="{00000000-0000-0000-0000-000000000000}"/>
            </ac:spMkLst>
          </pc:spChg>
        </pc:sldLayoutChg>
        <pc:sldLayoutChg chg="modSp">
          <pc:chgData name="时禹 狄" userId="d22f91637ad62424" providerId="LiveId" clId="{AF07AB54-705B-4A6C-BAC0-651ECD00AA89}" dt="2021-12-17T06:41:21.030" v="263"/>
          <pc:sldLayoutMkLst>
            <pc:docMk/>
            <pc:sldMasterMk cId="3176155019" sldId="2147483650"/>
            <pc:sldLayoutMk cId="2816518540" sldId="2147483655"/>
          </pc:sldLayoutMkLst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2816518540" sldId="2147483655"/>
              <ac:spMk id="2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2816518540" sldId="2147483655"/>
              <ac:spMk id="3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2816518540" sldId="2147483655"/>
              <ac:spMk id="4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2816518540" sldId="2147483655"/>
              <ac:spMk id="5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2816518540" sldId="2147483655"/>
              <ac:spMk id="6" creationId="{00000000-0000-0000-0000-000000000000}"/>
            </ac:spMkLst>
          </pc:spChg>
        </pc:sldLayoutChg>
        <pc:sldLayoutChg chg="modSp">
          <pc:chgData name="时禹 狄" userId="d22f91637ad62424" providerId="LiveId" clId="{AF07AB54-705B-4A6C-BAC0-651ECD00AA89}" dt="2021-12-17T06:41:21.030" v="263"/>
          <pc:sldLayoutMkLst>
            <pc:docMk/>
            <pc:sldMasterMk cId="3176155019" sldId="2147483650"/>
            <pc:sldLayoutMk cId="2392628877" sldId="2147483658"/>
          </pc:sldLayoutMkLst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2392628877" sldId="2147483658"/>
              <ac:spMk id="2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2392628877" sldId="2147483658"/>
              <ac:spMk id="3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2392628877" sldId="2147483658"/>
              <ac:spMk id="4" creationId="{00000000-0000-0000-0000-000000000000}"/>
            </ac:spMkLst>
          </pc:spChg>
        </pc:sldLayoutChg>
        <pc:sldLayoutChg chg="modSp">
          <pc:chgData name="时禹 狄" userId="d22f91637ad62424" providerId="LiveId" clId="{AF07AB54-705B-4A6C-BAC0-651ECD00AA89}" dt="2021-12-17T06:41:21.030" v="263"/>
          <pc:sldLayoutMkLst>
            <pc:docMk/>
            <pc:sldMasterMk cId="3176155019" sldId="2147483650"/>
            <pc:sldLayoutMk cId="4121554478" sldId="2147483659"/>
          </pc:sldLayoutMkLst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4121554478" sldId="2147483659"/>
              <ac:spMk id="2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4121554478" sldId="2147483659"/>
              <ac:spMk id="3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4121554478" sldId="2147483659"/>
              <ac:spMk id="4" creationId="{00000000-0000-0000-0000-000000000000}"/>
            </ac:spMkLst>
          </pc:spChg>
        </pc:sldLayoutChg>
        <pc:sldLayoutChg chg="modSp">
          <pc:chgData name="时禹 狄" userId="d22f91637ad62424" providerId="LiveId" clId="{AF07AB54-705B-4A6C-BAC0-651ECD00AA89}" dt="2021-12-17T06:41:21.030" v="263"/>
          <pc:sldLayoutMkLst>
            <pc:docMk/>
            <pc:sldMasterMk cId="3176155019" sldId="2147483650"/>
            <pc:sldLayoutMk cId="3820401529" sldId="2147483661"/>
          </pc:sldLayoutMkLst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3820401529" sldId="2147483661"/>
              <ac:spMk id="2" creationId="{00000000-0000-0000-0000-000000000000}"/>
            </ac:spMkLst>
          </pc:spChg>
          <pc:spChg chg="mod">
            <ac:chgData name="时禹 狄" userId="d22f91637ad62424" providerId="LiveId" clId="{AF07AB54-705B-4A6C-BAC0-651ECD00AA89}" dt="2021-12-17T06:41:21.030" v="263"/>
            <ac:spMkLst>
              <pc:docMk/>
              <pc:sldMasterMk cId="3176155019" sldId="2147483650"/>
              <pc:sldLayoutMk cId="3820401529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A704-80EB-48C3-9FAA-C6B92A92FF65}" type="datetimeFigureOut">
              <a:rPr lang="zh-CN" altLang="en-US" smtClean="0"/>
              <a:t>2021/12/24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81C9-C2A9-435B-B7F3-44074732C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4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近十年，低延迟高吞吐的高性能 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SSD 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的出现改变了许多软件和服务的设计，在一些场景里，性能瓶颈从设备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I/O</a:t>
            </a:r>
            <a:r>
              <a:rPr lang="zh-CN" altLang="en-US" sz="1200" dirty="0">
                <a:solidFill>
                  <a:srgbClr val="121212"/>
                </a:solidFill>
                <a:latin typeface="-apple-system"/>
              </a:rPr>
              <a:t>变成了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网络，包括延迟和吞吐量。这使得人们更倾向于将数据存储到本地的 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SSD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，而非远端，引发了对嵌入到应用程序中的</a:t>
            </a:r>
            <a:r>
              <a:rPr lang="en-US" altLang="zh-CN" sz="1200" b="0" i="0" dirty="0" err="1">
                <a:solidFill>
                  <a:srgbClr val="121212"/>
                </a:solidFill>
                <a:effectLst/>
                <a:latin typeface="-apple-system"/>
              </a:rPr>
              <a:t>kv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存储引擎的需求。</a:t>
            </a:r>
            <a:endParaRPr lang="en-US" altLang="zh-CN" sz="12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6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8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大规模系统数据分片为</a:t>
            </a:r>
            <a:r>
              <a:rPr lang="en-US" altLang="zh-CN" sz="1200" dirty="0"/>
              <a:t>shards</a:t>
            </a:r>
            <a:r>
              <a:rPr lang="zh-CN" altLang="en-US" sz="1200" dirty="0"/>
              <a:t>，一个节点有多个</a:t>
            </a:r>
            <a:r>
              <a:rPr lang="en-US" altLang="zh-CN" sz="1200" dirty="0"/>
              <a:t>shard</a:t>
            </a:r>
            <a:r>
              <a:rPr lang="zh-CN" altLang="en-US" sz="1200" dirty="0"/>
              <a:t>，一个</a:t>
            </a:r>
            <a:r>
              <a:rPr lang="en-US" altLang="zh-CN" sz="1200" dirty="0" err="1"/>
              <a:t>rocksdb</a:t>
            </a:r>
            <a:r>
              <a:rPr lang="zh-CN" altLang="en-US" sz="1200" dirty="0"/>
              <a:t>实例服务一个</a:t>
            </a:r>
            <a:r>
              <a:rPr lang="en-US" altLang="zh-CN" sz="1200" dirty="0"/>
              <a:t>shard</a:t>
            </a:r>
            <a:r>
              <a:rPr lang="zh-CN" altLang="en-US" sz="1200" dirty="0"/>
              <a:t>，于是一个节点有多个</a:t>
            </a:r>
            <a:r>
              <a:rPr lang="en-US" altLang="zh-CN" sz="1200" dirty="0" err="1"/>
              <a:t>rocksdb</a:t>
            </a:r>
            <a:r>
              <a:rPr lang="zh-CN" altLang="en-US" sz="1200" dirty="0"/>
              <a:t>实例，需要主机间和实例间的资源管理</a:t>
            </a:r>
            <a:endParaRPr lang="en-US" altLang="zh-CN" sz="12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23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批量文件删除：大量文件同时删除时</a:t>
            </a:r>
            <a:r>
              <a:rPr lang="en-US" altLang="zh-CN" dirty="0"/>
              <a:t>TRIM</a:t>
            </a:r>
            <a:r>
              <a:rPr lang="zh-CN" altLang="en-US" dirty="0"/>
              <a:t>指令执行，前台</a:t>
            </a:r>
            <a:r>
              <a:rPr lang="en-US" altLang="zh-CN" dirty="0"/>
              <a:t>I/O</a:t>
            </a:r>
            <a:r>
              <a:rPr lang="zh-CN" altLang="en-US" dirty="0"/>
              <a:t>延迟上升</a:t>
            </a:r>
            <a:endParaRPr lang="en-US" altLang="zh-CN" dirty="0"/>
          </a:p>
          <a:p>
            <a:r>
              <a:rPr lang="zh-CN" altLang="en-US" dirty="0"/>
              <a:t>数据格式兼容性：软件升级、回滚、数据复制的源主机和目的主机版本不同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131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兼容性问题：一个实例创建的数据文件不能被另一个不同配置的实例打开</a:t>
            </a:r>
            <a:endParaRPr lang="en-US" altLang="zh-CN" dirty="0"/>
          </a:p>
          <a:p>
            <a:r>
              <a:rPr lang="zh-CN" altLang="en-US" dirty="0"/>
              <a:t>没有嵌入在代码中的配置采用默认参数，当</a:t>
            </a:r>
            <a:r>
              <a:rPr lang="en-US" altLang="zh-CN" dirty="0" err="1"/>
              <a:t>RocksDB</a:t>
            </a:r>
            <a:r>
              <a:rPr lang="zh-CN" altLang="en-US" dirty="0"/>
              <a:t>更新时默认参数改变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56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备份也分为逻辑和物理，和副本的区别在于应用程序经常自己备份，如果其备份需求简单的话可以使用</a:t>
            </a:r>
            <a:r>
              <a:rPr lang="en-US" altLang="zh-CN" dirty="0" err="1"/>
              <a:t>RocksDB</a:t>
            </a:r>
            <a:r>
              <a:rPr lang="zh-CN" altLang="en-US" dirty="0"/>
              <a:t>的备份引擎。</a:t>
            </a:r>
            <a:endParaRPr lang="en-US" altLang="zh-CN" dirty="0"/>
          </a:p>
          <a:p>
            <a:r>
              <a:rPr lang="zh-CN" altLang="en-US" dirty="0"/>
              <a:t>有两方面可以优化，都需要改变键值接口，后面提到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36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传输数据出错常是由于</a:t>
            </a:r>
            <a:r>
              <a:rPr lang="en-US" altLang="zh-CN" dirty="0"/>
              <a:t>bug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44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上述保护不全面，需要</a:t>
            </a:r>
            <a:r>
              <a:rPr lang="en-US" altLang="zh-CN" dirty="0"/>
              <a:t>IO</a:t>
            </a:r>
            <a:r>
              <a:rPr lang="zh-CN" altLang="en-US" dirty="0"/>
              <a:t>层以上的保护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12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数据的版本无法支持跨分片的一致性读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56</a:t>
            </a:r>
            <a:r>
              <a:rPr lang="zh-CN" altLang="en-US" dirty="0"/>
              <a:t>位版本号不够，可以使用</a:t>
            </a:r>
            <a:r>
              <a:rPr lang="en-US" altLang="zh-CN" dirty="0"/>
              <a:t>Key/value</a:t>
            </a:r>
            <a:r>
              <a:rPr lang="zh-CN" altLang="en-US" dirty="0"/>
              <a:t>时间戳，但影响性能；</a:t>
            </a:r>
            <a:r>
              <a:rPr lang="zh-CN" altLang="en-US" sz="1200" dirty="0"/>
              <a:t>面向应用的时间戳</a:t>
            </a:r>
            <a:r>
              <a:rPr lang="zh-CN" altLang="en-US" dirty="0"/>
              <a:t>可以全局使用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7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数据的版本无法支持跨分片的一致性读</a:t>
            </a:r>
            <a:endParaRPr lang="en-US" altLang="zh-CN" dirty="0"/>
          </a:p>
          <a:p>
            <a:r>
              <a:rPr lang="en-US" altLang="zh-CN" dirty="0"/>
              <a:t>Key/value</a:t>
            </a:r>
            <a:r>
              <a:rPr lang="zh-CN" altLang="en-US" dirty="0"/>
              <a:t>时间戳影响性能；应用程序指定的时间戳可以全局使用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35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3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Tiered Compaction</a:t>
            </a:r>
            <a:r>
              <a:rPr lang="zh-CN" altLang="en-US" dirty="0"/>
              <a:t>：点查遍历所有的</a:t>
            </a:r>
            <a:r>
              <a:rPr lang="en-US" altLang="zh-CN" dirty="0"/>
              <a:t>run</a:t>
            </a:r>
            <a:r>
              <a:rPr lang="zh-CN" altLang="en-US" dirty="0"/>
              <a:t>，范围查遍历每一层的每个</a:t>
            </a:r>
            <a:r>
              <a:rPr lang="en-US" altLang="zh-CN" dirty="0"/>
              <a:t>run</a:t>
            </a:r>
          </a:p>
          <a:p>
            <a:r>
              <a:rPr lang="en-US" altLang="zh-CN" dirty="0"/>
              <a:t>Leveled Compaction</a:t>
            </a:r>
            <a:r>
              <a:rPr lang="zh-CN" altLang="en-US" dirty="0"/>
              <a:t>：写时上下层</a:t>
            </a:r>
            <a:r>
              <a:rPr lang="en-US" altLang="zh-CN" dirty="0"/>
              <a:t>merge</a:t>
            </a:r>
            <a:r>
              <a:rPr lang="zh-CN" altLang="en-US" dirty="0"/>
              <a:t>可能涉及到全部数据造成写放大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08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1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9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写速率大时采用写放大较小的策略，否则采用激进的</a:t>
            </a:r>
            <a:r>
              <a:rPr lang="en-US" altLang="zh-CN" dirty="0"/>
              <a:t>Compaction</a:t>
            </a:r>
            <a:r>
              <a:rPr lang="zh-CN" altLang="en-US" dirty="0"/>
              <a:t>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5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基于多年开发经验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Dynamic Leveled Compaction</a:t>
            </a:r>
            <a:r>
              <a:rPr lang="zh-CN" altLang="en-US" sz="1200" dirty="0"/>
              <a:t>根据最后一层实际的数据大小动态调整上面各层的大小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8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作者基于经验</a:t>
            </a:r>
            <a:endParaRPr lang="en-US" altLang="zh-CN" dirty="0"/>
          </a:p>
          <a:p>
            <a:r>
              <a:rPr lang="zh-CN" altLang="en-US" dirty="0"/>
              <a:t>大部分负载受限于空间，少部分受限于</a:t>
            </a:r>
            <a:r>
              <a:rPr lang="en-US" altLang="zh-CN" dirty="0"/>
              <a:t>CPU</a:t>
            </a:r>
            <a:r>
              <a:rPr lang="zh-CN" altLang="en-US" dirty="0"/>
              <a:t>的是因为配置不当等原因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7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8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SSD</a:t>
            </a:r>
            <a:r>
              <a:rPr lang="zh-CN" altLang="en-US" dirty="0"/>
              <a:t>架构优化：使用</a:t>
            </a:r>
            <a:r>
              <a:rPr lang="en-US" altLang="zh-CN" dirty="0" err="1"/>
              <a:t>rocksdb</a:t>
            </a:r>
            <a:r>
              <a:rPr lang="zh-CN" altLang="en-US" dirty="0"/>
              <a:t>的应用受限于空间，而非优化的延迟和擦除，因而受益不多</a:t>
            </a:r>
            <a:endParaRPr lang="en-US" altLang="zh-CN" dirty="0"/>
          </a:p>
          <a:p>
            <a:r>
              <a:rPr lang="zh-CN" altLang="en-US" dirty="0"/>
              <a:t>远程存储：作者为</a:t>
            </a:r>
            <a:r>
              <a:rPr lang="en-US" altLang="zh-CN" dirty="0" err="1"/>
              <a:t>rocksdb</a:t>
            </a:r>
            <a:r>
              <a:rPr lang="zh-CN" altLang="en-US" dirty="0"/>
              <a:t>添加了临时故障处理、</a:t>
            </a:r>
            <a:r>
              <a:rPr lang="en-US" altLang="zh-CN" dirty="0"/>
              <a:t>QoS</a:t>
            </a:r>
            <a:r>
              <a:rPr lang="zh-CN" altLang="en-US" dirty="0"/>
              <a:t>、报告分析信息等功能，但仍需更多工作</a:t>
            </a:r>
            <a:endParaRPr lang="en-US" altLang="zh-CN" dirty="0"/>
          </a:p>
          <a:p>
            <a:r>
              <a:rPr lang="en-US" altLang="zh-CN" dirty="0"/>
              <a:t>SCM</a:t>
            </a:r>
            <a:r>
              <a:rPr lang="zh-CN" altLang="en-US" dirty="0"/>
              <a:t>：</a:t>
            </a:r>
            <a:r>
              <a:rPr lang="en-US" altLang="zh-CN" dirty="0" err="1"/>
              <a:t>Rocksdb</a:t>
            </a:r>
            <a:r>
              <a:rPr lang="zh-CN" altLang="en-US" dirty="0"/>
              <a:t>主要受限于空间和</a:t>
            </a:r>
            <a:r>
              <a:rPr lang="en-US" altLang="zh-CN" dirty="0" err="1"/>
              <a:t>cpu</a:t>
            </a:r>
            <a:r>
              <a:rPr lang="zh-CN" altLang="en-US" dirty="0"/>
              <a:t>，而非</a:t>
            </a:r>
            <a:r>
              <a:rPr lang="en-US" altLang="zh-CN" dirty="0"/>
              <a:t>I/O</a:t>
            </a:r>
            <a:r>
              <a:rPr lang="zh-CN" altLang="en-US" dirty="0"/>
              <a:t>；</a:t>
            </a:r>
            <a:r>
              <a:rPr lang="en-US" altLang="zh-CN" dirty="0"/>
              <a:t>WAL</a:t>
            </a:r>
            <a:r>
              <a:rPr lang="zh-CN" altLang="en-US" dirty="0"/>
              <a:t>在移动到</a:t>
            </a:r>
            <a:r>
              <a:rPr lang="en-US" altLang="zh-CN" dirty="0"/>
              <a:t>SSD</a:t>
            </a:r>
            <a:r>
              <a:rPr lang="zh-CN" altLang="en-US" dirty="0"/>
              <a:t>前只需要一小块空间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1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SSD</a:t>
            </a:r>
            <a:r>
              <a:rPr lang="zh-CN" altLang="en-US" sz="1200" dirty="0"/>
              <a:t>价格下降得不足以用</a:t>
            </a:r>
            <a:r>
              <a:rPr lang="en-US" altLang="zh-CN" sz="1200" dirty="0"/>
              <a:t>CPU</a:t>
            </a:r>
            <a:r>
              <a:rPr lang="zh-CN" altLang="en-US" sz="1200" dirty="0"/>
              <a:t>和</a:t>
            </a:r>
            <a:r>
              <a:rPr lang="en-US" altLang="zh-CN" sz="1200" dirty="0"/>
              <a:t>DRAM</a:t>
            </a:r>
            <a:r>
              <a:rPr lang="zh-CN" altLang="en-US" sz="1200" dirty="0"/>
              <a:t>换取</a:t>
            </a:r>
            <a:r>
              <a:rPr lang="en-US" altLang="zh-CN" sz="1200" dirty="0"/>
              <a:t>SSD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381C9-C2A9-435B-B7F3-44074732CE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4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0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0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9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8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1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8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7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2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5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0545B-0C07-462C-9526-3EB7C84CF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300" dirty="0">
                <a:solidFill>
                  <a:srgbClr val="121212"/>
                </a:solidFill>
                <a:latin typeface="-apple-system"/>
              </a:rPr>
              <a:t>Evolution of Development Priorities in Key-value Stores Serving Large-scale Applications: The </a:t>
            </a:r>
            <a:r>
              <a:rPr lang="en-US" altLang="zh-CN" sz="3300" dirty="0" err="1">
                <a:solidFill>
                  <a:srgbClr val="121212"/>
                </a:solidFill>
                <a:latin typeface="-apple-system"/>
              </a:rPr>
              <a:t>RocksDB</a:t>
            </a:r>
            <a:r>
              <a:rPr lang="en-US" altLang="zh-CN" sz="3300" dirty="0">
                <a:solidFill>
                  <a:srgbClr val="121212"/>
                </a:solidFill>
                <a:latin typeface="-apple-system"/>
              </a:rPr>
              <a:t> Experience</a:t>
            </a:r>
            <a:br>
              <a:rPr lang="en-US" altLang="zh-CN" sz="3300" dirty="0">
                <a:solidFill>
                  <a:srgbClr val="121212"/>
                </a:solidFill>
                <a:latin typeface="-apple-system"/>
              </a:rPr>
            </a:br>
            <a:br>
              <a:rPr lang="en-US" altLang="zh-CN" sz="3300" dirty="0">
                <a:solidFill>
                  <a:srgbClr val="121212"/>
                </a:solidFill>
                <a:latin typeface="-apple-system"/>
              </a:rPr>
            </a:b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FAST’21</a:t>
            </a:r>
            <a:endParaRPr lang="zh-CN" altLang="en-US" sz="33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076B6C-85B9-48A4-BDC0-AADEA9BFC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149045"/>
            <a:ext cx="6858000" cy="896484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武汉光电国家研究中心</a:t>
            </a:r>
            <a:endParaRPr lang="en-US" altLang="zh-CN" sz="1800" dirty="0"/>
          </a:p>
          <a:p>
            <a:r>
              <a:rPr lang="zh-CN" altLang="en-US" sz="1800" dirty="0"/>
              <a:t>狄时禹</a:t>
            </a:r>
          </a:p>
        </p:txBody>
      </p:sp>
    </p:spTree>
    <p:extLst>
      <p:ext uri="{BB962C8B-B14F-4D97-AF65-F5344CB8AC3E}">
        <p14:creationId xmlns:p14="http://schemas.microsoft.com/office/powerpoint/2010/main" val="39747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756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</a:t>
            </a:r>
            <a:r>
              <a:rPr lang="zh-CN" altLang="en-US" sz="3600" b="1" dirty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RocksDB</a:t>
            </a:r>
            <a:r>
              <a:rPr lang="zh-CN" altLang="en-US" sz="3600" b="1" dirty="0"/>
              <a:t>优化目标</a:t>
            </a:r>
            <a:r>
              <a:rPr lang="en-US" altLang="zh-CN" sz="3600" b="1" dirty="0"/>
              <a:t>——CPU</a:t>
            </a:r>
            <a:r>
              <a:rPr lang="zh-CN" altLang="en-US" sz="3600" b="1" dirty="0"/>
              <a:t>利用率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5" y="1206283"/>
            <a:ext cx="6100900" cy="446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很多人性能瓶颈已从足够快的 </a:t>
            </a:r>
            <a:r>
              <a:rPr lang="en-US" altLang="zh-CN" sz="2400" dirty="0"/>
              <a:t>SSD </a:t>
            </a:r>
            <a:r>
              <a:rPr lang="zh-CN" altLang="en-US" sz="2400" dirty="0"/>
              <a:t>转移到了 </a:t>
            </a:r>
            <a:r>
              <a:rPr lang="en-US" altLang="zh-CN" sz="2400" dirty="0"/>
              <a:t>CPU</a:t>
            </a:r>
            <a:r>
              <a:rPr lang="zh-CN" altLang="en-US" sz="2400" dirty="0"/>
              <a:t>。文章作者并不赞同，原因有二：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大部分应用</a:t>
            </a:r>
            <a:r>
              <a:rPr lang="zh-CN" altLang="en-US" sz="2400" b="1" dirty="0"/>
              <a:t>受限于空间</a:t>
            </a:r>
            <a:r>
              <a:rPr lang="zh-CN" altLang="en-US" sz="2400" dirty="0"/>
              <a:t>，而非</a:t>
            </a:r>
            <a:r>
              <a:rPr lang="en-US" altLang="zh-CN" sz="2400" dirty="0"/>
              <a:t>SSD</a:t>
            </a:r>
            <a:r>
              <a:rPr lang="zh-CN" altLang="en-US" sz="2400" dirty="0"/>
              <a:t>的</a:t>
            </a:r>
            <a:r>
              <a:rPr lang="en-US" altLang="zh-CN" sz="2400" dirty="0"/>
              <a:t>IOPS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实际场景中高端</a:t>
            </a:r>
            <a:r>
              <a:rPr lang="en-US" altLang="zh-CN" sz="2400" dirty="0"/>
              <a:t>CPU</a:t>
            </a:r>
            <a:r>
              <a:rPr lang="zh-CN" altLang="en-US" sz="2400" dirty="0"/>
              <a:t>能饱和高端</a:t>
            </a:r>
            <a:r>
              <a:rPr lang="en-US" altLang="zh-CN" sz="2400" dirty="0"/>
              <a:t>SSD</a:t>
            </a:r>
            <a:r>
              <a:rPr lang="zh-CN" altLang="en-US" sz="2400" dirty="0"/>
              <a:t>。即使是单</a:t>
            </a:r>
            <a:r>
              <a:rPr lang="en-US" altLang="zh-CN" sz="2400" dirty="0"/>
              <a:t>CPU</a:t>
            </a:r>
            <a:r>
              <a:rPr lang="zh-CN" altLang="en-US" sz="2400" dirty="0"/>
              <a:t>多</a:t>
            </a:r>
            <a:r>
              <a:rPr lang="en-US" altLang="zh-CN" sz="2400" dirty="0"/>
              <a:t>SSD</a:t>
            </a:r>
            <a:r>
              <a:rPr lang="zh-CN" altLang="en-US" sz="2400" dirty="0"/>
              <a:t>，现有技术也可以做到很好的平衡。而对于写密集型负载，有些可以为</a:t>
            </a:r>
            <a:r>
              <a:rPr lang="en-US" altLang="zh-CN" sz="2400" dirty="0" err="1"/>
              <a:t>RocksDB</a:t>
            </a:r>
            <a:r>
              <a:rPr lang="zh-CN" altLang="en-US" sz="2400" dirty="0"/>
              <a:t>配置轻量压缩策略，其他的可能只是不适合用</a:t>
            </a:r>
            <a:r>
              <a:rPr lang="en-US" altLang="zh-CN" sz="2400" dirty="0"/>
              <a:t>SSD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B48026-6C3B-4498-BA47-0799CF95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42" y="1206283"/>
            <a:ext cx="5517358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7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756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</a:t>
            </a:r>
            <a:r>
              <a:rPr lang="zh-CN" altLang="en-US" sz="3600" b="1" dirty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RocksDB</a:t>
            </a:r>
            <a:r>
              <a:rPr lang="zh-CN" altLang="en-US" sz="3600" b="1" dirty="0"/>
              <a:t>优化目标</a:t>
            </a:r>
            <a:r>
              <a:rPr lang="en-US" altLang="zh-CN" sz="3600" b="1" dirty="0"/>
              <a:t>——CPU</a:t>
            </a:r>
            <a:r>
              <a:rPr lang="zh-CN" altLang="en-US" sz="3600" b="1" dirty="0"/>
              <a:t>利用率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4" y="1206283"/>
            <a:ext cx="10537053" cy="438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减少</a:t>
            </a:r>
            <a:r>
              <a:rPr lang="en-US" altLang="zh-CN" sz="2400" dirty="0"/>
              <a:t>CPU</a:t>
            </a:r>
            <a:r>
              <a:rPr lang="zh-CN" altLang="en-US" sz="2400" dirty="0"/>
              <a:t>开销依然是一个重要的优化目标：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减少空间放大已经很难了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提升少数确受</a:t>
            </a:r>
            <a:r>
              <a:rPr lang="en-US" altLang="zh-CN" sz="2000" dirty="0"/>
              <a:t>CPU</a:t>
            </a:r>
            <a:r>
              <a:rPr lang="zh-CN" altLang="en-US" sz="2000" dirty="0"/>
              <a:t>限制的应用的性能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CPU</a:t>
            </a:r>
            <a:r>
              <a:rPr lang="zh-CN" altLang="en-US" sz="2000" dirty="0"/>
              <a:t>和内存的价格在增长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降低</a:t>
            </a:r>
            <a:r>
              <a:rPr lang="en-US" altLang="zh-CN" sz="2400" dirty="0"/>
              <a:t>CPU</a:t>
            </a:r>
            <a:r>
              <a:rPr lang="zh-CN" altLang="en-US" sz="2400" dirty="0"/>
              <a:t>开销措施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前缀</a:t>
            </a:r>
            <a:r>
              <a:rPr lang="en-US" altLang="zh-CN" sz="2000" dirty="0"/>
              <a:t>Bloom Filter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索引查找前使用</a:t>
            </a:r>
            <a:r>
              <a:rPr lang="en-US" altLang="zh-CN" sz="2000" dirty="0"/>
              <a:t>Bloom Filter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其他</a:t>
            </a:r>
            <a:r>
              <a:rPr lang="en-US" altLang="zh-CN" sz="2000" dirty="0"/>
              <a:t>Bloom Filter</a:t>
            </a:r>
            <a:r>
              <a:rPr lang="zh-CN" altLang="en-US" sz="2000" dirty="0"/>
              <a:t>的优化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0529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02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</a:t>
            </a:r>
            <a:r>
              <a:rPr lang="zh-CN" altLang="en-US" sz="3600" b="1" dirty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RocksDB</a:t>
            </a:r>
            <a:r>
              <a:rPr lang="zh-CN" altLang="en-US" sz="3600" b="1" dirty="0"/>
              <a:t>优化目标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适应新技术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4" y="1206283"/>
            <a:ext cx="5187287" cy="244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SSD</a:t>
            </a:r>
            <a:r>
              <a:rPr lang="zh-CN" altLang="en-US" sz="2400" dirty="0"/>
              <a:t>架构的优化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OC-SSD</a:t>
            </a:r>
            <a:r>
              <a:rPr lang="zh-CN" altLang="en-US" sz="2000" dirty="0"/>
              <a:t>、</a:t>
            </a:r>
            <a:r>
              <a:rPr lang="en-US" altLang="zh-CN" sz="2000" dirty="0"/>
              <a:t>Multi-Stream SSD</a:t>
            </a:r>
            <a:r>
              <a:rPr lang="zh-CN" altLang="en-US" sz="2000" dirty="0"/>
              <a:t>、</a:t>
            </a:r>
            <a:r>
              <a:rPr lang="en-US" altLang="zh-CN" sz="2000" dirty="0"/>
              <a:t>ZNS</a:t>
            </a:r>
            <a:r>
              <a:rPr lang="zh-CN" altLang="en-US" sz="2000" dirty="0"/>
              <a:t>优化延迟和</a:t>
            </a:r>
            <a:r>
              <a:rPr lang="en-US" altLang="zh-CN" sz="2000" dirty="0"/>
              <a:t>flash</a:t>
            </a:r>
            <a:r>
              <a:rPr lang="zh-CN" altLang="en-US" sz="2000" dirty="0"/>
              <a:t>擦除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大多数应用受限于空间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将适配工作委托给文件系统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98A82B-63B2-4DB0-8866-8A364BD1536C}"/>
              </a:ext>
            </a:extLst>
          </p:cNvPr>
          <p:cNvSpPr txBox="1"/>
          <p:nvPr/>
        </p:nvSpPr>
        <p:spPr>
          <a:xfrm>
            <a:off x="666974" y="4194996"/>
            <a:ext cx="5429027" cy="152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存储内计算</a:t>
            </a:r>
            <a:r>
              <a:rPr lang="en-US" altLang="zh-CN" sz="2400" dirty="0"/>
              <a:t>(In-Storage Computing, ISC)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RocksDB</a:t>
            </a:r>
            <a:r>
              <a:rPr lang="zh-CN" altLang="en-US" sz="2000" dirty="0"/>
              <a:t>的适应</a:t>
            </a:r>
            <a:r>
              <a:rPr lang="en-US" altLang="zh-CN" sz="2000" dirty="0"/>
              <a:t>ISC</a:t>
            </a:r>
            <a:r>
              <a:rPr lang="zh-CN" altLang="en-US" sz="2000" dirty="0"/>
              <a:t>具有挑战性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需要改动对整个软件栈的</a:t>
            </a:r>
            <a:r>
              <a:rPr lang="en-US" altLang="zh-CN" sz="2000" dirty="0"/>
              <a:t>API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9B54D3-52E0-4705-8C5A-E9E4D5EA59B4}"/>
              </a:ext>
            </a:extLst>
          </p:cNvPr>
          <p:cNvSpPr txBox="1"/>
          <p:nvPr/>
        </p:nvSpPr>
        <p:spPr>
          <a:xfrm>
            <a:off x="5969876" y="1206283"/>
            <a:ext cx="5812221" cy="198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远程存储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可以同时充分利用</a:t>
            </a:r>
            <a:r>
              <a:rPr lang="en-US" altLang="zh-CN" sz="2000" dirty="0"/>
              <a:t>CPU</a:t>
            </a:r>
            <a:r>
              <a:rPr lang="zh-CN" altLang="en-US" sz="2000" dirty="0"/>
              <a:t>和远端</a:t>
            </a:r>
            <a:r>
              <a:rPr lang="en-US" altLang="zh-CN" sz="2000" dirty="0"/>
              <a:t>SSD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尝试合并以及并行化</a:t>
            </a:r>
            <a:r>
              <a:rPr lang="en-US" altLang="zh-CN" sz="2000" dirty="0"/>
              <a:t>I/O</a:t>
            </a:r>
            <a:r>
              <a:rPr lang="zh-CN" altLang="en-US" sz="2000" dirty="0"/>
              <a:t>降低</a:t>
            </a:r>
            <a:r>
              <a:rPr lang="en-US" altLang="zh-CN" sz="2000" dirty="0"/>
              <a:t>IO</a:t>
            </a:r>
            <a:r>
              <a:rPr lang="zh-CN" altLang="en-US" sz="2000" dirty="0"/>
              <a:t>延时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临时故障处理、</a:t>
            </a:r>
            <a:r>
              <a:rPr lang="en-US" altLang="zh-CN" sz="2000" dirty="0"/>
              <a:t>QoS</a:t>
            </a:r>
            <a:r>
              <a:rPr lang="zh-CN" altLang="en-US" sz="2000" dirty="0"/>
              <a:t>、报告分析信息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58D631-6563-4A43-9622-A46D118EDDAB}"/>
              </a:ext>
            </a:extLst>
          </p:cNvPr>
          <p:cNvSpPr txBox="1"/>
          <p:nvPr/>
        </p:nvSpPr>
        <p:spPr>
          <a:xfrm>
            <a:off x="5969876" y="3640997"/>
            <a:ext cx="6222124" cy="198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存储级内存</a:t>
            </a:r>
            <a:r>
              <a:rPr lang="en-US" altLang="zh-CN" sz="2400" dirty="0"/>
              <a:t>(SCM)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作为</a:t>
            </a:r>
            <a:r>
              <a:rPr lang="en-US" altLang="zh-CN" sz="2000" dirty="0"/>
              <a:t>DRAM</a:t>
            </a:r>
            <a:r>
              <a:rPr lang="zh-CN" altLang="en-US" sz="2000" dirty="0"/>
              <a:t>的扩展</a:t>
            </a:r>
            <a:r>
              <a:rPr lang="en-US" altLang="zh-CN" sz="2000" dirty="0"/>
              <a:t>:key</a:t>
            </a:r>
            <a:r>
              <a:rPr lang="zh-CN" altLang="en-US" sz="2000" dirty="0"/>
              <a:t>数据结构适配、使用代价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作为数据库主存</a:t>
            </a:r>
            <a:r>
              <a:rPr lang="en-US" altLang="zh-CN" sz="2000" dirty="0"/>
              <a:t>:</a:t>
            </a:r>
            <a:r>
              <a:rPr lang="en-US" altLang="zh-CN" sz="2000" dirty="0" err="1"/>
              <a:t>RocksDB</a:t>
            </a:r>
            <a:r>
              <a:rPr lang="zh-CN" altLang="en-US" sz="2000" dirty="0"/>
              <a:t>受限于空间和</a:t>
            </a:r>
            <a:r>
              <a:rPr lang="en-US" altLang="zh-CN" sz="2000" dirty="0"/>
              <a:t>CPU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存储</a:t>
            </a:r>
            <a:r>
              <a:rPr lang="en-US" altLang="zh-CN" sz="2000" dirty="0"/>
              <a:t>WAL:</a:t>
            </a:r>
            <a:r>
              <a:rPr lang="zh-CN" altLang="en-US" sz="2000" dirty="0"/>
              <a:t>代价是否合理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406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02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</a:t>
            </a:r>
            <a:r>
              <a:rPr lang="zh-CN" altLang="en-US" sz="3600" b="1" dirty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RocksDB</a:t>
            </a:r>
            <a:r>
              <a:rPr lang="zh-CN" altLang="en-US" sz="3600" b="1" dirty="0"/>
              <a:t>优化目标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数据结构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4" y="1206284"/>
            <a:ext cx="7625688" cy="355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LSM-Tree</a:t>
            </a:r>
            <a:r>
              <a:rPr lang="zh-CN" altLang="en-US" sz="2400" dirty="0"/>
              <a:t>仍适用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SSD</a:t>
            </a:r>
            <a:r>
              <a:rPr lang="zh-CN" altLang="en-US" sz="2000" dirty="0"/>
              <a:t>价格下降得不够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用</a:t>
            </a:r>
            <a:r>
              <a:rPr lang="en-US" altLang="zh-CN" sz="2000" dirty="0"/>
              <a:t>CPU</a:t>
            </a:r>
            <a:r>
              <a:rPr lang="zh-CN" altLang="en-US" sz="2000" dirty="0"/>
              <a:t>或</a:t>
            </a:r>
            <a:r>
              <a:rPr lang="en-US" altLang="zh-CN" sz="2000" dirty="0"/>
              <a:t>DRAM</a:t>
            </a:r>
            <a:r>
              <a:rPr lang="zh-CN" altLang="en-US" sz="2000" dirty="0"/>
              <a:t>换取</a:t>
            </a:r>
            <a:r>
              <a:rPr lang="en-US" altLang="zh-CN" sz="2000" dirty="0"/>
              <a:t>SSD</a:t>
            </a:r>
            <a:r>
              <a:rPr lang="zh-CN" altLang="en-US" sz="2000" dirty="0"/>
              <a:t>只适用部分应用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写放大仍需进一步降低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对象很大时，键值分离可减少写放大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WiscKey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ForrestDB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045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02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3</a:t>
            </a:r>
            <a:r>
              <a:rPr lang="zh-CN" altLang="en-US" sz="3600" b="1" dirty="0"/>
              <a:t>、大规模系统的经验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4" y="1206284"/>
            <a:ext cx="762568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资源管理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WAL</a:t>
            </a:r>
            <a:r>
              <a:rPr lang="zh-CN" altLang="en-US" sz="2400" dirty="0"/>
              <a:t>处理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批量文件删除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数据格式兼容性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配置管理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副本和备份支持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8564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02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3</a:t>
            </a:r>
            <a:r>
              <a:rPr lang="zh-CN" altLang="en-US" sz="3600" b="1" dirty="0"/>
              <a:t>、大规模系统的经验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资源管理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4" y="1206284"/>
            <a:ext cx="4020640" cy="511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全局资源限制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写缓存和快缓存的内存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Compaction I/O</a:t>
            </a:r>
            <a:r>
              <a:rPr lang="zh-CN" altLang="en-US" sz="2000" dirty="0"/>
              <a:t>带宽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Compaction</a:t>
            </a:r>
            <a:r>
              <a:rPr lang="zh-CN" altLang="en-US" sz="2000" dirty="0"/>
              <a:t>线程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磁盘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文件删除速率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本地资源限制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资源控制器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优先级控制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0A6ED7-AF44-441F-B7DB-8F5134C64F83}"/>
              </a:ext>
            </a:extLst>
          </p:cNvPr>
          <p:cNvSpPr txBox="1"/>
          <p:nvPr/>
        </p:nvSpPr>
        <p:spPr>
          <a:xfrm>
            <a:off x="4897822" y="1206284"/>
            <a:ext cx="6096000" cy="198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使用线程池，否则：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上下文切换开销大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调试困难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I/O</a:t>
            </a:r>
            <a:r>
              <a:rPr lang="zh-CN" altLang="en-US" sz="2000" dirty="0"/>
              <a:t>激增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A10B28-B704-4E36-97C9-A0A5A429583A}"/>
              </a:ext>
            </a:extLst>
          </p:cNvPr>
          <p:cNvSpPr txBox="1"/>
          <p:nvPr/>
        </p:nvSpPr>
        <p:spPr>
          <a:xfrm>
            <a:off x="4897822" y="4015653"/>
            <a:ext cx="6096000" cy="152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全局资源管理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每个实例谨慎使用资源</a:t>
            </a:r>
            <a:r>
              <a:rPr lang="en-US" altLang="zh-CN" sz="2000" dirty="0"/>
              <a:t>:</a:t>
            </a:r>
            <a:r>
              <a:rPr lang="zh-CN" altLang="en-US" sz="2000" dirty="0"/>
              <a:t>可能资源利用不充分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实例间共享资源使用信息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3723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114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3</a:t>
            </a:r>
            <a:r>
              <a:rPr lang="zh-CN" altLang="en-US" sz="3600" b="1" dirty="0"/>
              <a:t>、大规模系统的经验</a:t>
            </a:r>
            <a:r>
              <a:rPr lang="en-US" altLang="zh-CN" sz="3600" b="1" dirty="0"/>
              <a:t>——WAL</a:t>
            </a:r>
            <a:r>
              <a:rPr lang="zh-CN" altLang="en-US" sz="3600" b="1" dirty="0"/>
              <a:t>、文件删除、兼容性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4" y="1206284"/>
            <a:ext cx="7625688" cy="262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WAL</a:t>
            </a:r>
            <a:r>
              <a:rPr lang="zh-CN" altLang="en-US" sz="2400" dirty="0"/>
              <a:t>处理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大规模系统有多副本或日志，可能无需</a:t>
            </a:r>
            <a:r>
              <a:rPr lang="en-US" altLang="zh-CN" sz="2000" dirty="0"/>
              <a:t>WAL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设置</a:t>
            </a:r>
            <a:r>
              <a:rPr lang="en-US" altLang="zh-CN" sz="2000" dirty="0"/>
              <a:t>WAL</a:t>
            </a:r>
            <a:r>
              <a:rPr lang="zh-CN" altLang="en-US" sz="2000" dirty="0"/>
              <a:t>同步策略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批量文件删除：限制删除速率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数据格式兼容性：向前、向后兼容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9809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02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3</a:t>
            </a:r>
            <a:r>
              <a:rPr lang="zh-CN" altLang="en-US" sz="3600" b="1" dirty="0"/>
              <a:t>、大规模系统的经验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配置管理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4" y="1206284"/>
            <a:ext cx="4878420" cy="244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RocksDB</a:t>
            </a:r>
            <a:r>
              <a:rPr lang="zh-CN" altLang="en-US" sz="2400" dirty="0"/>
              <a:t>参数配置嵌入在代码中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兼容性问题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更新导致默认参数变化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支持字符串参数配置和配置文件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兼容性验证工具、迁移工具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CB25DE-3C8E-4A82-AF84-2CBA5898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" y="3835091"/>
            <a:ext cx="8455564" cy="1816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314D1F-7A68-4500-9D0B-48D5F7066CE1}"/>
              </a:ext>
            </a:extLst>
          </p:cNvPr>
          <p:cNvSpPr txBox="1"/>
          <p:nvPr/>
        </p:nvSpPr>
        <p:spPr>
          <a:xfrm>
            <a:off x="5998195" y="1206284"/>
            <a:ext cx="4690826" cy="244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大量配置选项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选择过多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需考虑工作负载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第三方用户不了解</a:t>
            </a:r>
            <a:r>
              <a:rPr lang="en-US" altLang="zh-CN" sz="2000" dirty="0" err="1"/>
              <a:t>RocksDB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支持自适应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205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02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3</a:t>
            </a:r>
            <a:r>
              <a:rPr lang="zh-CN" altLang="en-US" sz="3600" b="1" dirty="0"/>
              <a:t>、大规模系统的经验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副本和备份支持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4" y="1206284"/>
            <a:ext cx="7625688" cy="438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副本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逻辑复制</a:t>
            </a:r>
            <a:endParaRPr lang="en-US" altLang="zh-CN" sz="20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复制源：支持数据扫描</a:t>
            </a:r>
            <a:r>
              <a:rPr lang="en-US" altLang="zh-CN" sz="2000" dirty="0"/>
              <a:t>(</a:t>
            </a:r>
            <a:r>
              <a:rPr lang="zh-CN" altLang="en-US" sz="2000" dirty="0"/>
              <a:t>结果不入</a:t>
            </a:r>
            <a:r>
              <a:rPr lang="en-US" altLang="zh-CN" sz="2000" dirty="0"/>
              <a:t>cache)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目的地：支持并优化批量写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物理复制：直接复制</a:t>
            </a:r>
            <a:r>
              <a:rPr lang="en-US" altLang="zh-CN" sz="2000" dirty="0" err="1"/>
              <a:t>SSTable</a:t>
            </a:r>
            <a:r>
              <a:rPr lang="zh-CN" altLang="en-US" sz="2000" dirty="0"/>
              <a:t>等文件，复制时防止数据被修改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备份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逻辑备份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物理备份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满足简单备份需求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917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02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4</a:t>
            </a:r>
            <a:r>
              <a:rPr lang="zh-CN" altLang="en-US" sz="3600" b="1" dirty="0"/>
              <a:t>、故障处理经验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4" y="1206284"/>
            <a:ext cx="5291374" cy="290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故障出现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CPU/</a:t>
            </a:r>
            <a:r>
              <a:rPr lang="zh-CN" altLang="en-US" sz="2000" dirty="0"/>
              <a:t>内存出错很少，但确实有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比较主索引和二级索引估算故障频率</a:t>
            </a:r>
            <a:endParaRPr lang="en-US" altLang="zh-CN" sz="20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1</a:t>
            </a:r>
            <a:r>
              <a:rPr lang="zh-CN" altLang="en-US" sz="2000" dirty="0"/>
              <a:t>次</a:t>
            </a:r>
            <a:r>
              <a:rPr lang="en-US" altLang="zh-CN" sz="2000" dirty="0"/>
              <a:t>/100PB/3</a:t>
            </a:r>
            <a:r>
              <a:rPr lang="zh-CN" altLang="en-US" sz="2000" dirty="0"/>
              <a:t>个月</a:t>
            </a:r>
            <a:endParaRPr lang="en-US" altLang="zh-CN" sz="20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40%</a:t>
            </a:r>
            <a:r>
              <a:rPr lang="zh-CN" altLang="en-US" sz="2000" dirty="0"/>
              <a:t>传播到其他副本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传输数据出错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69FC47-2776-4752-8849-C6A14741A93F}"/>
              </a:ext>
            </a:extLst>
          </p:cNvPr>
          <p:cNvSpPr txBox="1"/>
          <p:nvPr/>
        </p:nvSpPr>
        <p:spPr>
          <a:xfrm>
            <a:off x="666974" y="4113875"/>
            <a:ext cx="5291374" cy="198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多层保护：尽早发现数据错误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Block</a:t>
            </a:r>
            <a:r>
              <a:rPr lang="zh-CN" altLang="en-US" sz="2000" dirty="0"/>
              <a:t>校验和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文件校验和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保护</a:t>
            </a:r>
            <a:r>
              <a:rPr lang="en-US" altLang="zh-CN" sz="2000" dirty="0"/>
              <a:t>WAL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6324DD-24A7-499E-B91E-233A4AC86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64" y="186707"/>
            <a:ext cx="4509925" cy="64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475282-BB2D-4827-B999-C8753A77EC62}"/>
              </a:ext>
            </a:extLst>
          </p:cNvPr>
          <p:cNvSpPr txBox="1"/>
          <p:nvPr/>
        </p:nvSpPr>
        <p:spPr>
          <a:xfrm>
            <a:off x="1140330" y="886637"/>
            <a:ext cx="4663969" cy="3258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一、</a:t>
            </a:r>
            <a:r>
              <a:rPr lang="en-US" altLang="zh-CN" sz="2800" dirty="0" err="1"/>
              <a:t>RocksDB</a:t>
            </a:r>
            <a:r>
              <a:rPr lang="zh-CN" altLang="en-US" sz="2800" dirty="0"/>
              <a:t>背景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二、</a:t>
            </a:r>
            <a:r>
              <a:rPr lang="en-US" altLang="zh-CN" sz="2800" dirty="0" err="1"/>
              <a:t>RocksDB</a:t>
            </a:r>
            <a:r>
              <a:rPr lang="zh-CN" altLang="en-US" sz="2800" dirty="0"/>
              <a:t>优化目标的变化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三、大规模系统的经验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四、故障处理经验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五、</a:t>
            </a:r>
            <a:r>
              <a:rPr lang="en-US" altLang="zh-CN" sz="2800" dirty="0"/>
              <a:t>key-value</a:t>
            </a:r>
            <a:r>
              <a:rPr lang="zh-CN" altLang="en-US" sz="2800" dirty="0"/>
              <a:t>接口经验</a:t>
            </a:r>
          </a:p>
        </p:txBody>
      </p:sp>
    </p:spTree>
    <p:extLst>
      <p:ext uri="{BB962C8B-B14F-4D97-AF65-F5344CB8AC3E}">
        <p14:creationId xmlns:p14="http://schemas.microsoft.com/office/powerpoint/2010/main" val="27930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02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4</a:t>
            </a:r>
            <a:r>
              <a:rPr lang="zh-CN" altLang="en-US" sz="3600" b="1" dirty="0"/>
              <a:t>、故障处理经验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3" y="1206284"/>
            <a:ext cx="8978471" cy="198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端到端保护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文件</a:t>
            </a:r>
            <a:r>
              <a:rPr lang="en-US" altLang="zh-CN" sz="2000" dirty="0"/>
              <a:t>I/O</a:t>
            </a:r>
            <a:r>
              <a:rPr lang="zh-CN" altLang="en-US" sz="2000" dirty="0"/>
              <a:t>层以上的数据未被保护</a:t>
            </a:r>
            <a:r>
              <a:rPr lang="en-US" altLang="zh-CN" sz="2000" dirty="0"/>
              <a:t>(</a:t>
            </a:r>
            <a:r>
              <a:rPr lang="zh-CN" altLang="en-US" sz="2000" dirty="0"/>
              <a:t>如</a:t>
            </a:r>
            <a:r>
              <a:rPr lang="en-US" altLang="zh-CN" sz="2000" dirty="0" err="1"/>
              <a:t>MemTable</a:t>
            </a:r>
            <a:r>
              <a:rPr lang="zh-CN" altLang="en-US" sz="2000" dirty="0"/>
              <a:t>、</a:t>
            </a:r>
            <a:r>
              <a:rPr lang="en-US" altLang="zh-CN" sz="2000" dirty="0"/>
              <a:t>Block cache)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Flush</a:t>
            </a:r>
            <a:r>
              <a:rPr lang="zh-CN" altLang="en-US" sz="2000" dirty="0"/>
              <a:t>和</a:t>
            </a:r>
            <a:r>
              <a:rPr lang="en-US" altLang="zh-CN" sz="2000" dirty="0"/>
              <a:t>Compaction</a:t>
            </a:r>
            <a:r>
              <a:rPr lang="zh-CN" altLang="en-US" sz="2000" dirty="0"/>
              <a:t>会持久化错误数据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键值校验和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69FC47-2776-4752-8849-C6A14741A93F}"/>
              </a:ext>
            </a:extLst>
          </p:cNvPr>
          <p:cNvSpPr txBox="1"/>
          <p:nvPr/>
        </p:nvSpPr>
        <p:spPr>
          <a:xfrm>
            <a:off x="666973" y="3667456"/>
            <a:ext cx="9273440" cy="152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根据严重性处理错误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错误严重性不同，早期</a:t>
            </a:r>
            <a:r>
              <a:rPr lang="en-US" altLang="zh-CN" sz="2000" dirty="0" err="1"/>
              <a:t>RocksDB</a:t>
            </a:r>
            <a:r>
              <a:rPr lang="zh-CN" altLang="en-US" sz="2000" dirty="0"/>
              <a:t>简单地返回错误信息或停止写操作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仅当错误不可本地恢复时中断操作，否则不断重试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312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02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5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key-value</a:t>
            </a:r>
            <a:r>
              <a:rPr lang="zh-CN" altLang="en-US" sz="3600" b="1" dirty="0"/>
              <a:t>接口经验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4" y="1206284"/>
            <a:ext cx="4023014" cy="152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 err="1"/>
              <a:t>RocksDB</a:t>
            </a:r>
            <a:r>
              <a:rPr lang="zh-CN" altLang="en-US" sz="2400" dirty="0"/>
              <a:t>外的并发控制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可行但难以高效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支持事务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MyRocks</a:t>
            </a:r>
            <a:r>
              <a:rPr lang="en-US" altLang="zh-CN" sz="2000" dirty="0"/>
              <a:t>)</a:t>
            </a:r>
            <a:r>
              <a:rPr lang="zh-CN" altLang="en-US" sz="2000" dirty="0"/>
              <a:t>等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21269A-F86F-4B8B-8B75-1554B2A2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90" y="3652210"/>
            <a:ext cx="7094017" cy="28639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FFE131-3488-4494-A1A1-759C7AEA00CD}"/>
              </a:ext>
            </a:extLst>
          </p:cNvPr>
          <p:cNvSpPr txBox="1"/>
          <p:nvPr/>
        </p:nvSpPr>
        <p:spPr>
          <a:xfrm>
            <a:off x="5270091" y="1206284"/>
            <a:ext cx="6098458" cy="244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版本和用户自定义时间戳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版本信息很重要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RocksDB</a:t>
            </a:r>
            <a:r>
              <a:rPr lang="zh-CN" altLang="en-US" sz="2000" dirty="0"/>
              <a:t>使用</a:t>
            </a:r>
            <a:r>
              <a:rPr lang="en-US" altLang="zh-CN" sz="2000" dirty="0"/>
              <a:t>56</a:t>
            </a:r>
            <a:r>
              <a:rPr lang="zh-CN" altLang="en-US" sz="2000" dirty="0"/>
              <a:t>位的版本号，但不足以满足应用需求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面向应用的时间戳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26598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02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5</a:t>
            </a:r>
            <a:r>
              <a:rPr lang="zh-CN" altLang="en-US" sz="3600" b="1" dirty="0"/>
              <a:t>、未来工作、问题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3" y="1206285"/>
            <a:ext cx="8860485" cy="484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未来工作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整合</a:t>
            </a:r>
            <a:r>
              <a:rPr lang="en-US" altLang="zh-CN" sz="2000" dirty="0"/>
              <a:t>leveled Compaction</a:t>
            </a:r>
            <a:r>
              <a:rPr lang="zh-CN" altLang="en-US" sz="2000" dirty="0"/>
              <a:t>和</a:t>
            </a:r>
            <a:r>
              <a:rPr lang="en-US" altLang="zh-CN" sz="2000" dirty="0"/>
              <a:t>Tiered Compaction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提升适应性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问题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SSD/HDD</a:t>
            </a:r>
            <a:r>
              <a:rPr lang="zh-CN" altLang="en-US" sz="2000" dirty="0"/>
              <a:t>混合存储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大量连续的删除标记对读性能的影响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write throttling algorithm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快速比较副本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如何利用</a:t>
            </a:r>
            <a:r>
              <a:rPr lang="en-US" altLang="zh-CN" sz="2000" dirty="0"/>
              <a:t>SCM</a:t>
            </a:r>
            <a:r>
              <a:rPr lang="zh-CN" altLang="en-US" sz="2000" dirty="0"/>
              <a:t>、是否继续使用</a:t>
            </a:r>
            <a:r>
              <a:rPr lang="en-US" altLang="zh-CN" sz="2000" dirty="0"/>
              <a:t>LSM-Tree</a:t>
            </a:r>
            <a:r>
              <a:rPr lang="zh-CN" altLang="en-US" sz="2000" dirty="0"/>
              <a:t>、如何组织存储层级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是否存在通用的处理</a:t>
            </a:r>
            <a:r>
              <a:rPr lang="en-US" altLang="zh-CN" sz="2000" dirty="0" err="1"/>
              <a:t>RocksDB</a:t>
            </a:r>
            <a:r>
              <a:rPr lang="zh-CN" altLang="en-US" sz="2000" dirty="0"/>
              <a:t>和文件系统之间的数据传输的完整性</a:t>
            </a:r>
            <a:r>
              <a:rPr lang="en-US" altLang="zh-CN" sz="20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904086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102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5</a:t>
            </a:r>
            <a:r>
              <a:rPr lang="zh-CN" altLang="en-US" sz="3600" b="1" dirty="0"/>
              <a:t>、总结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666973" y="1206285"/>
            <a:ext cx="8860485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LSM-Tree</a:t>
            </a:r>
            <a:r>
              <a:rPr lang="zh-CN" altLang="en-US" sz="2400" dirty="0"/>
              <a:t>现在仍然很好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写放大和空间放大仍然是主要问题，但也需要关注</a:t>
            </a:r>
            <a:r>
              <a:rPr lang="en-US" altLang="zh-CN" sz="2400" dirty="0"/>
              <a:t>CPU</a:t>
            </a:r>
            <a:r>
              <a:rPr lang="zh-CN" altLang="en-US" sz="2400" dirty="0"/>
              <a:t>、</a:t>
            </a:r>
            <a:r>
              <a:rPr lang="en-US" altLang="zh-CN" sz="2400" dirty="0"/>
              <a:t>DRAM</a:t>
            </a:r>
            <a:r>
              <a:rPr lang="zh-CN" altLang="en-US" sz="2400" dirty="0"/>
              <a:t>和远端存储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需要跨实例进行资源管理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数据格式需要有前向、后向兼容性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合理的副本和备份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需要自动化参数配置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错误尽早发现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Key-value</a:t>
            </a:r>
            <a:r>
              <a:rPr lang="zh-CN" altLang="en-US" sz="2400" dirty="0"/>
              <a:t>接口仍需改善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30967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CECB4AD-F087-466B-B79D-DCFCD4558663}"/>
              </a:ext>
            </a:extLst>
          </p:cNvPr>
          <p:cNvSpPr txBox="1"/>
          <p:nvPr/>
        </p:nvSpPr>
        <p:spPr>
          <a:xfrm>
            <a:off x="4996989" y="29211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08046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756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RocksDB</a:t>
            </a:r>
            <a:r>
              <a:rPr lang="zh-CN" altLang="en-US" sz="3600" b="1" dirty="0"/>
              <a:t>背景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34E38F-CA19-436E-815F-F5117C56EEC2}"/>
              </a:ext>
            </a:extLst>
          </p:cNvPr>
          <p:cNvSpPr txBox="1"/>
          <p:nvPr/>
        </p:nvSpPr>
        <p:spPr>
          <a:xfrm>
            <a:off x="758392" y="1022149"/>
            <a:ext cx="4761585" cy="5206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         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近十年，低延迟高吞吐的高性能 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SSD 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的出现改变了许多软件和服务的设计，在一些场景里，性能瓶颈从设备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I/O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变成了网络，包括延迟和吞吐量。这使得人们更倾向于将数据存储到本地的 </a:t>
            </a:r>
            <a:r>
              <a:rPr lang="en-US" altLang="zh-CN" sz="2400" dirty="0">
                <a:solidFill>
                  <a:srgbClr val="121212"/>
                </a:solidFill>
                <a:latin typeface="-apple-system"/>
              </a:rPr>
              <a:t>SSD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，而非远端。引发了对嵌入到应用程序中的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kv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存储引擎的需求，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RocksDB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应运而生。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48DC5F-09AF-4C9D-942C-77BCF5E0B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603" y="1022149"/>
            <a:ext cx="5913632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7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475282-BB2D-4827-B999-C8753A77EC62}"/>
              </a:ext>
            </a:extLst>
          </p:cNvPr>
          <p:cNvSpPr txBox="1"/>
          <p:nvPr/>
        </p:nvSpPr>
        <p:spPr>
          <a:xfrm>
            <a:off x="809997" y="1324617"/>
            <a:ext cx="1057200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RocksDB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是一个针对大规模分布式系统的键值存储，并针对固态硬盘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ssd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进行了优化。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每个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RocksDB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实例只管理单个节点上的数据，没有处理任何节点之间的操作（比如 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replication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、 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loadbalancing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），也不执行高级操作。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RocksDB</a:t>
            </a:r>
            <a:r>
              <a:rPr lang="en-US" altLang="zh-CN" sz="2400" dirty="0"/>
              <a:t> </a:t>
            </a:r>
            <a:r>
              <a:rPr lang="zh-CN" altLang="en-US" sz="2400" dirty="0"/>
              <a:t>可以根据负载以及性能需求进行定制和调优，主要包括对 </a:t>
            </a:r>
            <a:r>
              <a:rPr lang="en-US" altLang="zh-CN" sz="2400" dirty="0"/>
              <a:t>WAL </a:t>
            </a:r>
            <a:r>
              <a:rPr lang="zh-CN" altLang="en-US" sz="2400" dirty="0"/>
              <a:t>的处理、压缩策略的选择。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RocksDB</a:t>
            </a:r>
            <a:r>
              <a:rPr lang="zh-CN" altLang="en-US" sz="2400" dirty="0"/>
              <a:t>主要数据结构为</a:t>
            </a:r>
            <a:r>
              <a:rPr lang="en-US" altLang="zh-CN" sz="2400" dirty="0"/>
              <a:t>LSM-Tree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756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RocksDB</a:t>
            </a:r>
            <a:r>
              <a:rPr lang="zh-CN" altLang="en-US" sz="3600" b="1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89234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475282-BB2D-4827-B999-C8753A77EC62}"/>
              </a:ext>
            </a:extLst>
          </p:cNvPr>
          <p:cNvSpPr txBox="1"/>
          <p:nvPr/>
        </p:nvSpPr>
        <p:spPr>
          <a:xfrm>
            <a:off x="1183341" y="1035587"/>
            <a:ext cx="4668819" cy="244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Writes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依次写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WAL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MemTable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MemTable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满则变为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ImmuTable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ImmuTable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被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flush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到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Level0,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各层以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      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SSTable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的形式存储数据。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756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RocksDB</a:t>
            </a:r>
            <a:r>
              <a:rPr lang="zh-CN" altLang="en-US" sz="3600" b="1" dirty="0"/>
              <a:t>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8E02CF-7A99-48E5-849B-F6495E223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3" y="3469329"/>
            <a:ext cx="5958958" cy="31249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361A00-6558-4AD1-99C5-D6E4C1C6833A}"/>
              </a:ext>
            </a:extLst>
          </p:cNvPr>
          <p:cNvSpPr txBox="1"/>
          <p:nvPr/>
        </p:nvSpPr>
        <p:spPr>
          <a:xfrm>
            <a:off x="6096000" y="1023403"/>
            <a:ext cx="5615234" cy="198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Reads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   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依次查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MemTable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ImmuTable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SSTable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在各个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Level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上使用二分查找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Bloom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过滤器避免查找不必要的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SSTable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9418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475282-BB2D-4827-B999-C8753A77EC62}"/>
              </a:ext>
            </a:extLst>
          </p:cNvPr>
          <p:cNvSpPr txBox="1"/>
          <p:nvPr/>
        </p:nvSpPr>
        <p:spPr>
          <a:xfrm>
            <a:off x="1129552" y="1023403"/>
            <a:ext cx="10983559" cy="346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run</a:t>
            </a:r>
            <a:r>
              <a:rPr lang="zh-CN" altLang="en-US" sz="2400" b="1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磁盘上的数据分为多个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run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run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内的数据有序，可以分为多个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key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互不相交的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SSTable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21212"/>
                </a:solidFill>
                <a:latin typeface="-apple-system"/>
              </a:rPr>
              <a:t>Compaction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Tiered(Universal)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Compaction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：每层的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run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到达一定数量后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merge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，直接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flush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到下一层。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Leveled Compaction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：每层只有一个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run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，容量是上一层的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k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倍，分区为不同的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SSTable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，达到一定大小后选择一定的</a:t>
            </a:r>
            <a:r>
              <a:rPr lang="en-US" altLang="zh-CN" sz="2000" dirty="0" err="1">
                <a:solidFill>
                  <a:srgbClr val="121212"/>
                </a:solidFill>
                <a:latin typeface="-apple-system"/>
              </a:rPr>
              <a:t>SSTable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与下层</a:t>
            </a: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merge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FIFO Compaction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：删除最老的数据，适用于缓存类的数据。</a:t>
            </a: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756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RocksDB</a:t>
            </a:r>
            <a:r>
              <a:rPr lang="zh-CN" altLang="en-US" sz="3600" b="1" dirty="0"/>
              <a:t>背景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86B1CD-FFB8-43EA-96CF-898BCFDC7E1E}"/>
              </a:ext>
            </a:extLst>
          </p:cNvPr>
          <p:cNvGrpSpPr/>
          <p:nvPr/>
        </p:nvGrpSpPr>
        <p:grpSpPr>
          <a:xfrm>
            <a:off x="1129552" y="4051681"/>
            <a:ext cx="9817601" cy="2806319"/>
            <a:chOff x="1516508" y="3968882"/>
            <a:chExt cx="9817601" cy="280631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2283948-44FD-4AB8-9780-C6ED77D9D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5309" y="3976519"/>
              <a:ext cx="4908800" cy="279868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5D97EBE-A5CD-48C1-84F9-9F414DF45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6508" y="3968882"/>
              <a:ext cx="4908801" cy="2806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50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756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1</a:t>
            </a:r>
            <a:r>
              <a:rPr lang="zh-CN" altLang="en-US" sz="3600" b="1" dirty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RocksDB</a:t>
            </a:r>
            <a:r>
              <a:rPr lang="zh-CN" altLang="en-US" sz="3600" b="1" dirty="0"/>
              <a:t>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1021977" y="1243173"/>
            <a:ext cx="10832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用户可以配置</a:t>
            </a:r>
            <a:r>
              <a:rPr lang="en-US" altLang="zh-CN" sz="2400" dirty="0" err="1"/>
              <a:t>RocksDB</a:t>
            </a:r>
            <a:r>
              <a:rPr lang="zh-CN" altLang="en-US" sz="2400" dirty="0"/>
              <a:t>的</a:t>
            </a:r>
            <a:r>
              <a:rPr lang="en-US" altLang="zh-CN" sz="2400" dirty="0"/>
              <a:t>Compaction</a:t>
            </a:r>
            <a:r>
              <a:rPr lang="zh-CN" altLang="en-US" sz="2400" dirty="0"/>
              <a:t>策略，懒</a:t>
            </a:r>
            <a:r>
              <a:rPr lang="en-US" altLang="zh-CN" sz="2400" dirty="0"/>
              <a:t>Compaction</a:t>
            </a:r>
            <a:r>
              <a:rPr lang="zh-CN" altLang="en-US" sz="2400" dirty="0"/>
              <a:t>策略能改善写放大，提升写性能，但读性能不好；反之激进的</a:t>
            </a:r>
            <a:r>
              <a:rPr lang="en-US" altLang="zh-CN" sz="2400" dirty="0"/>
              <a:t>Compaction</a:t>
            </a:r>
            <a:r>
              <a:rPr lang="zh-CN" altLang="en-US" sz="2400" dirty="0"/>
              <a:t>策略牺牲写性能，提高读性能。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EAD0CC-ACB6-4CB0-83F7-95001BA1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068" y="2554650"/>
            <a:ext cx="6580840" cy="32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0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756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</a:t>
            </a:r>
            <a:r>
              <a:rPr lang="zh-CN" altLang="en-US" sz="3600" b="1" dirty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RocksDB</a:t>
            </a:r>
            <a:r>
              <a:rPr lang="zh-CN" altLang="en-US" sz="3600" b="1" dirty="0"/>
              <a:t>优化目标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写放大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EAB368-C2A2-487A-AE40-96B00C90104C}"/>
              </a:ext>
            </a:extLst>
          </p:cNvPr>
          <p:cNvSpPr txBox="1"/>
          <p:nvPr/>
        </p:nvSpPr>
        <p:spPr>
          <a:xfrm>
            <a:off x="914400" y="1217041"/>
            <a:ext cx="10832950" cy="5021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最初开发 </a:t>
            </a:r>
            <a:r>
              <a:rPr lang="en-US" altLang="zh-CN" sz="2400" dirty="0" err="1"/>
              <a:t>RocksDB</a:t>
            </a:r>
            <a:r>
              <a:rPr lang="en-US" altLang="zh-CN" sz="2400" dirty="0"/>
              <a:t> </a:t>
            </a:r>
            <a:r>
              <a:rPr lang="zh-CN" altLang="en-US" sz="2400" dirty="0"/>
              <a:t>时主要关注节省 </a:t>
            </a:r>
            <a:r>
              <a:rPr lang="en-US" altLang="zh-CN" sz="2400" dirty="0"/>
              <a:t>Flash </a:t>
            </a:r>
            <a:r>
              <a:rPr lang="zh-CN" altLang="en-US" sz="2400" dirty="0"/>
              <a:t>颗粒的擦除次数来减小 </a:t>
            </a:r>
            <a:r>
              <a:rPr lang="en-US" altLang="zh-CN" sz="2400" dirty="0"/>
              <a:t>SSD </a:t>
            </a:r>
            <a:r>
              <a:rPr lang="zh-CN" altLang="en-US" sz="2400" dirty="0"/>
              <a:t>内部的写放大，尤其是针对写密集型应用。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写放大出现在两个层次：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SSD</a:t>
            </a:r>
            <a:r>
              <a:rPr lang="zh-CN" altLang="en-US" sz="2000" dirty="0"/>
              <a:t>本身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存储和数据库软件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Leveled Compaction </a:t>
            </a:r>
            <a:r>
              <a:rPr lang="zh-CN" altLang="en-US" sz="2400" dirty="0"/>
              <a:t>在 </a:t>
            </a:r>
            <a:r>
              <a:rPr lang="en-US" altLang="zh-CN" sz="2400" dirty="0" err="1"/>
              <a:t>RocksDB</a:t>
            </a:r>
            <a:r>
              <a:rPr lang="en-US" altLang="zh-CN" sz="2400" dirty="0"/>
              <a:t> 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     写放大通常为</a:t>
            </a:r>
            <a:r>
              <a:rPr lang="en-US" altLang="zh-CN" sz="2400" dirty="0"/>
              <a:t>10-30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Tiered Compaction </a:t>
            </a:r>
            <a:r>
              <a:rPr lang="zh-CN" altLang="en-US" sz="2400" dirty="0"/>
              <a:t>将写放大降低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</a:t>
            </a:r>
            <a:r>
              <a:rPr lang="zh-CN" altLang="en-US" sz="2400" dirty="0"/>
              <a:t>到了 </a:t>
            </a:r>
            <a:r>
              <a:rPr lang="en-US" altLang="zh-CN" sz="2400" dirty="0"/>
              <a:t>4-10</a:t>
            </a:r>
            <a:r>
              <a:rPr lang="zh-CN" altLang="en-US" sz="2400" dirty="0"/>
              <a:t>，但降低了读性能。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752B3D-04A2-443D-8E20-0C7CA5EA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02" y="2010838"/>
            <a:ext cx="6130190" cy="40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0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963E7E-5824-485E-A6C7-786E90B6E2C7}"/>
              </a:ext>
            </a:extLst>
          </p:cNvPr>
          <p:cNvSpPr txBox="1"/>
          <p:nvPr/>
        </p:nvSpPr>
        <p:spPr>
          <a:xfrm>
            <a:off x="480766" y="377072"/>
            <a:ext cx="756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2</a:t>
            </a:r>
            <a:r>
              <a:rPr lang="zh-CN" altLang="en-US" sz="3600" b="1" dirty="0"/>
              <a:t>、</a:t>
            </a:r>
            <a:r>
              <a:rPr lang="en-US" altLang="zh-CN" sz="3600" dirty="0"/>
              <a:t> </a:t>
            </a:r>
            <a:r>
              <a:rPr lang="en-US" altLang="zh-CN" sz="3600" dirty="0" err="1"/>
              <a:t>RocksDB</a:t>
            </a:r>
            <a:r>
              <a:rPr lang="zh-CN" altLang="en-US" sz="3600" b="1" dirty="0"/>
              <a:t>优化目标</a:t>
            </a:r>
            <a:r>
              <a:rPr lang="en-US" altLang="zh-CN" sz="3600" b="1" dirty="0"/>
              <a:t>——</a:t>
            </a:r>
            <a:r>
              <a:rPr lang="zh-CN" altLang="en-US" sz="3600" b="1" dirty="0"/>
              <a:t>空间放大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D3B69-D3F3-4C27-BAF0-48AB3AC41BB0}"/>
              </a:ext>
            </a:extLst>
          </p:cNvPr>
          <p:cNvSpPr txBox="1"/>
          <p:nvPr/>
        </p:nvSpPr>
        <p:spPr>
          <a:xfrm>
            <a:off x="914401" y="1217041"/>
            <a:ext cx="549448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/>
              <a:t>多数应用的</a:t>
            </a:r>
            <a:r>
              <a:rPr lang="zh-CN" altLang="en-US" sz="2400" b="1" dirty="0"/>
              <a:t>写开销没有限制</a:t>
            </a:r>
            <a:r>
              <a:rPr lang="zh-CN" altLang="en-US" sz="2400" dirty="0"/>
              <a:t>，空间放大比写放大更重要；且</a:t>
            </a:r>
            <a:r>
              <a:rPr lang="en-US" altLang="zh-CN" sz="2400" dirty="0"/>
              <a:t>SSD</a:t>
            </a:r>
            <a:r>
              <a:rPr lang="zh-CN" altLang="en-US" sz="2400" dirty="0"/>
              <a:t>能提供足够的</a:t>
            </a:r>
            <a:r>
              <a:rPr lang="en-US" altLang="zh-CN" sz="2400" dirty="0"/>
              <a:t>IOPS</a:t>
            </a:r>
            <a:r>
              <a:rPr lang="zh-CN" altLang="en-US" sz="2400" dirty="0"/>
              <a:t>。因此，优化目标变为磁盘空间。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LSM-Tree</a:t>
            </a:r>
            <a:r>
              <a:rPr lang="zh-CN" altLang="en-US" sz="2400" dirty="0"/>
              <a:t>的非碎片数据布局对空间友好，但可以通过减少过期数据来改进</a:t>
            </a:r>
            <a:r>
              <a:rPr lang="en-US" altLang="zh-CN" sz="2400" dirty="0"/>
              <a:t>Leveled Compaction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Dynamic Leveled Compaction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188F45-6832-4350-946A-9A864468A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888" y="1217041"/>
            <a:ext cx="5783112" cy="46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3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1948</Words>
  <Application>Microsoft Office PowerPoint</Application>
  <PresentationFormat>宽屏</PresentationFormat>
  <Paragraphs>228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-apple-system</vt:lpstr>
      <vt:lpstr>等线</vt:lpstr>
      <vt:lpstr>Arial</vt:lpstr>
      <vt:lpstr>Calibri</vt:lpstr>
      <vt:lpstr>Calibri Light</vt:lpstr>
      <vt:lpstr>Wingdings</vt:lpstr>
      <vt:lpstr>Office 主题​​</vt:lpstr>
      <vt:lpstr>Evolution of Development Priorities in Key-value Stores Serving Large-scale Applications: The RocksDB Experience  FAST’21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Development Priorities in Key-value Stores Serving Large-scale Applications: The RocksDB Experience FAST’21</dc:title>
  <dc:creator>时禹 狄</dc:creator>
  <cp:lastModifiedBy>时禹 狄</cp:lastModifiedBy>
  <cp:revision>47</cp:revision>
  <dcterms:created xsi:type="dcterms:W3CDTF">2021-12-17T03:18:32Z</dcterms:created>
  <dcterms:modified xsi:type="dcterms:W3CDTF">2021-12-24T04:36:15Z</dcterms:modified>
</cp:coreProperties>
</file>