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1515" r:id="rId2"/>
    <p:sldId id="1534" r:id="rId3"/>
    <p:sldId id="1530" r:id="rId4"/>
    <p:sldId id="1531" r:id="rId5"/>
    <p:sldId id="1516" r:id="rId6"/>
    <p:sldId id="1525" r:id="rId7"/>
    <p:sldId id="1517" r:id="rId8"/>
    <p:sldId id="1532" r:id="rId9"/>
    <p:sldId id="1533" r:id="rId10"/>
    <p:sldId id="1527" r:id="rId11"/>
    <p:sldId id="1528" r:id="rId12"/>
    <p:sldId id="1535" r:id="rId13"/>
    <p:sldId id="1521" r:id="rId14"/>
    <p:sldId id="1536" r:id="rId15"/>
    <p:sldId id="1522" r:id="rId16"/>
    <p:sldId id="1520" r:id="rId17"/>
    <p:sldId id="1523" r:id="rId18"/>
    <p:sldId id="1529" r:id="rId19"/>
    <p:sldId id="153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53691" autoAdjust="0"/>
  </p:normalViewPr>
  <p:slideViewPr>
    <p:cSldViewPr snapToGrid="0">
      <p:cViewPr varScale="1">
        <p:scale>
          <a:sx n="36" d="100"/>
          <a:sy n="36" d="100"/>
        </p:scale>
        <p:origin x="1768" y="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o xu" userId="189a5a1f704bc754" providerId="LiveId" clId="{8877AB4E-31D7-46C7-99F8-16820B602DBA}"/>
    <pc:docChg chg="undo custSel addSld delSld modSld sldOrd">
      <pc:chgData name="shao xu" userId="189a5a1f704bc754" providerId="LiveId" clId="{8877AB4E-31D7-46C7-99F8-16820B602DBA}" dt="2021-12-06T08:39:38.937" v="11497"/>
      <pc:docMkLst>
        <pc:docMk/>
      </pc:docMkLst>
      <pc:sldChg chg="addSp delSp modSp mod">
        <pc:chgData name="shao xu" userId="189a5a1f704bc754" providerId="LiveId" clId="{8877AB4E-31D7-46C7-99F8-16820B602DBA}" dt="2021-11-26T02:36:28.068" v="3260" actId="20577"/>
        <pc:sldMkLst>
          <pc:docMk/>
          <pc:sldMk cId="1230703049" sldId="1515"/>
        </pc:sldMkLst>
        <pc:spChg chg="del">
          <ac:chgData name="shao xu" userId="189a5a1f704bc754" providerId="LiveId" clId="{8877AB4E-31D7-46C7-99F8-16820B602DBA}" dt="2021-11-09T08:43:40.532" v="1" actId="478"/>
          <ac:spMkLst>
            <pc:docMk/>
            <pc:sldMk cId="1230703049" sldId="1515"/>
            <ac:spMk id="2" creationId="{285C3064-4EB9-4EA7-BE53-DBED0DC3A8BA}"/>
          </ac:spMkLst>
        </pc:spChg>
        <pc:spChg chg="add del mod">
          <ac:chgData name="shao xu" userId="189a5a1f704bc754" providerId="LiveId" clId="{8877AB4E-31D7-46C7-99F8-16820B602DBA}" dt="2021-11-26T02:32:32.311" v="3195"/>
          <ac:spMkLst>
            <pc:docMk/>
            <pc:sldMk cId="1230703049" sldId="1515"/>
            <ac:spMk id="2" creationId="{2DEA1712-14D5-43FB-841F-E0353931A3B9}"/>
          </ac:spMkLst>
        </pc:spChg>
        <pc:spChg chg="add mod">
          <ac:chgData name="shao xu" userId="189a5a1f704bc754" providerId="LiveId" clId="{8877AB4E-31D7-46C7-99F8-16820B602DBA}" dt="2021-11-26T02:36:28.068" v="3260" actId="20577"/>
          <ac:spMkLst>
            <pc:docMk/>
            <pc:sldMk cId="1230703049" sldId="1515"/>
            <ac:spMk id="3" creationId="{8FFB1AEB-4C3E-44F1-8ED3-AC57B2336FE8}"/>
          </ac:spMkLst>
        </pc:spChg>
        <pc:spChg chg="del">
          <ac:chgData name="shao xu" userId="189a5a1f704bc754" providerId="LiveId" clId="{8877AB4E-31D7-46C7-99F8-16820B602DBA}" dt="2021-11-09T08:43:43.674" v="2" actId="478"/>
          <ac:spMkLst>
            <pc:docMk/>
            <pc:sldMk cId="1230703049" sldId="1515"/>
            <ac:spMk id="3" creationId="{BF3B095E-7522-4BE1-92B6-AF52FA7A35A7}"/>
          </ac:spMkLst>
        </pc:spChg>
        <pc:spChg chg="add mod">
          <ac:chgData name="shao xu" userId="189a5a1f704bc754" providerId="LiveId" clId="{8877AB4E-31D7-46C7-99F8-16820B602DBA}" dt="2021-11-09T08:45:42.314" v="127" actId="1076"/>
          <ac:spMkLst>
            <pc:docMk/>
            <pc:sldMk cId="1230703049" sldId="1515"/>
            <ac:spMk id="4" creationId="{1B4CE3FF-5B7D-48FA-A233-AB1FAC42B07D}"/>
          </ac:spMkLst>
        </pc:spChg>
      </pc:sldChg>
      <pc:sldChg chg="addSp modSp new mod ord modNotesTx">
        <pc:chgData name="shao xu" userId="189a5a1f704bc754" providerId="LiveId" clId="{8877AB4E-31D7-46C7-99F8-16820B602DBA}" dt="2021-11-26T08:05:12.094" v="6239"/>
        <pc:sldMkLst>
          <pc:docMk/>
          <pc:sldMk cId="1019013296" sldId="1516"/>
        </pc:sldMkLst>
        <pc:spChg chg="mod">
          <ac:chgData name="shao xu" userId="189a5a1f704bc754" providerId="LiveId" clId="{8877AB4E-31D7-46C7-99F8-16820B602DBA}" dt="2021-11-26T08:05:12.094" v="6239"/>
          <ac:spMkLst>
            <pc:docMk/>
            <pc:sldMk cId="1019013296" sldId="1516"/>
            <ac:spMk id="2" creationId="{7FC8800A-C88E-4000-A9F5-5D3D71C55F07}"/>
          </ac:spMkLst>
        </pc:spChg>
        <pc:spChg chg="mod">
          <ac:chgData name="shao xu" userId="189a5a1f704bc754" providerId="LiveId" clId="{8877AB4E-31D7-46C7-99F8-16820B602DBA}" dt="2021-11-09T12:33:25.281" v="348"/>
          <ac:spMkLst>
            <pc:docMk/>
            <pc:sldMk cId="1019013296" sldId="1516"/>
            <ac:spMk id="3" creationId="{11F22104-4161-414A-8E5E-02E4C2CF432F}"/>
          </ac:spMkLst>
        </pc:spChg>
        <pc:picChg chg="add mod">
          <ac:chgData name="shao xu" userId="189a5a1f704bc754" providerId="LiveId" clId="{8877AB4E-31D7-46C7-99F8-16820B602DBA}" dt="2021-11-09T13:04:57.057" v="352" actId="1076"/>
          <ac:picMkLst>
            <pc:docMk/>
            <pc:sldMk cId="1019013296" sldId="1516"/>
            <ac:picMk id="5" creationId="{DFE3AA8A-C9C5-4EB5-8DED-79086F333F94}"/>
          </ac:picMkLst>
        </pc:picChg>
      </pc:sldChg>
      <pc:sldChg chg="addSp modSp new mod ord modNotesTx">
        <pc:chgData name="shao xu" userId="189a5a1f704bc754" providerId="LiveId" clId="{8877AB4E-31D7-46C7-99F8-16820B602DBA}" dt="2021-11-26T08:05:00.593" v="6217"/>
        <pc:sldMkLst>
          <pc:docMk/>
          <pc:sldMk cId="3356978129" sldId="1517"/>
        </pc:sldMkLst>
        <pc:spChg chg="mod">
          <ac:chgData name="shao xu" userId="189a5a1f704bc754" providerId="LiveId" clId="{8877AB4E-31D7-46C7-99F8-16820B602DBA}" dt="2021-11-26T08:05:00.593" v="6217"/>
          <ac:spMkLst>
            <pc:docMk/>
            <pc:sldMk cId="3356978129" sldId="1517"/>
            <ac:spMk id="2" creationId="{57D2921B-33D5-4BDA-BF52-62B2B9E75353}"/>
          </ac:spMkLst>
        </pc:spChg>
        <pc:spChg chg="mod">
          <ac:chgData name="shao xu" userId="189a5a1f704bc754" providerId="LiveId" clId="{8877AB4E-31D7-46C7-99F8-16820B602DBA}" dt="2021-11-12T09:02:56.852" v="2860" actId="1076"/>
          <ac:spMkLst>
            <pc:docMk/>
            <pc:sldMk cId="3356978129" sldId="1517"/>
            <ac:spMk id="3" creationId="{8A8DE8C2-5CB6-4470-97DE-2EDFD644C2EB}"/>
          </ac:spMkLst>
        </pc:spChg>
        <pc:spChg chg="add mod">
          <ac:chgData name="shao xu" userId="189a5a1f704bc754" providerId="LiveId" clId="{8877AB4E-31D7-46C7-99F8-16820B602DBA}" dt="2021-11-12T09:03:03.515" v="2862" actId="1076"/>
          <ac:spMkLst>
            <pc:docMk/>
            <pc:sldMk cId="3356978129" sldId="1517"/>
            <ac:spMk id="4" creationId="{39D5142F-672F-4337-BD30-6C11FAE3DBCA}"/>
          </ac:spMkLst>
        </pc:spChg>
        <pc:spChg chg="add mod">
          <ac:chgData name="shao xu" userId="189a5a1f704bc754" providerId="LiveId" clId="{8877AB4E-31D7-46C7-99F8-16820B602DBA}" dt="2021-11-12T09:03:00.690" v="2861" actId="1076"/>
          <ac:spMkLst>
            <pc:docMk/>
            <pc:sldMk cId="3356978129" sldId="1517"/>
            <ac:spMk id="5" creationId="{7B07A01F-13A6-4B17-AB88-D9D64A248ACD}"/>
          </ac:spMkLst>
        </pc:spChg>
        <pc:spChg chg="add mod">
          <ac:chgData name="shao xu" userId="189a5a1f704bc754" providerId="LiveId" clId="{8877AB4E-31D7-46C7-99F8-16820B602DBA}" dt="2021-11-12T09:03:17.692" v="2864" actId="1076"/>
          <ac:spMkLst>
            <pc:docMk/>
            <pc:sldMk cId="3356978129" sldId="1517"/>
            <ac:spMk id="6" creationId="{395FEF34-7193-414A-B3E3-E650129CC6D7}"/>
          </ac:spMkLst>
        </pc:spChg>
        <pc:spChg chg="add mod">
          <ac:chgData name="shao xu" userId="189a5a1f704bc754" providerId="LiveId" clId="{8877AB4E-31D7-46C7-99F8-16820B602DBA}" dt="2021-11-26T07:51:25.490" v="6176" actId="403"/>
          <ac:spMkLst>
            <pc:docMk/>
            <pc:sldMk cId="3356978129" sldId="1517"/>
            <ac:spMk id="7" creationId="{6FF57D56-4911-4842-A4C9-445A246E8AA4}"/>
          </ac:spMkLst>
        </pc:spChg>
      </pc:sldChg>
      <pc:sldChg chg="modSp new del mod modNotesTx">
        <pc:chgData name="shao xu" userId="189a5a1f704bc754" providerId="LiveId" clId="{8877AB4E-31D7-46C7-99F8-16820B602DBA}" dt="2021-11-26T08:46:35.623" v="6742" actId="47"/>
        <pc:sldMkLst>
          <pc:docMk/>
          <pc:sldMk cId="529302816" sldId="1518"/>
        </pc:sldMkLst>
        <pc:spChg chg="mod">
          <ac:chgData name="shao xu" userId="189a5a1f704bc754" providerId="LiveId" clId="{8877AB4E-31D7-46C7-99F8-16820B602DBA}" dt="2021-11-19T08:42:03.489" v="2896"/>
          <ac:spMkLst>
            <pc:docMk/>
            <pc:sldMk cId="529302816" sldId="1518"/>
            <ac:spMk id="2" creationId="{7204B975-3CE0-4061-BA25-9F92F8F42DD9}"/>
          </ac:spMkLst>
        </pc:spChg>
        <pc:spChg chg="mod">
          <ac:chgData name="shao xu" userId="189a5a1f704bc754" providerId="LiveId" clId="{8877AB4E-31D7-46C7-99F8-16820B602DBA}" dt="2021-11-19T08:42:28.632" v="2902" actId="20577"/>
          <ac:spMkLst>
            <pc:docMk/>
            <pc:sldMk cId="529302816" sldId="1518"/>
            <ac:spMk id="3" creationId="{E85FECCB-9FA8-4FE6-B2B9-D09393795A6A}"/>
          </ac:spMkLst>
        </pc:spChg>
      </pc:sldChg>
      <pc:sldChg chg="del">
        <pc:chgData name="shao xu" userId="189a5a1f704bc754" providerId="LiveId" clId="{8877AB4E-31D7-46C7-99F8-16820B602DBA}" dt="2021-11-26T08:08:40.598" v="6240" actId="47"/>
        <pc:sldMkLst>
          <pc:docMk/>
          <pc:sldMk cId="4289315428" sldId="1519"/>
        </pc:sldMkLst>
      </pc:sldChg>
      <pc:sldChg chg="addSp delSp modSp mod modNotesTx">
        <pc:chgData name="shao xu" userId="189a5a1f704bc754" providerId="LiveId" clId="{8877AB4E-31D7-46C7-99F8-16820B602DBA}" dt="2021-11-29T08:53:11.037" v="11115" actId="20577"/>
        <pc:sldMkLst>
          <pc:docMk/>
          <pc:sldMk cId="946013448" sldId="1520"/>
        </pc:sldMkLst>
        <pc:spChg chg="mod">
          <ac:chgData name="shao xu" userId="189a5a1f704bc754" providerId="LiveId" clId="{8877AB4E-31D7-46C7-99F8-16820B602DBA}" dt="2021-11-29T08:05:19.906" v="9703"/>
          <ac:spMkLst>
            <pc:docMk/>
            <pc:sldMk cId="946013448" sldId="1520"/>
            <ac:spMk id="2" creationId="{CC508CD1-8DBA-41F8-8140-BB396C1A798D}"/>
          </ac:spMkLst>
        </pc:spChg>
        <pc:spChg chg="del">
          <ac:chgData name="shao xu" userId="189a5a1f704bc754" providerId="LiveId" clId="{8877AB4E-31D7-46C7-99F8-16820B602DBA}" dt="2021-11-28T11:48:29.175" v="9691" actId="3680"/>
          <ac:spMkLst>
            <pc:docMk/>
            <pc:sldMk cId="946013448" sldId="1520"/>
            <ac:spMk id="3" creationId="{92491B56-7D54-4171-BB51-99DF54AFD97A}"/>
          </ac:spMkLst>
        </pc:spChg>
        <pc:spChg chg="add mod">
          <ac:chgData name="shao xu" userId="189a5a1f704bc754" providerId="LiveId" clId="{8877AB4E-31D7-46C7-99F8-16820B602DBA}" dt="2021-11-28T16:08:39.020" v="9692" actId="478"/>
          <ac:spMkLst>
            <pc:docMk/>
            <pc:sldMk cId="946013448" sldId="1520"/>
            <ac:spMk id="6" creationId="{98C63742-8A77-4619-B1FF-54357749C1E9}"/>
          </ac:spMkLst>
        </pc:spChg>
        <pc:graphicFrameChg chg="add del mod ord modGraphic">
          <ac:chgData name="shao xu" userId="189a5a1f704bc754" providerId="LiveId" clId="{8877AB4E-31D7-46C7-99F8-16820B602DBA}" dt="2021-11-28T16:08:39.020" v="9692" actId="478"/>
          <ac:graphicFrameMkLst>
            <pc:docMk/>
            <pc:sldMk cId="946013448" sldId="1520"/>
            <ac:graphicFrameMk id="4" creationId="{BF4CD280-F13E-4F31-BD8C-CFAD06A4E9F6}"/>
          </ac:graphicFrameMkLst>
        </pc:graphicFrameChg>
        <pc:picChg chg="del mod">
          <ac:chgData name="shao xu" userId="189a5a1f704bc754" providerId="LiveId" clId="{8877AB4E-31D7-46C7-99F8-16820B602DBA}" dt="2021-11-26T09:07:22.558" v="6758" actId="21"/>
          <ac:picMkLst>
            <pc:docMk/>
            <pc:sldMk cId="946013448" sldId="1520"/>
            <ac:picMk id="5" creationId="{45F3AB4F-CE7D-4F9E-9163-7F195BD2AC3E}"/>
          </ac:picMkLst>
        </pc:picChg>
      </pc:sldChg>
      <pc:sldChg chg="ord modNotesTx">
        <pc:chgData name="shao xu" userId="189a5a1f704bc754" providerId="LiveId" clId="{8877AB4E-31D7-46C7-99F8-16820B602DBA}" dt="2021-11-28T06:50:38.903" v="9160" actId="20577"/>
        <pc:sldMkLst>
          <pc:docMk/>
          <pc:sldMk cId="1875238307" sldId="1521"/>
        </pc:sldMkLst>
      </pc:sldChg>
      <pc:sldChg chg="addSp modSp new mod ord">
        <pc:chgData name="shao xu" userId="189a5a1f704bc754" providerId="LiveId" clId="{8877AB4E-31D7-46C7-99F8-16820B602DBA}" dt="2021-11-28T07:00:51.244" v="9670" actId="20577"/>
        <pc:sldMkLst>
          <pc:docMk/>
          <pc:sldMk cId="640809172" sldId="1522"/>
        </pc:sldMkLst>
        <pc:spChg chg="mod">
          <ac:chgData name="shao xu" userId="189a5a1f704bc754" providerId="LiveId" clId="{8877AB4E-31D7-46C7-99F8-16820B602DBA}" dt="2021-11-28T06:54:36.151" v="9180"/>
          <ac:spMkLst>
            <pc:docMk/>
            <pc:sldMk cId="640809172" sldId="1522"/>
            <ac:spMk id="2" creationId="{0E50F997-FF27-45C9-885D-D3E5BB968E70}"/>
          </ac:spMkLst>
        </pc:spChg>
        <pc:spChg chg="mod">
          <ac:chgData name="shao xu" userId="189a5a1f704bc754" providerId="LiveId" clId="{8877AB4E-31D7-46C7-99F8-16820B602DBA}" dt="2021-11-28T07:00:51.244" v="9670" actId="20577"/>
          <ac:spMkLst>
            <pc:docMk/>
            <pc:sldMk cId="640809172" sldId="1522"/>
            <ac:spMk id="3" creationId="{7EEC30A4-A43E-4B0E-AF61-B89060059874}"/>
          </ac:spMkLst>
        </pc:spChg>
        <pc:picChg chg="add mod">
          <ac:chgData name="shao xu" userId="189a5a1f704bc754" providerId="LiveId" clId="{8877AB4E-31D7-46C7-99F8-16820B602DBA}" dt="2021-11-24T12:20:49.780" v="3179" actId="14100"/>
          <ac:picMkLst>
            <pc:docMk/>
            <pc:sldMk cId="640809172" sldId="1522"/>
            <ac:picMk id="5" creationId="{8935CBB7-2315-4DEA-8EA4-F500D725900E}"/>
          </ac:picMkLst>
        </pc:picChg>
      </pc:sldChg>
      <pc:sldChg chg="addSp delSp modSp new mod modNotesTx">
        <pc:chgData name="shao xu" userId="189a5a1f704bc754" providerId="LiveId" clId="{8877AB4E-31D7-46C7-99F8-16820B602DBA}" dt="2021-11-29T08:12:09.970" v="10175" actId="20577"/>
        <pc:sldMkLst>
          <pc:docMk/>
          <pc:sldMk cId="1344126831" sldId="1523"/>
        </pc:sldMkLst>
        <pc:spChg chg="mod">
          <ac:chgData name="shao xu" userId="189a5a1f704bc754" providerId="LiveId" clId="{8877AB4E-31D7-46C7-99F8-16820B602DBA}" dt="2021-11-29T08:05:25.754" v="9721"/>
          <ac:spMkLst>
            <pc:docMk/>
            <pc:sldMk cId="1344126831" sldId="1523"/>
            <ac:spMk id="2" creationId="{251FC7A3-13D5-4540-8B83-3984B6050164}"/>
          </ac:spMkLst>
        </pc:spChg>
        <pc:spChg chg="del">
          <ac:chgData name="shao xu" userId="189a5a1f704bc754" providerId="LiveId" clId="{8877AB4E-31D7-46C7-99F8-16820B602DBA}" dt="2021-11-29T08:05:27.474" v="9722" actId="22"/>
          <ac:spMkLst>
            <pc:docMk/>
            <pc:sldMk cId="1344126831" sldId="1523"/>
            <ac:spMk id="3" creationId="{C92D0C91-BA2E-4F1F-8BB2-802F0072AD11}"/>
          </ac:spMkLst>
        </pc:spChg>
        <pc:picChg chg="add mod ord">
          <ac:chgData name="shao xu" userId="189a5a1f704bc754" providerId="LiveId" clId="{8877AB4E-31D7-46C7-99F8-16820B602DBA}" dt="2021-11-29T08:05:39.920" v="9725" actId="1076"/>
          <ac:picMkLst>
            <pc:docMk/>
            <pc:sldMk cId="1344126831" sldId="1523"/>
            <ac:picMk id="5" creationId="{F4DDB434-A462-4E80-A493-687F20B1D35B}"/>
          </ac:picMkLst>
        </pc:picChg>
      </pc:sldChg>
      <pc:sldChg chg="addSp delSp modSp new mod">
        <pc:chgData name="shao xu" userId="189a5a1f704bc754" providerId="LiveId" clId="{8877AB4E-31D7-46C7-99F8-16820B602DBA}" dt="2021-11-26T07:50:18.344" v="6074" actId="1076"/>
        <pc:sldMkLst>
          <pc:docMk/>
          <pc:sldMk cId="563547731" sldId="1524"/>
        </pc:sldMkLst>
        <pc:spChg chg="mod">
          <ac:chgData name="shao xu" userId="189a5a1f704bc754" providerId="LiveId" clId="{8877AB4E-31D7-46C7-99F8-16820B602DBA}" dt="2021-11-26T03:12:57.129" v="4819"/>
          <ac:spMkLst>
            <pc:docMk/>
            <pc:sldMk cId="563547731" sldId="1524"/>
            <ac:spMk id="2" creationId="{132D3A77-930F-42B7-96B8-9513CD968C2A}"/>
          </ac:spMkLst>
        </pc:spChg>
        <pc:spChg chg="del">
          <ac:chgData name="shao xu" userId="189a5a1f704bc754" providerId="LiveId" clId="{8877AB4E-31D7-46C7-99F8-16820B602DBA}" dt="2021-11-26T02:42:11.973" v="3294" actId="478"/>
          <ac:spMkLst>
            <pc:docMk/>
            <pc:sldMk cId="563547731" sldId="1524"/>
            <ac:spMk id="3" creationId="{8D477014-E384-4E6B-ACCB-20779EBA356B}"/>
          </ac:spMkLst>
        </pc:spChg>
        <pc:spChg chg="add mod">
          <ac:chgData name="shao xu" userId="189a5a1f704bc754" providerId="LiveId" clId="{8877AB4E-31D7-46C7-99F8-16820B602DBA}" dt="2021-11-26T07:50:18.344" v="6074" actId="1076"/>
          <ac:spMkLst>
            <pc:docMk/>
            <pc:sldMk cId="563547731" sldId="1524"/>
            <ac:spMk id="4" creationId="{C461F818-756D-4B78-976D-F67C913B710E}"/>
          </ac:spMkLst>
        </pc:spChg>
      </pc:sldChg>
      <pc:sldChg chg="addSp delSp modSp new mod ord">
        <pc:chgData name="shao xu" userId="189a5a1f704bc754" providerId="LiveId" clId="{8877AB4E-31D7-46C7-99F8-16820B602DBA}" dt="2021-11-26T08:04:44.222" v="6189"/>
        <pc:sldMkLst>
          <pc:docMk/>
          <pc:sldMk cId="2854781727" sldId="1525"/>
        </pc:sldMkLst>
        <pc:spChg chg="mod">
          <ac:chgData name="shao xu" userId="189a5a1f704bc754" providerId="LiveId" clId="{8877AB4E-31D7-46C7-99F8-16820B602DBA}" dt="2021-11-26T02:53:35.508" v="4047"/>
          <ac:spMkLst>
            <pc:docMk/>
            <pc:sldMk cId="2854781727" sldId="1525"/>
            <ac:spMk id="2" creationId="{1E6F35F3-37A1-4847-8D34-867693EA5A97}"/>
          </ac:spMkLst>
        </pc:spChg>
        <pc:spChg chg="del mod">
          <ac:chgData name="shao xu" userId="189a5a1f704bc754" providerId="LiveId" clId="{8877AB4E-31D7-46C7-99F8-16820B602DBA}" dt="2021-11-26T07:52:03.653" v="6177" actId="478"/>
          <ac:spMkLst>
            <pc:docMk/>
            <pc:sldMk cId="2854781727" sldId="1525"/>
            <ac:spMk id="3" creationId="{62F6F966-1F6C-450C-A053-62011E5028B5}"/>
          </ac:spMkLst>
        </pc:spChg>
        <pc:spChg chg="add del mod">
          <ac:chgData name="shao xu" userId="189a5a1f704bc754" providerId="LiveId" clId="{8877AB4E-31D7-46C7-99F8-16820B602DBA}" dt="2021-11-26T07:52:04.976" v="6178" actId="478"/>
          <ac:spMkLst>
            <pc:docMk/>
            <pc:sldMk cId="2854781727" sldId="1525"/>
            <ac:spMk id="4" creationId="{672E3BF4-F062-4012-92BE-8DED1AE33F6E}"/>
          </ac:spMkLst>
        </pc:spChg>
        <pc:spChg chg="add mod">
          <ac:chgData name="shao xu" userId="189a5a1f704bc754" providerId="LiveId" clId="{8877AB4E-31D7-46C7-99F8-16820B602DBA}" dt="2021-11-26T07:52:21.721" v="6187" actId="1076"/>
          <ac:spMkLst>
            <pc:docMk/>
            <pc:sldMk cId="2854781727" sldId="1525"/>
            <ac:spMk id="5" creationId="{909B80B0-238D-4607-B15C-3326320638F5}"/>
          </ac:spMkLst>
        </pc:spChg>
      </pc:sldChg>
      <pc:sldChg chg="modSp new mod modNotesTx">
        <pc:chgData name="shao xu" userId="189a5a1f704bc754" providerId="LiveId" clId="{8877AB4E-31D7-46C7-99F8-16820B602DBA}" dt="2021-11-26T08:46:34.145" v="6741"/>
        <pc:sldMkLst>
          <pc:docMk/>
          <pc:sldMk cId="101892596" sldId="1526"/>
        </pc:sldMkLst>
        <pc:spChg chg="mod">
          <ac:chgData name="shao xu" userId="189a5a1f704bc754" providerId="LiveId" clId="{8877AB4E-31D7-46C7-99F8-16820B602DBA}" dt="2021-11-26T08:18:59.854" v="6281"/>
          <ac:spMkLst>
            <pc:docMk/>
            <pc:sldMk cId="101892596" sldId="1526"/>
            <ac:spMk id="2" creationId="{F3AE82A6-20A3-41A4-978F-B15FC184F41E}"/>
          </ac:spMkLst>
        </pc:spChg>
        <pc:spChg chg="mod">
          <ac:chgData name="shao xu" userId="189a5a1f704bc754" providerId="LiveId" clId="{8877AB4E-31D7-46C7-99F8-16820B602DBA}" dt="2021-11-26T08:26:04.319" v="6713"/>
          <ac:spMkLst>
            <pc:docMk/>
            <pc:sldMk cId="101892596" sldId="1526"/>
            <ac:spMk id="3" creationId="{47396769-A31D-45A4-8067-F2AC3CBF2599}"/>
          </ac:spMkLst>
        </pc:spChg>
      </pc:sldChg>
      <pc:sldChg chg="addSp modSp new del mod">
        <pc:chgData name="shao xu" userId="189a5a1f704bc754" providerId="LiveId" clId="{8877AB4E-31D7-46C7-99F8-16820B602DBA}" dt="2021-11-26T03:31:06.704" v="4828" actId="47"/>
        <pc:sldMkLst>
          <pc:docMk/>
          <pc:sldMk cId="190842818" sldId="1526"/>
        </pc:sldMkLst>
        <pc:spChg chg="mod">
          <ac:chgData name="shao xu" userId="189a5a1f704bc754" providerId="LiveId" clId="{8877AB4E-31D7-46C7-99F8-16820B602DBA}" dt="2021-11-26T03:29:19.379" v="4821" actId="20577"/>
          <ac:spMkLst>
            <pc:docMk/>
            <pc:sldMk cId="190842818" sldId="1526"/>
            <ac:spMk id="3" creationId="{C663E8FF-6956-46C4-8BC0-3A9AE57458DE}"/>
          </ac:spMkLst>
        </pc:spChg>
        <pc:picChg chg="add mod">
          <ac:chgData name="shao xu" userId="189a5a1f704bc754" providerId="LiveId" clId="{8877AB4E-31D7-46C7-99F8-16820B602DBA}" dt="2021-11-26T03:29:28.041" v="4825" actId="14100"/>
          <ac:picMkLst>
            <pc:docMk/>
            <pc:sldMk cId="190842818" sldId="1526"/>
            <ac:picMk id="5" creationId="{A3892FA4-7772-4806-A7BC-D4F9967224C4}"/>
          </ac:picMkLst>
        </pc:picChg>
      </pc:sldChg>
      <pc:sldChg chg="addSp delSp modSp new mod modNotesTx">
        <pc:chgData name="shao xu" userId="189a5a1f704bc754" providerId="LiveId" clId="{8877AB4E-31D7-46C7-99F8-16820B602DBA}" dt="2021-12-06T08:39:38.937" v="11497"/>
        <pc:sldMkLst>
          <pc:docMk/>
          <pc:sldMk cId="2132430763" sldId="1527"/>
        </pc:sldMkLst>
        <pc:spChg chg="mod">
          <ac:chgData name="shao xu" userId="189a5a1f704bc754" providerId="LiveId" clId="{8877AB4E-31D7-46C7-99F8-16820B602DBA}" dt="2021-12-06T08:39:38.937" v="11497"/>
          <ac:spMkLst>
            <pc:docMk/>
            <pc:sldMk cId="2132430763" sldId="1527"/>
            <ac:spMk id="2" creationId="{0738A980-9AEA-4F19-85FD-2FD54EE295B1}"/>
          </ac:spMkLst>
        </pc:spChg>
        <pc:spChg chg="del">
          <ac:chgData name="shao xu" userId="189a5a1f704bc754" providerId="LiveId" clId="{8877AB4E-31D7-46C7-99F8-16820B602DBA}" dt="2021-11-26T09:07:33.853" v="6763" actId="478"/>
          <ac:spMkLst>
            <pc:docMk/>
            <pc:sldMk cId="2132430763" sldId="1527"/>
            <ac:spMk id="3" creationId="{919B5CBF-4542-41BF-B548-F28A1CA01763}"/>
          </ac:spMkLst>
        </pc:spChg>
        <pc:spChg chg="add del mod">
          <ac:chgData name="shao xu" userId="189a5a1f704bc754" providerId="LiveId" clId="{8877AB4E-31D7-46C7-99F8-16820B602DBA}" dt="2021-12-06T08:37:19.442" v="11434" actId="478"/>
          <ac:spMkLst>
            <pc:docMk/>
            <pc:sldMk cId="2132430763" sldId="1527"/>
            <ac:spMk id="3" creationId="{9E0A4AD3-E578-4144-AC8F-54F889804FBA}"/>
          </ac:spMkLst>
        </pc:spChg>
        <pc:spChg chg="add del mod">
          <ac:chgData name="shao xu" userId="189a5a1f704bc754" providerId="LiveId" clId="{8877AB4E-31D7-46C7-99F8-16820B602DBA}" dt="2021-12-06T08:37:19.442" v="11434" actId="478"/>
          <ac:spMkLst>
            <pc:docMk/>
            <pc:sldMk cId="2132430763" sldId="1527"/>
            <ac:spMk id="5" creationId="{21C2A2CC-3409-4832-984E-651205EC9CF0}"/>
          </ac:spMkLst>
        </pc:spChg>
        <pc:spChg chg="add del mod">
          <ac:chgData name="shao xu" userId="189a5a1f704bc754" providerId="LiveId" clId="{8877AB4E-31D7-46C7-99F8-16820B602DBA}" dt="2021-12-06T08:37:19.442" v="11434" actId="478"/>
          <ac:spMkLst>
            <pc:docMk/>
            <pc:sldMk cId="2132430763" sldId="1527"/>
            <ac:spMk id="6" creationId="{5F6C4253-B52D-44DC-A49D-B141AC464BFF}"/>
          </ac:spMkLst>
        </pc:spChg>
        <pc:spChg chg="add del mod">
          <ac:chgData name="shao xu" userId="189a5a1f704bc754" providerId="LiveId" clId="{8877AB4E-31D7-46C7-99F8-16820B602DBA}" dt="2021-12-06T08:37:19.442" v="11434" actId="478"/>
          <ac:spMkLst>
            <pc:docMk/>
            <pc:sldMk cId="2132430763" sldId="1527"/>
            <ac:spMk id="7" creationId="{2E3CE34A-957E-4B64-9D7F-66868B9A46DC}"/>
          </ac:spMkLst>
        </pc:spChg>
        <pc:spChg chg="add del mod">
          <ac:chgData name="shao xu" userId="189a5a1f704bc754" providerId="LiveId" clId="{8877AB4E-31D7-46C7-99F8-16820B602DBA}" dt="2021-12-06T08:37:19.442" v="11434" actId="478"/>
          <ac:spMkLst>
            <pc:docMk/>
            <pc:sldMk cId="2132430763" sldId="1527"/>
            <ac:spMk id="8" creationId="{0A55907C-BD4C-4FD2-A490-66A7EB06F21F}"/>
          </ac:spMkLst>
        </pc:spChg>
        <pc:spChg chg="add del mod">
          <ac:chgData name="shao xu" userId="189a5a1f704bc754" providerId="LiveId" clId="{8877AB4E-31D7-46C7-99F8-16820B602DBA}" dt="2021-12-06T08:37:19.442" v="11434" actId="478"/>
          <ac:spMkLst>
            <pc:docMk/>
            <pc:sldMk cId="2132430763" sldId="1527"/>
            <ac:spMk id="9" creationId="{91C8DB05-620C-43EE-B2DD-936B52A447F0}"/>
          </ac:spMkLst>
        </pc:spChg>
        <pc:spChg chg="add del">
          <ac:chgData name="shao xu" userId="189a5a1f704bc754" providerId="LiveId" clId="{8877AB4E-31D7-46C7-99F8-16820B602DBA}" dt="2021-12-06T08:37:20.673" v="11435" actId="478"/>
          <ac:spMkLst>
            <pc:docMk/>
            <pc:sldMk cId="2132430763" sldId="1527"/>
            <ac:spMk id="10" creationId="{6B302FB9-18FD-4D0A-9741-FC5122642AC6}"/>
          </ac:spMkLst>
        </pc:spChg>
        <pc:spChg chg="add mod">
          <ac:chgData name="shao xu" userId="189a5a1f704bc754" providerId="LiveId" clId="{8877AB4E-31D7-46C7-99F8-16820B602DBA}" dt="2021-12-06T08:38:47.330" v="11477" actId="21"/>
          <ac:spMkLst>
            <pc:docMk/>
            <pc:sldMk cId="2132430763" sldId="1527"/>
            <ac:spMk id="15" creationId="{D3C36F9A-24F8-49FF-B713-48A5BD1B867A}"/>
          </ac:spMkLst>
        </pc:spChg>
        <pc:spChg chg="add mod">
          <ac:chgData name="shao xu" userId="189a5a1f704bc754" providerId="LiveId" clId="{8877AB4E-31D7-46C7-99F8-16820B602DBA}" dt="2021-12-06T08:39:26.970" v="11488" actId="1076"/>
          <ac:spMkLst>
            <pc:docMk/>
            <pc:sldMk cId="2132430763" sldId="1527"/>
            <ac:spMk id="16" creationId="{063C871B-2415-4289-ABF3-14BFAECE9719}"/>
          </ac:spMkLst>
        </pc:spChg>
        <pc:picChg chg="add del mod ord">
          <ac:chgData name="shao xu" userId="189a5a1f704bc754" providerId="LiveId" clId="{8877AB4E-31D7-46C7-99F8-16820B602DBA}" dt="2021-12-06T08:28:43.774" v="11323" actId="478"/>
          <ac:picMkLst>
            <pc:docMk/>
            <pc:sldMk cId="2132430763" sldId="1527"/>
            <ac:picMk id="4" creationId="{567FA3E4-9EA9-490B-873D-F076A5787F06}"/>
          </ac:picMkLst>
        </pc:picChg>
        <pc:picChg chg="add mod">
          <ac:chgData name="shao xu" userId="189a5a1f704bc754" providerId="LiveId" clId="{8877AB4E-31D7-46C7-99F8-16820B602DBA}" dt="2021-12-06T08:37:27.387" v="11437" actId="1076"/>
          <ac:picMkLst>
            <pc:docMk/>
            <pc:sldMk cId="2132430763" sldId="1527"/>
            <ac:picMk id="12" creationId="{284E5F67-D2AB-4E32-AB0C-1F31A3F214F9}"/>
          </ac:picMkLst>
        </pc:picChg>
        <pc:picChg chg="add mod">
          <ac:chgData name="shao xu" userId="189a5a1f704bc754" providerId="LiveId" clId="{8877AB4E-31D7-46C7-99F8-16820B602DBA}" dt="2021-12-06T08:37:54.508" v="11439" actId="1076"/>
          <ac:picMkLst>
            <pc:docMk/>
            <pc:sldMk cId="2132430763" sldId="1527"/>
            <ac:picMk id="14" creationId="{DE721FEB-0C8E-4984-BEA7-9C512D0DE0BD}"/>
          </ac:picMkLst>
        </pc:picChg>
      </pc:sldChg>
      <pc:sldChg chg="addSp delSp modSp new mod modNotesTx">
        <pc:chgData name="shao xu" userId="189a5a1f704bc754" providerId="LiveId" clId="{8877AB4E-31D7-46C7-99F8-16820B602DBA}" dt="2021-11-29T08:36:05.562" v="10928" actId="20577"/>
        <pc:sldMkLst>
          <pc:docMk/>
          <pc:sldMk cId="336741200" sldId="1529"/>
        </pc:sldMkLst>
        <pc:spChg chg="del">
          <ac:chgData name="shao xu" userId="189a5a1f704bc754" providerId="LiveId" clId="{8877AB4E-31D7-46C7-99F8-16820B602DBA}" dt="2021-11-29T08:24:36.551" v="10177" actId="22"/>
          <ac:spMkLst>
            <pc:docMk/>
            <pc:sldMk cId="336741200" sldId="1529"/>
            <ac:spMk id="3" creationId="{77E472E9-B4D2-45E5-AEFA-0B6A9F1308BF}"/>
          </ac:spMkLst>
        </pc:spChg>
        <pc:picChg chg="add mod ord">
          <ac:chgData name="shao xu" userId="189a5a1f704bc754" providerId="LiveId" clId="{8877AB4E-31D7-46C7-99F8-16820B602DBA}" dt="2021-11-29T08:24:47.812" v="10182" actId="1076"/>
          <ac:picMkLst>
            <pc:docMk/>
            <pc:sldMk cId="336741200" sldId="1529"/>
            <ac:picMk id="5" creationId="{46F4EBAD-DEAA-43ED-98C7-3F044493B417}"/>
          </ac:picMkLst>
        </pc:picChg>
      </pc:sldChg>
      <pc:sldChg chg="del">
        <pc:chgData name="shao xu" userId="189a5a1f704bc754" providerId="LiveId" clId="{8877AB4E-31D7-46C7-99F8-16820B602DBA}" dt="2021-12-06T08:12:50.247" v="11116" actId="47"/>
        <pc:sldMkLst>
          <pc:docMk/>
          <pc:sldMk cId="3780964483" sldId="1535"/>
        </pc:sldMkLst>
      </pc:sldChg>
    </pc:docChg>
  </pc:docChgLst>
  <pc:docChgLst>
    <pc:chgData name="shao xu" userId="189a5a1f704bc754" providerId="LiveId" clId="{B4A42F61-F75D-4DC4-BBE2-55F3387D214A}"/>
    <pc:docChg chg="undo custSel addSld delSld modSld sldOrd">
      <pc:chgData name="shao xu" userId="189a5a1f704bc754" providerId="LiveId" clId="{B4A42F61-F75D-4DC4-BBE2-55F3387D214A}" dt="2021-12-09T07:28:56.275" v="7064" actId="20577"/>
      <pc:docMkLst>
        <pc:docMk/>
      </pc:docMkLst>
      <pc:sldChg chg="addSp modSp mod">
        <pc:chgData name="shao xu" userId="189a5a1f704bc754" providerId="LiveId" clId="{B4A42F61-F75D-4DC4-BBE2-55F3387D214A}" dt="2021-12-06T02:31:22.854" v="4379" actId="1076"/>
        <pc:sldMkLst>
          <pc:docMk/>
          <pc:sldMk cId="1230703049" sldId="1515"/>
        </pc:sldMkLst>
        <pc:spChg chg="add mod">
          <ac:chgData name="shao xu" userId="189a5a1f704bc754" providerId="LiveId" clId="{B4A42F61-F75D-4DC4-BBE2-55F3387D214A}" dt="2021-12-06T02:31:22.854" v="4379" actId="1076"/>
          <ac:spMkLst>
            <pc:docMk/>
            <pc:sldMk cId="1230703049" sldId="1515"/>
            <ac:spMk id="2" creationId="{411BD464-F45D-4C07-801B-6FE7444EB417}"/>
          </ac:spMkLst>
        </pc:spChg>
      </pc:sldChg>
      <pc:sldChg chg="modSp mod modNotesTx">
        <pc:chgData name="shao xu" userId="189a5a1f704bc754" providerId="LiveId" clId="{B4A42F61-F75D-4DC4-BBE2-55F3387D214A}" dt="2021-12-06T06:36:43.948" v="6191" actId="20577"/>
        <pc:sldMkLst>
          <pc:docMk/>
          <pc:sldMk cId="1019013296" sldId="1516"/>
        </pc:sldMkLst>
        <pc:spChg chg="mod">
          <ac:chgData name="shao xu" userId="189a5a1f704bc754" providerId="LiveId" clId="{B4A42F61-F75D-4DC4-BBE2-55F3387D214A}" dt="2021-12-06T06:36:43.948" v="6191" actId="20577"/>
          <ac:spMkLst>
            <pc:docMk/>
            <pc:sldMk cId="1019013296" sldId="1516"/>
            <ac:spMk id="2" creationId="{7FC8800A-C88E-4000-A9F5-5D3D71C55F07}"/>
          </ac:spMkLst>
        </pc:spChg>
      </pc:sldChg>
      <pc:sldChg chg="ord modNotesTx">
        <pc:chgData name="shao xu" userId="189a5a1f704bc754" providerId="LiveId" clId="{B4A42F61-F75D-4DC4-BBE2-55F3387D214A}" dt="2021-12-06T06:42:58.710" v="6216" actId="20577"/>
        <pc:sldMkLst>
          <pc:docMk/>
          <pc:sldMk cId="3356978129" sldId="1517"/>
        </pc:sldMkLst>
      </pc:sldChg>
      <pc:sldChg chg="modNotesTx">
        <pc:chgData name="shao xu" userId="189a5a1f704bc754" providerId="LiveId" clId="{B4A42F61-F75D-4DC4-BBE2-55F3387D214A}" dt="2021-11-20T10:25:36.754" v="244" actId="20577"/>
        <pc:sldMkLst>
          <pc:docMk/>
          <pc:sldMk cId="529302816" sldId="1518"/>
        </pc:sldMkLst>
      </pc:sldChg>
      <pc:sldChg chg="modSp new mod">
        <pc:chgData name="shao xu" userId="189a5a1f704bc754" providerId="LiveId" clId="{B4A42F61-F75D-4DC4-BBE2-55F3387D214A}" dt="2021-11-20T10:48:40.745" v="519" actId="20577"/>
        <pc:sldMkLst>
          <pc:docMk/>
          <pc:sldMk cId="4289315428" sldId="1519"/>
        </pc:sldMkLst>
        <pc:spChg chg="mod">
          <ac:chgData name="shao xu" userId="189a5a1f704bc754" providerId="LiveId" clId="{B4A42F61-F75D-4DC4-BBE2-55F3387D214A}" dt="2021-11-20T10:44:44.378" v="267" actId="20577"/>
          <ac:spMkLst>
            <pc:docMk/>
            <pc:sldMk cId="4289315428" sldId="1519"/>
            <ac:spMk id="2" creationId="{AF6E9E12-FFA0-40D7-970B-8AAB0EEE5ADA}"/>
          </ac:spMkLst>
        </pc:spChg>
        <pc:spChg chg="mod">
          <ac:chgData name="shao xu" userId="189a5a1f704bc754" providerId="LiveId" clId="{B4A42F61-F75D-4DC4-BBE2-55F3387D214A}" dt="2021-11-20T10:48:40.745" v="519" actId="20577"/>
          <ac:spMkLst>
            <pc:docMk/>
            <pc:sldMk cId="4289315428" sldId="1519"/>
            <ac:spMk id="3" creationId="{91927B7A-0492-4092-AA92-B54FBF2B428E}"/>
          </ac:spMkLst>
        </pc:spChg>
      </pc:sldChg>
      <pc:sldChg chg="addSp delSp modSp new mod modNotesTx">
        <pc:chgData name="shao xu" userId="189a5a1f704bc754" providerId="LiveId" clId="{B4A42F61-F75D-4DC4-BBE2-55F3387D214A}" dt="2021-11-29T07:31:32.895" v="4320" actId="20577"/>
        <pc:sldMkLst>
          <pc:docMk/>
          <pc:sldMk cId="946013448" sldId="1520"/>
        </pc:sldMkLst>
        <pc:spChg chg="del mod">
          <ac:chgData name="shao xu" userId="189a5a1f704bc754" providerId="LiveId" clId="{B4A42F61-F75D-4DC4-BBE2-55F3387D214A}" dt="2021-11-29T06:27:03.135" v="3223" actId="22"/>
          <ac:spMkLst>
            <pc:docMk/>
            <pc:sldMk cId="946013448" sldId="1520"/>
            <ac:spMk id="6" creationId="{98C63742-8A77-4619-B1FF-54357749C1E9}"/>
          </ac:spMkLst>
        </pc:spChg>
        <pc:picChg chg="add mod ord">
          <ac:chgData name="shao xu" userId="189a5a1f704bc754" providerId="LiveId" clId="{B4A42F61-F75D-4DC4-BBE2-55F3387D214A}" dt="2021-11-29T06:27:11.593" v="3227" actId="1076"/>
          <ac:picMkLst>
            <pc:docMk/>
            <pc:sldMk cId="946013448" sldId="1520"/>
            <ac:picMk id="4" creationId="{5D52AD7F-6632-4E2A-83F3-13767607C1EF}"/>
          </ac:picMkLst>
        </pc:picChg>
        <pc:picChg chg="add mod">
          <ac:chgData name="shao xu" userId="189a5a1f704bc754" providerId="LiveId" clId="{B4A42F61-F75D-4DC4-BBE2-55F3387D214A}" dt="2021-11-20T10:50:20.318" v="522" actId="1076"/>
          <ac:picMkLst>
            <pc:docMk/>
            <pc:sldMk cId="946013448" sldId="1520"/>
            <ac:picMk id="5" creationId="{45F3AB4F-CE7D-4F9E-9163-7F195BD2AC3E}"/>
          </ac:picMkLst>
        </pc:picChg>
      </pc:sldChg>
      <pc:sldChg chg="addSp delSp modSp new mod ord modNotesTx">
        <pc:chgData name="shao xu" userId="189a5a1f704bc754" providerId="LiveId" clId="{B4A42F61-F75D-4DC4-BBE2-55F3387D214A}" dt="2021-11-27T09:21:38.110" v="2842" actId="1076"/>
        <pc:sldMkLst>
          <pc:docMk/>
          <pc:sldMk cId="1875238307" sldId="1521"/>
        </pc:sldMkLst>
        <pc:spChg chg="mod">
          <ac:chgData name="shao xu" userId="189a5a1f704bc754" providerId="LiveId" clId="{B4A42F61-F75D-4DC4-BBE2-55F3387D214A}" dt="2021-11-27T07:27:10.597" v="1546" actId="20577"/>
          <ac:spMkLst>
            <pc:docMk/>
            <pc:sldMk cId="1875238307" sldId="1521"/>
            <ac:spMk id="2" creationId="{AAE5AEC9-F232-42FF-BFD0-5324F54442EE}"/>
          </ac:spMkLst>
        </pc:spChg>
        <pc:spChg chg="del mod">
          <ac:chgData name="shao xu" userId="189a5a1f704bc754" providerId="LiveId" clId="{B4A42F61-F75D-4DC4-BBE2-55F3387D214A}" dt="2021-11-27T09:21:11.894" v="2831" actId="478"/>
          <ac:spMkLst>
            <pc:docMk/>
            <pc:sldMk cId="1875238307" sldId="1521"/>
            <ac:spMk id="3" creationId="{E5EE7B79-121C-4E47-85FB-8AB2D5DD2CFD}"/>
          </ac:spMkLst>
        </pc:spChg>
        <pc:spChg chg="add mod">
          <ac:chgData name="shao xu" userId="189a5a1f704bc754" providerId="LiveId" clId="{B4A42F61-F75D-4DC4-BBE2-55F3387D214A}" dt="2021-11-27T09:21:38.110" v="2842" actId="1076"/>
          <ac:spMkLst>
            <pc:docMk/>
            <pc:sldMk cId="1875238307" sldId="1521"/>
            <ac:spMk id="5" creationId="{B4CF1F0C-2AB1-42F9-94C1-933DF68C0CE4}"/>
          </ac:spMkLst>
        </pc:spChg>
        <pc:picChg chg="add mod">
          <ac:chgData name="shao xu" userId="189a5a1f704bc754" providerId="LiveId" clId="{B4A42F61-F75D-4DC4-BBE2-55F3387D214A}" dt="2021-11-27T08:23:42.836" v="1870" actId="1076"/>
          <ac:picMkLst>
            <pc:docMk/>
            <pc:sldMk cId="1875238307" sldId="1521"/>
            <ac:picMk id="4" creationId="{ACD8CE0B-45A3-45AD-9066-A3B305B957BB}"/>
          </ac:picMkLst>
        </pc:picChg>
      </pc:sldChg>
      <pc:sldChg chg="delSp mod modNotesTx">
        <pc:chgData name="shao xu" userId="189a5a1f704bc754" providerId="LiveId" clId="{B4A42F61-F75D-4DC4-BBE2-55F3387D214A}" dt="2021-11-27T07:26:26.018" v="1516" actId="21"/>
        <pc:sldMkLst>
          <pc:docMk/>
          <pc:sldMk cId="640809172" sldId="1522"/>
        </pc:sldMkLst>
        <pc:picChg chg="del">
          <ac:chgData name="shao xu" userId="189a5a1f704bc754" providerId="LiveId" clId="{B4A42F61-F75D-4DC4-BBE2-55F3387D214A}" dt="2021-11-27T07:26:26.018" v="1516" actId="21"/>
          <ac:picMkLst>
            <pc:docMk/>
            <pc:sldMk cId="640809172" sldId="1522"/>
            <ac:picMk id="5" creationId="{8935CBB7-2315-4DEA-8EA4-F500D725900E}"/>
          </ac:picMkLst>
        </pc:picChg>
      </pc:sldChg>
      <pc:sldChg chg="del">
        <pc:chgData name="shao xu" userId="189a5a1f704bc754" providerId="LiveId" clId="{B4A42F61-F75D-4DC4-BBE2-55F3387D214A}" dt="2021-12-06T06:24:33.880" v="5899" actId="47"/>
        <pc:sldMkLst>
          <pc:docMk/>
          <pc:sldMk cId="563547731" sldId="1524"/>
        </pc:sldMkLst>
      </pc:sldChg>
      <pc:sldChg chg="addSp delSp modSp mod modNotesTx">
        <pc:chgData name="shao xu" userId="189a5a1f704bc754" providerId="LiveId" clId="{B4A42F61-F75D-4DC4-BBE2-55F3387D214A}" dt="2021-12-06T06:41:36.286" v="6207" actId="1038"/>
        <pc:sldMkLst>
          <pc:docMk/>
          <pc:sldMk cId="2854781727" sldId="1525"/>
        </pc:sldMkLst>
        <pc:spChg chg="del mod">
          <ac:chgData name="shao xu" userId="189a5a1f704bc754" providerId="LiveId" clId="{B4A42F61-F75D-4DC4-BBE2-55F3387D214A}" dt="2021-12-06T06:40:46.571" v="6196" actId="478"/>
          <ac:spMkLst>
            <pc:docMk/>
            <pc:sldMk cId="2854781727" sldId="1525"/>
            <ac:spMk id="5" creationId="{909B80B0-238D-4607-B15C-3326320638F5}"/>
          </ac:spMkLst>
        </pc:spChg>
        <pc:picChg chg="add mod">
          <ac:chgData name="shao xu" userId="189a5a1f704bc754" providerId="LiveId" clId="{B4A42F61-F75D-4DC4-BBE2-55F3387D214A}" dt="2021-12-06T06:41:36.286" v="6207" actId="1038"/>
          <ac:picMkLst>
            <pc:docMk/>
            <pc:sldMk cId="2854781727" sldId="1525"/>
            <ac:picMk id="4" creationId="{22962539-F3BE-4ACD-8733-AAC304D403B0}"/>
          </ac:picMkLst>
        </pc:picChg>
      </pc:sldChg>
      <pc:sldChg chg="addSp delSp modSp del modNotesTx">
        <pc:chgData name="shao xu" userId="189a5a1f704bc754" providerId="LiveId" clId="{B4A42F61-F75D-4DC4-BBE2-55F3387D214A}" dt="2021-12-06T06:44:53.571" v="6279" actId="47"/>
        <pc:sldMkLst>
          <pc:docMk/>
          <pc:sldMk cId="101892596" sldId="1526"/>
        </pc:sldMkLst>
        <pc:spChg chg="del">
          <ac:chgData name="shao xu" userId="189a5a1f704bc754" providerId="LiveId" clId="{B4A42F61-F75D-4DC4-BBE2-55F3387D214A}" dt="2021-12-06T06:44:01.531" v="6267" actId="478"/>
          <ac:spMkLst>
            <pc:docMk/>
            <pc:sldMk cId="101892596" sldId="1526"/>
            <ac:spMk id="3" creationId="{47396769-A31D-45A4-8067-F2AC3CBF2599}"/>
          </ac:spMkLst>
        </pc:spChg>
        <pc:spChg chg="add mod">
          <ac:chgData name="shao xu" userId="189a5a1f704bc754" providerId="LiveId" clId="{B4A42F61-F75D-4DC4-BBE2-55F3387D214A}" dt="2021-12-06T06:44:01.531" v="6267" actId="478"/>
          <ac:spMkLst>
            <pc:docMk/>
            <pc:sldMk cId="101892596" sldId="1526"/>
            <ac:spMk id="4" creationId="{19FC4FC8-C33F-4CD7-A933-C0A56F746070}"/>
          </ac:spMkLst>
        </pc:spChg>
      </pc:sldChg>
      <pc:sldChg chg="addSp delSp modSp mod modNotesTx">
        <pc:chgData name="shao xu" userId="189a5a1f704bc754" providerId="LiveId" clId="{B4A42F61-F75D-4DC4-BBE2-55F3387D214A}" dt="2021-12-06T09:41:07.593" v="6746" actId="20577"/>
        <pc:sldMkLst>
          <pc:docMk/>
          <pc:sldMk cId="2132430763" sldId="1527"/>
        </pc:sldMkLst>
        <pc:spChg chg="mod">
          <ac:chgData name="shao xu" userId="189a5a1f704bc754" providerId="LiveId" clId="{B4A42F61-F75D-4DC4-BBE2-55F3387D214A}" dt="2021-12-06T09:34:03.038" v="6716" actId="164"/>
          <ac:spMkLst>
            <pc:docMk/>
            <pc:sldMk cId="2132430763" sldId="1527"/>
            <ac:spMk id="15" creationId="{D3C36F9A-24F8-49FF-B713-48A5BD1B867A}"/>
          </ac:spMkLst>
        </pc:spChg>
        <pc:spChg chg="mod">
          <ac:chgData name="shao xu" userId="189a5a1f704bc754" providerId="LiveId" clId="{B4A42F61-F75D-4DC4-BBE2-55F3387D214A}" dt="2021-12-06T09:34:03.038" v="6716" actId="164"/>
          <ac:spMkLst>
            <pc:docMk/>
            <pc:sldMk cId="2132430763" sldId="1527"/>
            <ac:spMk id="16" creationId="{063C871B-2415-4289-ABF3-14BFAECE9719}"/>
          </ac:spMkLst>
        </pc:spChg>
        <pc:grpChg chg="add del mod">
          <ac:chgData name="shao xu" userId="189a5a1f704bc754" providerId="LiveId" clId="{B4A42F61-F75D-4DC4-BBE2-55F3387D214A}" dt="2021-12-06T09:35:46.242" v="6742" actId="478"/>
          <ac:grpSpMkLst>
            <pc:docMk/>
            <pc:sldMk cId="2132430763" sldId="1527"/>
            <ac:grpSpMk id="3" creationId="{BD8500D0-CB07-436A-AC5C-BEF791E8D8E5}"/>
          </ac:grpSpMkLst>
        </pc:grpChg>
        <pc:graphicFrameChg chg="add del mod modGraphic">
          <ac:chgData name="shao xu" userId="189a5a1f704bc754" providerId="LiveId" clId="{B4A42F61-F75D-4DC4-BBE2-55F3387D214A}" dt="2021-12-06T09:34:38.904" v="6740" actId="478"/>
          <ac:graphicFrameMkLst>
            <pc:docMk/>
            <pc:sldMk cId="2132430763" sldId="1527"/>
            <ac:graphicFrameMk id="4" creationId="{5AF1522B-00A2-44CD-982F-6B04AE1F6FC8}"/>
          </ac:graphicFrameMkLst>
        </pc:graphicFrameChg>
        <pc:picChg chg="mod">
          <ac:chgData name="shao xu" userId="189a5a1f704bc754" providerId="LiveId" clId="{B4A42F61-F75D-4DC4-BBE2-55F3387D214A}" dt="2021-12-06T06:50:28.961" v="6562" actId="1076"/>
          <ac:picMkLst>
            <pc:docMk/>
            <pc:sldMk cId="2132430763" sldId="1527"/>
            <ac:picMk id="4" creationId="{567FA3E4-9EA9-490B-873D-F076A5787F06}"/>
          </ac:picMkLst>
        </pc:picChg>
        <pc:picChg chg="add mod">
          <ac:chgData name="shao xu" userId="189a5a1f704bc754" providerId="LiveId" clId="{B4A42F61-F75D-4DC4-BBE2-55F3387D214A}" dt="2021-12-06T09:38:53.142" v="6744" actId="1076"/>
          <ac:picMkLst>
            <pc:docMk/>
            <pc:sldMk cId="2132430763" sldId="1527"/>
            <ac:picMk id="6" creationId="{988A0599-5ABD-4A6F-8C8B-9D7E3D04301A}"/>
          </ac:picMkLst>
        </pc:picChg>
        <pc:picChg chg="mod">
          <ac:chgData name="shao xu" userId="189a5a1f704bc754" providerId="LiveId" clId="{B4A42F61-F75D-4DC4-BBE2-55F3387D214A}" dt="2021-12-06T09:34:03.038" v="6716" actId="164"/>
          <ac:picMkLst>
            <pc:docMk/>
            <pc:sldMk cId="2132430763" sldId="1527"/>
            <ac:picMk id="12" creationId="{284E5F67-D2AB-4E32-AB0C-1F31A3F214F9}"/>
          </ac:picMkLst>
        </pc:picChg>
        <pc:picChg chg="mod">
          <ac:chgData name="shao xu" userId="189a5a1f704bc754" providerId="LiveId" clId="{B4A42F61-F75D-4DC4-BBE2-55F3387D214A}" dt="2021-12-06T09:34:03.038" v="6716" actId="164"/>
          <ac:picMkLst>
            <pc:docMk/>
            <pc:sldMk cId="2132430763" sldId="1527"/>
            <ac:picMk id="14" creationId="{DE721FEB-0C8E-4984-BEA7-9C512D0DE0BD}"/>
          </ac:picMkLst>
        </pc:picChg>
      </pc:sldChg>
      <pc:sldChg chg="addSp delSp modSp new mod ord modNotesTx">
        <pc:chgData name="shao xu" userId="189a5a1f704bc754" providerId="LiveId" clId="{B4A42F61-F75D-4DC4-BBE2-55F3387D214A}" dt="2021-11-27T09:22:25.217" v="2867" actId="20577"/>
        <pc:sldMkLst>
          <pc:docMk/>
          <pc:sldMk cId="550948084" sldId="1528"/>
        </pc:sldMkLst>
        <pc:spChg chg="del">
          <ac:chgData name="shao xu" userId="189a5a1f704bc754" providerId="LiveId" clId="{B4A42F61-F75D-4DC4-BBE2-55F3387D214A}" dt="2021-11-27T08:23:20.789" v="1860" actId="22"/>
          <ac:spMkLst>
            <pc:docMk/>
            <pc:sldMk cId="550948084" sldId="1528"/>
            <ac:spMk id="3" creationId="{A56882F0-3F24-47C3-A19D-59EE3078F9B6}"/>
          </ac:spMkLst>
        </pc:spChg>
        <pc:spChg chg="add mod">
          <ac:chgData name="shao xu" userId="189a5a1f704bc754" providerId="LiveId" clId="{B4A42F61-F75D-4DC4-BBE2-55F3387D214A}" dt="2021-11-27T08:24:35.315" v="1891" actId="20577"/>
          <ac:spMkLst>
            <pc:docMk/>
            <pc:sldMk cId="550948084" sldId="1528"/>
            <ac:spMk id="6" creationId="{EC25F23F-D707-4CA3-8C2C-93D7C4C3642A}"/>
          </ac:spMkLst>
        </pc:spChg>
        <pc:picChg chg="add mod ord">
          <ac:chgData name="shao xu" userId="189a5a1f704bc754" providerId="LiveId" clId="{B4A42F61-F75D-4DC4-BBE2-55F3387D214A}" dt="2021-11-27T08:23:48.641" v="1873" actId="1076"/>
          <ac:picMkLst>
            <pc:docMk/>
            <pc:sldMk cId="550948084" sldId="1528"/>
            <ac:picMk id="5" creationId="{F2BEE309-693C-4028-8863-9F0E544EF117}"/>
          </ac:picMkLst>
        </pc:picChg>
      </pc:sldChg>
      <pc:sldChg chg="addSp delSp modSp new mod ord modNotesTx">
        <pc:chgData name="shao xu" userId="189a5a1f704bc754" providerId="LiveId" clId="{B4A42F61-F75D-4DC4-BBE2-55F3387D214A}" dt="2021-12-06T06:17:56.024" v="5439" actId="20577"/>
        <pc:sldMkLst>
          <pc:docMk/>
          <pc:sldMk cId="76529810" sldId="1530"/>
        </pc:sldMkLst>
        <pc:spChg chg="mod">
          <ac:chgData name="shao xu" userId="189a5a1f704bc754" providerId="LiveId" clId="{B4A42F61-F75D-4DC4-BBE2-55F3387D214A}" dt="2021-12-06T04:07:46.364" v="4761" actId="20577"/>
          <ac:spMkLst>
            <pc:docMk/>
            <pc:sldMk cId="76529810" sldId="1530"/>
            <ac:spMk id="2" creationId="{6756356D-2532-4AC4-BA0C-CF986EF25C90}"/>
          </ac:spMkLst>
        </pc:spChg>
        <pc:spChg chg="del">
          <ac:chgData name="shao xu" userId="189a5a1f704bc754" providerId="LiveId" clId="{B4A42F61-F75D-4DC4-BBE2-55F3387D214A}" dt="2021-12-06T02:53:03.391" v="4383" actId="478"/>
          <ac:spMkLst>
            <pc:docMk/>
            <pc:sldMk cId="76529810" sldId="1530"/>
            <ac:spMk id="3" creationId="{09982D65-A87B-4B12-A887-E6E12042F9D0}"/>
          </ac:spMkLst>
        </pc:spChg>
        <pc:spChg chg="add del mod">
          <ac:chgData name="shao xu" userId="189a5a1f704bc754" providerId="LiveId" clId="{B4A42F61-F75D-4DC4-BBE2-55F3387D214A}" dt="2021-12-06T02:53:28.859" v="4402" actId="478"/>
          <ac:spMkLst>
            <pc:docMk/>
            <pc:sldMk cId="76529810" sldId="1530"/>
            <ac:spMk id="4" creationId="{3F9C94B5-12B7-4A47-9BE1-516B63763173}"/>
          </ac:spMkLst>
        </pc:spChg>
        <pc:spChg chg="add mod">
          <ac:chgData name="shao xu" userId="189a5a1f704bc754" providerId="LiveId" clId="{B4A42F61-F75D-4DC4-BBE2-55F3387D214A}" dt="2021-12-06T02:54:03.965" v="4429" actId="1076"/>
          <ac:spMkLst>
            <pc:docMk/>
            <pc:sldMk cId="76529810" sldId="1530"/>
            <ac:spMk id="5" creationId="{9B0997DE-D5AA-4E7B-B6A4-DF81B99A9875}"/>
          </ac:spMkLst>
        </pc:spChg>
        <pc:spChg chg="add mod">
          <ac:chgData name="shao xu" userId="189a5a1f704bc754" providerId="LiveId" clId="{B4A42F61-F75D-4DC4-BBE2-55F3387D214A}" dt="2021-12-06T02:54:24.230" v="4447" actId="1076"/>
          <ac:spMkLst>
            <pc:docMk/>
            <pc:sldMk cId="76529810" sldId="1530"/>
            <ac:spMk id="6" creationId="{E54899D2-F69F-4845-8096-822DF55E6B8E}"/>
          </ac:spMkLst>
        </pc:spChg>
        <pc:spChg chg="add mod">
          <ac:chgData name="shao xu" userId="189a5a1f704bc754" providerId="LiveId" clId="{B4A42F61-F75D-4DC4-BBE2-55F3387D214A}" dt="2021-12-06T02:54:49.075" v="4466" actId="14100"/>
          <ac:spMkLst>
            <pc:docMk/>
            <pc:sldMk cId="76529810" sldId="1530"/>
            <ac:spMk id="7" creationId="{2E7E21A3-5856-469C-A992-A94BD3A1D4E0}"/>
          </ac:spMkLst>
        </pc:spChg>
        <pc:spChg chg="add mod ord">
          <ac:chgData name="shao xu" userId="189a5a1f704bc754" providerId="LiveId" clId="{B4A42F61-F75D-4DC4-BBE2-55F3387D214A}" dt="2021-12-06T02:55:17.683" v="4470" actId="207"/>
          <ac:spMkLst>
            <pc:docMk/>
            <pc:sldMk cId="76529810" sldId="1530"/>
            <ac:spMk id="8" creationId="{DF8950A0-FCD4-4F29-A9F7-49F1D59CFA08}"/>
          </ac:spMkLst>
        </pc:spChg>
        <pc:spChg chg="add mod">
          <ac:chgData name="shao xu" userId="189a5a1f704bc754" providerId="LiveId" clId="{B4A42F61-F75D-4DC4-BBE2-55F3387D214A}" dt="2021-12-06T02:55:37.107" v="4485" actId="122"/>
          <ac:spMkLst>
            <pc:docMk/>
            <pc:sldMk cId="76529810" sldId="1530"/>
            <ac:spMk id="9" creationId="{D3C6618B-5ACE-4F71-BA8E-EA1074CFB6C2}"/>
          </ac:spMkLst>
        </pc:spChg>
        <pc:spChg chg="add mod">
          <ac:chgData name="shao xu" userId="189a5a1f704bc754" providerId="LiveId" clId="{B4A42F61-F75D-4DC4-BBE2-55F3387D214A}" dt="2021-12-06T02:58:25.907" v="4563" actId="164"/>
          <ac:spMkLst>
            <pc:docMk/>
            <pc:sldMk cId="76529810" sldId="1530"/>
            <ac:spMk id="10" creationId="{848F3BC2-5E07-480F-8C22-357F9D14C776}"/>
          </ac:spMkLst>
        </pc:spChg>
        <pc:spChg chg="add mod">
          <ac:chgData name="shao xu" userId="189a5a1f704bc754" providerId="LiveId" clId="{B4A42F61-F75D-4DC4-BBE2-55F3387D214A}" dt="2021-12-06T02:58:25.907" v="4563" actId="164"/>
          <ac:spMkLst>
            <pc:docMk/>
            <pc:sldMk cId="76529810" sldId="1530"/>
            <ac:spMk id="11" creationId="{C4C4445E-88F3-4D5B-8401-F2CAF50A80BD}"/>
          </ac:spMkLst>
        </pc:spChg>
        <pc:spChg chg="add mod">
          <ac:chgData name="shao xu" userId="189a5a1f704bc754" providerId="LiveId" clId="{B4A42F61-F75D-4DC4-BBE2-55F3387D214A}" dt="2021-12-06T02:58:25.907" v="4563" actId="164"/>
          <ac:spMkLst>
            <pc:docMk/>
            <pc:sldMk cId="76529810" sldId="1530"/>
            <ac:spMk id="12" creationId="{27F6B250-6D0B-4F2F-BAFB-494E399A030D}"/>
          </ac:spMkLst>
        </pc:spChg>
        <pc:spChg chg="add mod">
          <ac:chgData name="shao xu" userId="189a5a1f704bc754" providerId="LiveId" clId="{B4A42F61-F75D-4DC4-BBE2-55F3387D214A}" dt="2021-12-06T02:58:25.907" v="4563" actId="164"/>
          <ac:spMkLst>
            <pc:docMk/>
            <pc:sldMk cId="76529810" sldId="1530"/>
            <ac:spMk id="13" creationId="{647DB9BF-AB24-4C66-8A2B-843557B0C5D1}"/>
          </ac:spMkLst>
        </pc:spChg>
        <pc:spChg chg="add mod">
          <ac:chgData name="shao xu" userId="189a5a1f704bc754" providerId="LiveId" clId="{B4A42F61-F75D-4DC4-BBE2-55F3387D214A}" dt="2021-12-06T02:59:07.009" v="4580" actId="20577"/>
          <ac:spMkLst>
            <pc:docMk/>
            <pc:sldMk cId="76529810" sldId="1530"/>
            <ac:spMk id="14" creationId="{58E9A82E-4169-4FCD-94F1-FF4C584F9674}"/>
          </ac:spMkLst>
        </pc:spChg>
        <pc:spChg chg="mod">
          <ac:chgData name="shao xu" userId="189a5a1f704bc754" providerId="LiveId" clId="{B4A42F61-F75D-4DC4-BBE2-55F3387D214A}" dt="2021-12-06T02:58:37.299" v="4566"/>
          <ac:spMkLst>
            <pc:docMk/>
            <pc:sldMk cId="76529810" sldId="1530"/>
            <ac:spMk id="17" creationId="{DDED0F18-D8CD-4476-AA3B-5771DF06DD5D}"/>
          </ac:spMkLst>
        </pc:spChg>
        <pc:spChg chg="mod">
          <ac:chgData name="shao xu" userId="189a5a1f704bc754" providerId="LiveId" clId="{B4A42F61-F75D-4DC4-BBE2-55F3387D214A}" dt="2021-12-06T02:58:37.299" v="4566"/>
          <ac:spMkLst>
            <pc:docMk/>
            <pc:sldMk cId="76529810" sldId="1530"/>
            <ac:spMk id="18" creationId="{976C6BC0-999E-47DB-A0F9-B335D55DC432}"/>
          </ac:spMkLst>
        </pc:spChg>
        <pc:spChg chg="mod">
          <ac:chgData name="shao xu" userId="189a5a1f704bc754" providerId="LiveId" clId="{B4A42F61-F75D-4DC4-BBE2-55F3387D214A}" dt="2021-12-06T02:58:37.299" v="4566"/>
          <ac:spMkLst>
            <pc:docMk/>
            <pc:sldMk cId="76529810" sldId="1530"/>
            <ac:spMk id="19" creationId="{361AC9F1-29FB-4A90-840B-04E08396367F}"/>
          </ac:spMkLst>
        </pc:spChg>
        <pc:spChg chg="mod">
          <ac:chgData name="shao xu" userId="189a5a1f704bc754" providerId="LiveId" clId="{B4A42F61-F75D-4DC4-BBE2-55F3387D214A}" dt="2021-12-06T02:58:37.299" v="4566"/>
          <ac:spMkLst>
            <pc:docMk/>
            <pc:sldMk cId="76529810" sldId="1530"/>
            <ac:spMk id="20" creationId="{29654A98-BEC1-4F64-AB5A-E9AF41B38955}"/>
          </ac:spMkLst>
        </pc:spChg>
        <pc:spChg chg="mod">
          <ac:chgData name="shao xu" userId="189a5a1f704bc754" providerId="LiveId" clId="{B4A42F61-F75D-4DC4-BBE2-55F3387D214A}" dt="2021-12-06T02:59:13.804" v="4588" actId="20577"/>
          <ac:spMkLst>
            <pc:docMk/>
            <pc:sldMk cId="76529810" sldId="1530"/>
            <ac:spMk id="21" creationId="{3A29858B-F836-48E3-99FA-33197699C30C}"/>
          </ac:spMkLst>
        </pc:spChg>
        <pc:spChg chg="mod">
          <ac:chgData name="shao xu" userId="189a5a1f704bc754" providerId="LiveId" clId="{B4A42F61-F75D-4DC4-BBE2-55F3387D214A}" dt="2021-12-06T02:58:46.639" v="4569"/>
          <ac:spMkLst>
            <pc:docMk/>
            <pc:sldMk cId="76529810" sldId="1530"/>
            <ac:spMk id="23" creationId="{42C3BBBC-1B99-45A9-9BE3-5C167B173055}"/>
          </ac:spMkLst>
        </pc:spChg>
        <pc:spChg chg="mod">
          <ac:chgData name="shao xu" userId="189a5a1f704bc754" providerId="LiveId" clId="{B4A42F61-F75D-4DC4-BBE2-55F3387D214A}" dt="2021-12-06T02:58:46.639" v="4569"/>
          <ac:spMkLst>
            <pc:docMk/>
            <pc:sldMk cId="76529810" sldId="1530"/>
            <ac:spMk id="24" creationId="{9AD6B791-127E-45F9-AD37-4B3919853B5B}"/>
          </ac:spMkLst>
        </pc:spChg>
        <pc:spChg chg="mod">
          <ac:chgData name="shao xu" userId="189a5a1f704bc754" providerId="LiveId" clId="{B4A42F61-F75D-4DC4-BBE2-55F3387D214A}" dt="2021-12-06T02:58:46.639" v="4569"/>
          <ac:spMkLst>
            <pc:docMk/>
            <pc:sldMk cId="76529810" sldId="1530"/>
            <ac:spMk id="25" creationId="{F6FFC31D-ED31-4362-9BA0-133AE2D8BC9A}"/>
          </ac:spMkLst>
        </pc:spChg>
        <pc:spChg chg="mod">
          <ac:chgData name="shao xu" userId="189a5a1f704bc754" providerId="LiveId" clId="{B4A42F61-F75D-4DC4-BBE2-55F3387D214A}" dt="2021-12-06T02:58:46.639" v="4569"/>
          <ac:spMkLst>
            <pc:docMk/>
            <pc:sldMk cId="76529810" sldId="1530"/>
            <ac:spMk id="26" creationId="{26847B41-CB8E-4F6D-BD2E-AC6B100CEFA7}"/>
          </ac:spMkLst>
        </pc:spChg>
        <pc:spChg chg="mod">
          <ac:chgData name="shao xu" userId="189a5a1f704bc754" providerId="LiveId" clId="{B4A42F61-F75D-4DC4-BBE2-55F3387D214A}" dt="2021-12-06T02:59:18.472" v="4592" actId="20577"/>
          <ac:spMkLst>
            <pc:docMk/>
            <pc:sldMk cId="76529810" sldId="1530"/>
            <ac:spMk id="27" creationId="{1D3B1D6B-152A-4415-B206-721388B4FFF0}"/>
          </ac:spMkLst>
        </pc:spChg>
        <pc:spChg chg="add mod">
          <ac:chgData name="shao xu" userId="189a5a1f704bc754" providerId="LiveId" clId="{B4A42F61-F75D-4DC4-BBE2-55F3387D214A}" dt="2021-12-06T02:59:42.678" v="4623" actId="1076"/>
          <ac:spMkLst>
            <pc:docMk/>
            <pc:sldMk cId="76529810" sldId="1530"/>
            <ac:spMk id="28" creationId="{6371CBD6-BFDB-46C5-9482-6ADBE7867874}"/>
          </ac:spMkLst>
        </pc:spChg>
        <pc:spChg chg="add del mod">
          <ac:chgData name="shao xu" userId="189a5a1f704bc754" providerId="LiveId" clId="{B4A42F61-F75D-4DC4-BBE2-55F3387D214A}" dt="2021-12-06T03:00:05.608" v="4632"/>
          <ac:spMkLst>
            <pc:docMk/>
            <pc:sldMk cId="76529810" sldId="1530"/>
            <ac:spMk id="31" creationId="{5E2C0D55-D027-417A-99B0-0272F30C45B4}"/>
          </ac:spMkLst>
        </pc:spChg>
        <pc:spChg chg="add mod">
          <ac:chgData name="shao xu" userId="189a5a1f704bc754" providerId="LiveId" clId="{B4A42F61-F75D-4DC4-BBE2-55F3387D214A}" dt="2021-12-06T03:05:17.867" v="4702" actId="1076"/>
          <ac:spMkLst>
            <pc:docMk/>
            <pc:sldMk cId="76529810" sldId="1530"/>
            <ac:spMk id="40" creationId="{04588D22-3AB2-4E1F-98EC-18F235047C40}"/>
          </ac:spMkLst>
        </pc:spChg>
        <pc:spChg chg="add mod">
          <ac:chgData name="shao xu" userId="189a5a1f704bc754" providerId="LiveId" clId="{B4A42F61-F75D-4DC4-BBE2-55F3387D214A}" dt="2021-12-06T03:06:16.217" v="4714" actId="20577"/>
          <ac:spMkLst>
            <pc:docMk/>
            <pc:sldMk cId="76529810" sldId="1530"/>
            <ac:spMk id="41" creationId="{9C772105-AA4C-4A06-916B-53F23BFEC4B7}"/>
          </ac:spMkLst>
        </pc:spChg>
        <pc:grpChg chg="add mod">
          <ac:chgData name="shao xu" userId="189a5a1f704bc754" providerId="LiveId" clId="{B4A42F61-F75D-4DC4-BBE2-55F3387D214A}" dt="2021-12-06T02:58:34.399" v="4565" actId="1076"/>
          <ac:grpSpMkLst>
            <pc:docMk/>
            <pc:sldMk cId="76529810" sldId="1530"/>
            <ac:grpSpMk id="15" creationId="{683A3FA6-F59D-4F9C-96C8-18F2FC485A5A}"/>
          </ac:grpSpMkLst>
        </pc:grpChg>
        <pc:grpChg chg="add mod ord">
          <ac:chgData name="shao xu" userId="189a5a1f704bc754" providerId="LiveId" clId="{B4A42F61-F75D-4DC4-BBE2-55F3387D214A}" dt="2021-12-06T02:58:43.694" v="4568" actId="171"/>
          <ac:grpSpMkLst>
            <pc:docMk/>
            <pc:sldMk cId="76529810" sldId="1530"/>
            <ac:grpSpMk id="16" creationId="{2BF94202-2AA9-4B18-975E-CA06784FF332}"/>
          </ac:grpSpMkLst>
        </pc:grpChg>
        <pc:grpChg chg="add mod ord">
          <ac:chgData name="shao xu" userId="189a5a1f704bc754" providerId="LiveId" clId="{B4A42F61-F75D-4DC4-BBE2-55F3387D214A}" dt="2021-12-06T02:58:57.607" v="4572" actId="171"/>
          <ac:grpSpMkLst>
            <pc:docMk/>
            <pc:sldMk cId="76529810" sldId="1530"/>
            <ac:grpSpMk id="22" creationId="{B433DC2C-11D8-4F3C-ABC6-30622D50932B}"/>
          </ac:grpSpMkLst>
        </pc:grpChg>
        <pc:cxnChg chg="add mod">
          <ac:chgData name="shao xu" userId="189a5a1f704bc754" providerId="LiveId" clId="{B4A42F61-F75D-4DC4-BBE2-55F3387D214A}" dt="2021-12-06T03:00:03.766" v="4629" actId="13822"/>
          <ac:cxnSpMkLst>
            <pc:docMk/>
            <pc:sldMk cId="76529810" sldId="1530"/>
            <ac:cxnSpMk id="30" creationId="{BB6593DE-DE63-4047-998A-82A9113934D3}"/>
          </ac:cxnSpMkLst>
        </pc:cxnChg>
        <pc:cxnChg chg="add del">
          <ac:chgData name="shao xu" userId="189a5a1f704bc754" providerId="LiveId" clId="{B4A42F61-F75D-4DC4-BBE2-55F3387D214A}" dt="2021-12-06T03:00:14.779" v="4634" actId="11529"/>
          <ac:cxnSpMkLst>
            <pc:docMk/>
            <pc:sldMk cId="76529810" sldId="1530"/>
            <ac:cxnSpMk id="33" creationId="{2D0C988E-26D3-43AE-B7F8-862030B4082E}"/>
          </ac:cxnSpMkLst>
        </pc:cxnChg>
        <pc:cxnChg chg="add mod">
          <ac:chgData name="shao xu" userId="189a5a1f704bc754" providerId="LiveId" clId="{B4A42F61-F75D-4DC4-BBE2-55F3387D214A}" dt="2021-12-06T03:01:13.496" v="4649" actId="14100"/>
          <ac:cxnSpMkLst>
            <pc:docMk/>
            <pc:sldMk cId="76529810" sldId="1530"/>
            <ac:cxnSpMk id="34" creationId="{CD519E52-AD8C-4C16-A42B-4E157228D524}"/>
          </ac:cxnSpMkLst>
        </pc:cxnChg>
        <pc:cxnChg chg="add mod">
          <ac:chgData name="shao xu" userId="189a5a1f704bc754" providerId="LiveId" clId="{B4A42F61-F75D-4DC4-BBE2-55F3387D214A}" dt="2021-12-06T03:01:09.316" v="4648" actId="14100"/>
          <ac:cxnSpMkLst>
            <pc:docMk/>
            <pc:sldMk cId="76529810" sldId="1530"/>
            <ac:cxnSpMk id="35" creationId="{38DAC343-7358-4997-A756-3B0C0031E267}"/>
          </ac:cxnSpMkLst>
        </pc:cxnChg>
      </pc:sldChg>
      <pc:sldChg chg="addSp delSp modSp new mod modNotesTx">
        <pc:chgData name="shao xu" userId="189a5a1f704bc754" providerId="LiveId" clId="{B4A42F61-F75D-4DC4-BBE2-55F3387D214A}" dt="2021-12-06T06:24:22.910" v="5898" actId="20577"/>
        <pc:sldMkLst>
          <pc:docMk/>
          <pc:sldMk cId="3049578491" sldId="1531"/>
        </pc:sldMkLst>
        <pc:spChg chg="mod">
          <ac:chgData name="shao xu" userId="189a5a1f704bc754" providerId="LiveId" clId="{B4A42F61-F75D-4DC4-BBE2-55F3387D214A}" dt="2021-12-06T04:30:18.004" v="4785" actId="20577"/>
          <ac:spMkLst>
            <pc:docMk/>
            <pc:sldMk cId="3049578491" sldId="1531"/>
            <ac:spMk id="2" creationId="{C8AD6FA0-04C3-445F-9D55-0406B811104A}"/>
          </ac:spMkLst>
        </pc:spChg>
        <pc:spChg chg="del">
          <ac:chgData name="shao xu" userId="189a5a1f704bc754" providerId="LiveId" clId="{B4A42F61-F75D-4DC4-BBE2-55F3387D214A}" dt="2021-12-06T05:10:09.935" v="4786" actId="478"/>
          <ac:spMkLst>
            <pc:docMk/>
            <pc:sldMk cId="3049578491" sldId="1531"/>
            <ac:spMk id="3" creationId="{5C846D83-DA55-4AA0-AFF6-0ED971162A4B}"/>
          </ac:spMkLst>
        </pc:spChg>
        <pc:spChg chg="add mod">
          <ac:chgData name="shao xu" userId="189a5a1f704bc754" providerId="LiveId" clId="{B4A42F61-F75D-4DC4-BBE2-55F3387D214A}" dt="2021-12-06T05:48:44.707" v="5004" actId="164"/>
          <ac:spMkLst>
            <pc:docMk/>
            <pc:sldMk cId="3049578491" sldId="1531"/>
            <ac:spMk id="4" creationId="{2E6212C2-9853-423C-A657-7C9BB0A2FC11}"/>
          </ac:spMkLst>
        </pc:spChg>
        <pc:spChg chg="add mod">
          <ac:chgData name="shao xu" userId="189a5a1f704bc754" providerId="LiveId" clId="{B4A42F61-F75D-4DC4-BBE2-55F3387D214A}" dt="2021-12-06T05:48:53.681" v="5006" actId="1076"/>
          <ac:spMkLst>
            <pc:docMk/>
            <pc:sldMk cId="3049578491" sldId="1531"/>
            <ac:spMk id="5" creationId="{286173A5-7F2E-4196-9345-B5E370E514AD}"/>
          </ac:spMkLst>
        </pc:spChg>
        <pc:spChg chg="add mod">
          <ac:chgData name="shao xu" userId="189a5a1f704bc754" providerId="LiveId" clId="{B4A42F61-F75D-4DC4-BBE2-55F3387D214A}" dt="2021-12-06T05:48:44.707" v="5004" actId="164"/>
          <ac:spMkLst>
            <pc:docMk/>
            <pc:sldMk cId="3049578491" sldId="1531"/>
            <ac:spMk id="6" creationId="{355D7F8D-3FE6-4AEE-B32D-127393031F6D}"/>
          </ac:spMkLst>
        </pc:spChg>
        <pc:spChg chg="add mod">
          <ac:chgData name="shao xu" userId="189a5a1f704bc754" providerId="LiveId" clId="{B4A42F61-F75D-4DC4-BBE2-55F3387D214A}" dt="2021-12-06T05:48:44.707" v="5004" actId="164"/>
          <ac:spMkLst>
            <pc:docMk/>
            <pc:sldMk cId="3049578491" sldId="1531"/>
            <ac:spMk id="7" creationId="{1C507D27-BB52-42F0-8E46-4060C63161F3}"/>
          </ac:spMkLst>
        </pc:spChg>
        <pc:spChg chg="add mod">
          <ac:chgData name="shao xu" userId="189a5a1f704bc754" providerId="LiveId" clId="{B4A42F61-F75D-4DC4-BBE2-55F3387D214A}" dt="2021-12-06T05:48:44.707" v="5004" actId="164"/>
          <ac:spMkLst>
            <pc:docMk/>
            <pc:sldMk cId="3049578491" sldId="1531"/>
            <ac:spMk id="8" creationId="{BB3C914E-1791-48C2-99C2-787C0FB9E9BE}"/>
          </ac:spMkLst>
        </pc:spChg>
        <pc:spChg chg="add mod">
          <ac:chgData name="shao xu" userId="189a5a1f704bc754" providerId="LiveId" clId="{B4A42F61-F75D-4DC4-BBE2-55F3387D214A}" dt="2021-12-06T05:48:44.707" v="5004" actId="164"/>
          <ac:spMkLst>
            <pc:docMk/>
            <pc:sldMk cId="3049578491" sldId="1531"/>
            <ac:spMk id="9" creationId="{BDB960A9-7A1F-4EDB-987D-50A3FFB25A94}"/>
          </ac:spMkLst>
        </pc:spChg>
        <pc:spChg chg="add mod">
          <ac:chgData name="shao xu" userId="189a5a1f704bc754" providerId="LiveId" clId="{B4A42F61-F75D-4DC4-BBE2-55F3387D214A}" dt="2021-12-06T05:48:44.707" v="5004" actId="164"/>
          <ac:spMkLst>
            <pc:docMk/>
            <pc:sldMk cId="3049578491" sldId="1531"/>
            <ac:spMk id="10" creationId="{39DF1060-5EF6-4AFF-9F32-233E471B6220}"/>
          </ac:spMkLst>
        </pc:spChg>
        <pc:spChg chg="add mod">
          <ac:chgData name="shao xu" userId="189a5a1f704bc754" providerId="LiveId" clId="{B4A42F61-F75D-4DC4-BBE2-55F3387D214A}" dt="2021-12-06T05:48:44.707" v="5004" actId="164"/>
          <ac:spMkLst>
            <pc:docMk/>
            <pc:sldMk cId="3049578491" sldId="1531"/>
            <ac:spMk id="11" creationId="{C7E80452-DBF3-412A-809D-B4C930AA8807}"/>
          </ac:spMkLst>
        </pc:spChg>
        <pc:spChg chg="add mod">
          <ac:chgData name="shao xu" userId="189a5a1f704bc754" providerId="LiveId" clId="{B4A42F61-F75D-4DC4-BBE2-55F3387D214A}" dt="2021-12-06T05:48:44.707" v="5004" actId="164"/>
          <ac:spMkLst>
            <pc:docMk/>
            <pc:sldMk cId="3049578491" sldId="1531"/>
            <ac:spMk id="12" creationId="{8B9309AC-2B8C-40E5-81AE-19BD8BE7F3FE}"/>
          </ac:spMkLst>
        </pc:spChg>
        <pc:spChg chg="add mod">
          <ac:chgData name="shao xu" userId="189a5a1f704bc754" providerId="LiveId" clId="{B4A42F61-F75D-4DC4-BBE2-55F3387D214A}" dt="2021-12-06T05:48:44.707" v="5004" actId="164"/>
          <ac:spMkLst>
            <pc:docMk/>
            <pc:sldMk cId="3049578491" sldId="1531"/>
            <ac:spMk id="13" creationId="{BF104330-C765-4D62-BB96-37055A492A9C}"/>
          </ac:spMkLst>
        </pc:spChg>
        <pc:spChg chg="add mod">
          <ac:chgData name="shao xu" userId="189a5a1f704bc754" providerId="LiveId" clId="{B4A42F61-F75D-4DC4-BBE2-55F3387D214A}" dt="2021-12-06T05:48:44.707" v="5004" actId="164"/>
          <ac:spMkLst>
            <pc:docMk/>
            <pc:sldMk cId="3049578491" sldId="1531"/>
            <ac:spMk id="14" creationId="{143709C5-77A0-4156-99F4-0E8E99ED6E13}"/>
          </ac:spMkLst>
        </pc:spChg>
        <pc:spChg chg="add mod">
          <ac:chgData name="shao xu" userId="189a5a1f704bc754" providerId="LiveId" clId="{B4A42F61-F75D-4DC4-BBE2-55F3387D214A}" dt="2021-12-06T05:48:44.707" v="5004" actId="164"/>
          <ac:spMkLst>
            <pc:docMk/>
            <pc:sldMk cId="3049578491" sldId="1531"/>
            <ac:spMk id="15" creationId="{6DCF8510-8EDD-409F-BD9E-872EEC3024DC}"/>
          </ac:spMkLst>
        </pc:spChg>
        <pc:spChg chg="add mod">
          <ac:chgData name="shao xu" userId="189a5a1f704bc754" providerId="LiveId" clId="{B4A42F61-F75D-4DC4-BBE2-55F3387D214A}" dt="2021-12-06T05:48:44.707" v="5004" actId="164"/>
          <ac:spMkLst>
            <pc:docMk/>
            <pc:sldMk cId="3049578491" sldId="1531"/>
            <ac:spMk id="16" creationId="{7A38223E-E32C-464A-97A7-FCC33C96FC2E}"/>
          </ac:spMkLst>
        </pc:spChg>
        <pc:spChg chg="add mod">
          <ac:chgData name="shao xu" userId="189a5a1f704bc754" providerId="LiveId" clId="{B4A42F61-F75D-4DC4-BBE2-55F3387D214A}" dt="2021-12-06T05:48:44.707" v="5004" actId="164"/>
          <ac:spMkLst>
            <pc:docMk/>
            <pc:sldMk cId="3049578491" sldId="1531"/>
            <ac:spMk id="17" creationId="{BE648F4B-3764-4FA6-B47F-855DF51B9C00}"/>
          </ac:spMkLst>
        </pc:spChg>
        <pc:spChg chg="add mod">
          <ac:chgData name="shao xu" userId="189a5a1f704bc754" providerId="LiveId" clId="{B4A42F61-F75D-4DC4-BBE2-55F3387D214A}" dt="2021-12-06T05:48:44.707" v="5004" actId="164"/>
          <ac:spMkLst>
            <pc:docMk/>
            <pc:sldMk cId="3049578491" sldId="1531"/>
            <ac:spMk id="18" creationId="{271829B5-F721-4569-913F-D982DB8078FD}"/>
          </ac:spMkLst>
        </pc:spChg>
        <pc:spChg chg="add mod">
          <ac:chgData name="shao xu" userId="189a5a1f704bc754" providerId="LiveId" clId="{B4A42F61-F75D-4DC4-BBE2-55F3387D214A}" dt="2021-12-06T05:48:44.707" v="5004" actId="164"/>
          <ac:spMkLst>
            <pc:docMk/>
            <pc:sldMk cId="3049578491" sldId="1531"/>
            <ac:spMk id="19" creationId="{95DD2944-1E51-4D17-9059-D2B03EF324C1}"/>
          </ac:spMkLst>
        </pc:spChg>
        <pc:spChg chg="add mod">
          <ac:chgData name="shao xu" userId="189a5a1f704bc754" providerId="LiveId" clId="{B4A42F61-F75D-4DC4-BBE2-55F3387D214A}" dt="2021-12-06T05:48:44.707" v="5004" actId="164"/>
          <ac:spMkLst>
            <pc:docMk/>
            <pc:sldMk cId="3049578491" sldId="1531"/>
            <ac:spMk id="20" creationId="{BBC025FE-74D0-4FCB-862E-E89C31A7C73C}"/>
          </ac:spMkLst>
        </pc:spChg>
        <pc:spChg chg="add mod">
          <ac:chgData name="shao xu" userId="189a5a1f704bc754" providerId="LiveId" clId="{B4A42F61-F75D-4DC4-BBE2-55F3387D214A}" dt="2021-12-06T05:48:44.707" v="5004" actId="164"/>
          <ac:spMkLst>
            <pc:docMk/>
            <pc:sldMk cId="3049578491" sldId="1531"/>
            <ac:spMk id="21" creationId="{A133639D-0EBC-47DC-857E-1F0B681C8911}"/>
          </ac:spMkLst>
        </pc:spChg>
        <pc:spChg chg="add mod">
          <ac:chgData name="shao xu" userId="189a5a1f704bc754" providerId="LiveId" clId="{B4A42F61-F75D-4DC4-BBE2-55F3387D214A}" dt="2021-12-06T05:48:44.707" v="5004" actId="164"/>
          <ac:spMkLst>
            <pc:docMk/>
            <pc:sldMk cId="3049578491" sldId="1531"/>
            <ac:spMk id="22" creationId="{51648598-9B79-4881-ABE9-904427C16925}"/>
          </ac:spMkLst>
        </pc:spChg>
        <pc:spChg chg="add mod">
          <ac:chgData name="shao xu" userId="189a5a1f704bc754" providerId="LiveId" clId="{B4A42F61-F75D-4DC4-BBE2-55F3387D214A}" dt="2021-12-06T05:48:44.707" v="5004" actId="164"/>
          <ac:spMkLst>
            <pc:docMk/>
            <pc:sldMk cId="3049578491" sldId="1531"/>
            <ac:spMk id="23" creationId="{9C773007-6AD4-4EA1-B0AF-DF3AE8B499A4}"/>
          </ac:spMkLst>
        </pc:spChg>
        <pc:spChg chg="add mod">
          <ac:chgData name="shao xu" userId="189a5a1f704bc754" providerId="LiveId" clId="{B4A42F61-F75D-4DC4-BBE2-55F3387D214A}" dt="2021-12-06T05:48:44.707" v="5004" actId="164"/>
          <ac:spMkLst>
            <pc:docMk/>
            <pc:sldMk cId="3049578491" sldId="1531"/>
            <ac:spMk id="24" creationId="{45B842DD-31F6-4E48-AEA7-52DD23C7112B}"/>
          </ac:spMkLst>
        </pc:spChg>
        <pc:spChg chg="add mod">
          <ac:chgData name="shao xu" userId="189a5a1f704bc754" providerId="LiveId" clId="{B4A42F61-F75D-4DC4-BBE2-55F3387D214A}" dt="2021-12-06T05:48:44.707" v="5004" actId="164"/>
          <ac:spMkLst>
            <pc:docMk/>
            <pc:sldMk cId="3049578491" sldId="1531"/>
            <ac:spMk id="25" creationId="{FEF704E2-D57C-45FB-96BF-B454FBC273F4}"/>
          </ac:spMkLst>
        </pc:spChg>
        <pc:spChg chg="add mod">
          <ac:chgData name="shao xu" userId="189a5a1f704bc754" providerId="LiveId" clId="{B4A42F61-F75D-4DC4-BBE2-55F3387D214A}" dt="2021-12-06T05:48:44.707" v="5004" actId="164"/>
          <ac:spMkLst>
            <pc:docMk/>
            <pc:sldMk cId="3049578491" sldId="1531"/>
            <ac:spMk id="26" creationId="{BA0D2DE8-32A1-4517-86D9-CE0212666A16}"/>
          </ac:spMkLst>
        </pc:spChg>
        <pc:spChg chg="add mod">
          <ac:chgData name="shao xu" userId="189a5a1f704bc754" providerId="LiveId" clId="{B4A42F61-F75D-4DC4-BBE2-55F3387D214A}" dt="2021-12-06T05:48:44.707" v="5004" actId="164"/>
          <ac:spMkLst>
            <pc:docMk/>
            <pc:sldMk cId="3049578491" sldId="1531"/>
            <ac:spMk id="27" creationId="{213A43FA-B2EB-4A97-A323-3102CD34889A}"/>
          </ac:spMkLst>
        </pc:spChg>
        <pc:spChg chg="add mod">
          <ac:chgData name="shao xu" userId="189a5a1f704bc754" providerId="LiveId" clId="{B4A42F61-F75D-4DC4-BBE2-55F3387D214A}" dt="2021-12-06T05:49:48.562" v="5063" actId="1076"/>
          <ac:spMkLst>
            <pc:docMk/>
            <pc:sldMk cId="3049578491" sldId="1531"/>
            <ac:spMk id="29" creationId="{2B92DC8E-C860-4491-894B-1DFF4BF1076F}"/>
          </ac:spMkLst>
        </pc:spChg>
        <pc:grpChg chg="add mod">
          <ac:chgData name="shao xu" userId="189a5a1f704bc754" providerId="LiveId" clId="{B4A42F61-F75D-4DC4-BBE2-55F3387D214A}" dt="2021-12-06T05:48:50.629" v="5005" actId="1076"/>
          <ac:grpSpMkLst>
            <pc:docMk/>
            <pc:sldMk cId="3049578491" sldId="1531"/>
            <ac:grpSpMk id="28" creationId="{F264C96C-A0FD-4A0A-BE75-8E406776D534}"/>
          </ac:grpSpMkLst>
        </pc:grpChg>
      </pc:sldChg>
      <pc:sldChg chg="addSp modSp new mod modNotesTx">
        <pc:chgData name="shao xu" userId="189a5a1f704bc754" providerId="LiveId" clId="{B4A42F61-F75D-4DC4-BBE2-55F3387D214A}" dt="2021-12-06T06:46:31.785" v="6412" actId="20577"/>
        <pc:sldMkLst>
          <pc:docMk/>
          <pc:sldMk cId="3121911427" sldId="1532"/>
        </pc:sldMkLst>
        <pc:spChg chg="mod">
          <ac:chgData name="shao xu" userId="189a5a1f704bc754" providerId="LiveId" clId="{B4A42F61-F75D-4DC4-BBE2-55F3387D214A}" dt="2021-12-06T06:43:50.221" v="6266" actId="20577"/>
          <ac:spMkLst>
            <pc:docMk/>
            <pc:sldMk cId="3121911427" sldId="1532"/>
            <ac:spMk id="2" creationId="{C34A53DF-E5A6-45D5-BD90-6AD1628F84D9}"/>
          </ac:spMkLst>
        </pc:spChg>
        <pc:spChg chg="mod">
          <ac:chgData name="shao xu" userId="189a5a1f704bc754" providerId="LiveId" clId="{B4A42F61-F75D-4DC4-BBE2-55F3387D214A}" dt="2021-12-06T06:46:31.785" v="6412" actId="20577"/>
          <ac:spMkLst>
            <pc:docMk/>
            <pc:sldMk cId="3121911427" sldId="1532"/>
            <ac:spMk id="3" creationId="{72E4AD47-A651-4AE2-88E7-4C22B068A390}"/>
          </ac:spMkLst>
        </pc:spChg>
        <pc:picChg chg="add mod">
          <ac:chgData name="shao xu" userId="189a5a1f704bc754" providerId="LiveId" clId="{B4A42F61-F75D-4DC4-BBE2-55F3387D214A}" dt="2021-12-06T06:44:31.631" v="6276" actId="14100"/>
          <ac:picMkLst>
            <pc:docMk/>
            <pc:sldMk cId="3121911427" sldId="1532"/>
            <ac:picMk id="5" creationId="{0780A155-B8B0-4351-B4C1-A72A283E5395}"/>
          </ac:picMkLst>
        </pc:picChg>
      </pc:sldChg>
      <pc:sldChg chg="addSp delSp modSp new mod">
        <pc:chgData name="shao xu" userId="189a5a1f704bc754" providerId="LiveId" clId="{B4A42F61-F75D-4DC4-BBE2-55F3387D214A}" dt="2021-12-06T06:49:15.490" v="6524" actId="1076"/>
        <pc:sldMkLst>
          <pc:docMk/>
          <pc:sldMk cId="1533401108" sldId="1533"/>
        </pc:sldMkLst>
        <pc:spChg chg="del">
          <ac:chgData name="shao xu" userId="189a5a1f704bc754" providerId="LiveId" clId="{B4A42F61-F75D-4DC4-BBE2-55F3387D214A}" dt="2021-12-06T06:48:02.121" v="6481" actId="478"/>
          <ac:spMkLst>
            <pc:docMk/>
            <pc:sldMk cId="1533401108" sldId="1533"/>
            <ac:spMk id="2" creationId="{85FBDB76-16DA-4969-B021-F591052D0B01}"/>
          </ac:spMkLst>
        </pc:spChg>
        <pc:spChg chg="del">
          <ac:chgData name="shao xu" userId="189a5a1f704bc754" providerId="LiveId" clId="{B4A42F61-F75D-4DC4-BBE2-55F3387D214A}" dt="2021-12-06T06:48:01.021" v="6480" actId="478"/>
          <ac:spMkLst>
            <pc:docMk/>
            <pc:sldMk cId="1533401108" sldId="1533"/>
            <ac:spMk id="3" creationId="{B8A69EA1-0743-4313-A54D-6F2447CC4BC2}"/>
          </ac:spMkLst>
        </pc:spChg>
        <pc:spChg chg="add mod">
          <ac:chgData name="shao xu" userId="189a5a1f704bc754" providerId="LiveId" clId="{B4A42F61-F75D-4DC4-BBE2-55F3387D214A}" dt="2021-12-06T06:49:15.490" v="6524" actId="1076"/>
          <ac:spMkLst>
            <pc:docMk/>
            <pc:sldMk cId="1533401108" sldId="1533"/>
            <ac:spMk id="4" creationId="{4F60E781-6A86-42D0-9EA1-E0DC19EB9E77}"/>
          </ac:spMkLst>
        </pc:spChg>
      </pc:sldChg>
      <pc:sldChg chg="addSp delSp modSp new mod">
        <pc:chgData name="shao xu" userId="189a5a1f704bc754" providerId="LiveId" clId="{B4A42F61-F75D-4DC4-BBE2-55F3387D214A}" dt="2021-12-06T06:50:12.301" v="6561" actId="1076"/>
        <pc:sldMkLst>
          <pc:docMk/>
          <pc:sldMk cId="235648112" sldId="1534"/>
        </pc:sldMkLst>
        <pc:spChg chg="del">
          <ac:chgData name="shao xu" userId="189a5a1f704bc754" providerId="LiveId" clId="{B4A42F61-F75D-4DC4-BBE2-55F3387D214A}" dt="2021-12-06T06:47:12.261" v="6416" actId="478"/>
          <ac:spMkLst>
            <pc:docMk/>
            <pc:sldMk cId="235648112" sldId="1534"/>
            <ac:spMk id="2" creationId="{3A6EF721-F93E-4213-A100-1257252F1C94}"/>
          </ac:spMkLst>
        </pc:spChg>
        <pc:spChg chg="del">
          <ac:chgData name="shao xu" userId="189a5a1f704bc754" providerId="LiveId" clId="{B4A42F61-F75D-4DC4-BBE2-55F3387D214A}" dt="2021-12-06T06:47:10.730" v="6415" actId="478"/>
          <ac:spMkLst>
            <pc:docMk/>
            <pc:sldMk cId="235648112" sldId="1534"/>
            <ac:spMk id="3" creationId="{6D4EFD9D-718B-44FE-9362-33E5AB87BDA6}"/>
          </ac:spMkLst>
        </pc:spChg>
        <pc:spChg chg="add mod">
          <ac:chgData name="shao xu" userId="189a5a1f704bc754" providerId="LiveId" clId="{B4A42F61-F75D-4DC4-BBE2-55F3387D214A}" dt="2021-12-06T06:50:12.301" v="6561" actId="1076"/>
          <ac:spMkLst>
            <pc:docMk/>
            <pc:sldMk cId="235648112" sldId="1534"/>
            <ac:spMk id="4" creationId="{B50381F1-2894-49AC-8CA3-562442E11814}"/>
          </ac:spMkLst>
        </pc:spChg>
      </pc:sldChg>
      <pc:sldChg chg="addSp delSp modSp new mod modNotesTx">
        <pc:chgData name="shao xu" userId="189a5a1f704bc754" providerId="LiveId" clId="{B4A42F61-F75D-4DC4-BBE2-55F3387D214A}" dt="2021-12-06T11:47:14.172" v="7022" actId="20577"/>
        <pc:sldMkLst>
          <pc:docMk/>
          <pc:sldMk cId="1780515655" sldId="1535"/>
        </pc:sldMkLst>
        <pc:spChg chg="del">
          <ac:chgData name="shao xu" userId="189a5a1f704bc754" providerId="LiveId" clId="{B4A42F61-F75D-4DC4-BBE2-55F3387D214A}" dt="2021-12-06T10:43:01.344" v="6748" actId="478"/>
          <ac:spMkLst>
            <pc:docMk/>
            <pc:sldMk cId="1780515655" sldId="1535"/>
            <ac:spMk id="3" creationId="{35DC9204-D141-4BB8-867D-1F7F3CCC0E19}"/>
          </ac:spMkLst>
        </pc:spChg>
        <pc:spChg chg="add mod">
          <ac:chgData name="shao xu" userId="189a5a1f704bc754" providerId="LiveId" clId="{B4A42F61-F75D-4DC4-BBE2-55F3387D214A}" dt="2021-12-06T11:28:06.885" v="7011" actId="164"/>
          <ac:spMkLst>
            <pc:docMk/>
            <pc:sldMk cId="1780515655" sldId="1535"/>
            <ac:spMk id="4" creationId="{1BFC5FE3-FE9A-476A-BCCD-13BA753BE596}"/>
          </ac:spMkLst>
        </pc:spChg>
        <pc:spChg chg="add del mod">
          <ac:chgData name="shao xu" userId="189a5a1f704bc754" providerId="LiveId" clId="{B4A42F61-F75D-4DC4-BBE2-55F3387D214A}" dt="2021-12-06T10:57:45.442" v="6756" actId="478"/>
          <ac:spMkLst>
            <pc:docMk/>
            <pc:sldMk cId="1780515655" sldId="1535"/>
            <ac:spMk id="5" creationId="{2D3027BC-93A3-4FF8-9DB4-3AB237D8B4A1}"/>
          </ac:spMkLst>
        </pc:spChg>
        <pc:spChg chg="add mod">
          <ac:chgData name="shao xu" userId="189a5a1f704bc754" providerId="LiveId" clId="{B4A42F61-F75D-4DC4-BBE2-55F3387D214A}" dt="2021-12-06T10:59:30.005" v="6794" actId="164"/>
          <ac:spMkLst>
            <pc:docMk/>
            <pc:sldMk cId="1780515655" sldId="1535"/>
            <ac:spMk id="6" creationId="{8DD21106-E750-4D51-84F8-A9895BD05FF4}"/>
          </ac:spMkLst>
        </pc:spChg>
        <pc:spChg chg="add mod">
          <ac:chgData name="shao xu" userId="189a5a1f704bc754" providerId="LiveId" clId="{B4A42F61-F75D-4DC4-BBE2-55F3387D214A}" dt="2021-12-06T10:59:30.005" v="6794" actId="164"/>
          <ac:spMkLst>
            <pc:docMk/>
            <pc:sldMk cId="1780515655" sldId="1535"/>
            <ac:spMk id="7" creationId="{0FFF1179-DF59-440E-908A-36A7B5642F0D}"/>
          </ac:spMkLst>
        </pc:spChg>
        <pc:spChg chg="add mod">
          <ac:chgData name="shao xu" userId="189a5a1f704bc754" providerId="LiveId" clId="{B4A42F61-F75D-4DC4-BBE2-55F3387D214A}" dt="2021-12-06T10:59:30.005" v="6794" actId="164"/>
          <ac:spMkLst>
            <pc:docMk/>
            <pc:sldMk cId="1780515655" sldId="1535"/>
            <ac:spMk id="8" creationId="{FD2F970E-2A19-45DB-98B3-11878F2E14A8}"/>
          </ac:spMkLst>
        </pc:spChg>
        <pc:spChg chg="add mod">
          <ac:chgData name="shao xu" userId="189a5a1f704bc754" providerId="LiveId" clId="{B4A42F61-F75D-4DC4-BBE2-55F3387D214A}" dt="2021-12-06T10:59:30.005" v="6794" actId="164"/>
          <ac:spMkLst>
            <pc:docMk/>
            <pc:sldMk cId="1780515655" sldId="1535"/>
            <ac:spMk id="9" creationId="{98AFAF9F-183D-458C-9F85-CF11BD581B81}"/>
          </ac:spMkLst>
        </pc:spChg>
        <pc:spChg chg="add mod">
          <ac:chgData name="shao xu" userId="189a5a1f704bc754" providerId="LiveId" clId="{B4A42F61-F75D-4DC4-BBE2-55F3387D214A}" dt="2021-12-06T11:28:06.885" v="7011" actId="164"/>
          <ac:spMkLst>
            <pc:docMk/>
            <pc:sldMk cId="1780515655" sldId="1535"/>
            <ac:spMk id="11" creationId="{121249B6-1A89-4C98-A228-F967C8DCCD23}"/>
          </ac:spMkLst>
        </pc:spChg>
        <pc:spChg chg="add mod">
          <ac:chgData name="shao xu" userId="189a5a1f704bc754" providerId="LiveId" clId="{B4A42F61-F75D-4DC4-BBE2-55F3387D214A}" dt="2021-12-06T11:28:06.885" v="7011" actId="164"/>
          <ac:spMkLst>
            <pc:docMk/>
            <pc:sldMk cId="1780515655" sldId="1535"/>
            <ac:spMk id="12" creationId="{ABD5233A-E1E9-459D-9262-9D9012637F3A}"/>
          </ac:spMkLst>
        </pc:spChg>
        <pc:spChg chg="add mod">
          <ac:chgData name="shao xu" userId="189a5a1f704bc754" providerId="LiveId" clId="{B4A42F61-F75D-4DC4-BBE2-55F3387D214A}" dt="2021-12-06T11:28:06.885" v="7011" actId="164"/>
          <ac:spMkLst>
            <pc:docMk/>
            <pc:sldMk cId="1780515655" sldId="1535"/>
            <ac:spMk id="13" creationId="{265A0244-9D09-48E4-9445-D059DD2E0CC5}"/>
          </ac:spMkLst>
        </pc:spChg>
        <pc:spChg chg="add mod">
          <ac:chgData name="shao xu" userId="189a5a1f704bc754" providerId="LiveId" clId="{B4A42F61-F75D-4DC4-BBE2-55F3387D214A}" dt="2021-12-06T11:12:42.493" v="6887" actId="164"/>
          <ac:spMkLst>
            <pc:docMk/>
            <pc:sldMk cId="1780515655" sldId="1535"/>
            <ac:spMk id="14" creationId="{D19F75E3-5F77-4C33-9542-EFBC7A3953A4}"/>
          </ac:spMkLst>
        </pc:spChg>
        <pc:spChg chg="add mod ord">
          <ac:chgData name="shao xu" userId="189a5a1f704bc754" providerId="LiveId" clId="{B4A42F61-F75D-4DC4-BBE2-55F3387D214A}" dt="2021-12-06T11:12:42.493" v="6887" actId="164"/>
          <ac:spMkLst>
            <pc:docMk/>
            <pc:sldMk cId="1780515655" sldId="1535"/>
            <ac:spMk id="15" creationId="{A0AECFED-6AE1-48E9-BB07-F9966A549824}"/>
          </ac:spMkLst>
        </pc:spChg>
        <pc:spChg chg="add mod">
          <ac:chgData name="shao xu" userId="189a5a1f704bc754" providerId="LiveId" clId="{B4A42F61-F75D-4DC4-BBE2-55F3387D214A}" dt="2021-12-06T11:28:06.885" v="7011" actId="164"/>
          <ac:spMkLst>
            <pc:docMk/>
            <pc:sldMk cId="1780515655" sldId="1535"/>
            <ac:spMk id="16" creationId="{C76DF875-92CD-41EE-9D9F-A09CF6F6657B}"/>
          </ac:spMkLst>
        </pc:spChg>
        <pc:spChg chg="add mod ord">
          <ac:chgData name="shao xu" userId="189a5a1f704bc754" providerId="LiveId" clId="{B4A42F61-F75D-4DC4-BBE2-55F3387D214A}" dt="2021-12-06T11:12:42.493" v="6887" actId="164"/>
          <ac:spMkLst>
            <pc:docMk/>
            <pc:sldMk cId="1780515655" sldId="1535"/>
            <ac:spMk id="17" creationId="{CE90C11E-E493-43C0-8CD2-BDB78DBA398D}"/>
          </ac:spMkLst>
        </pc:spChg>
        <pc:spChg chg="add mod">
          <ac:chgData name="shao xu" userId="189a5a1f704bc754" providerId="LiveId" clId="{B4A42F61-F75D-4DC4-BBE2-55F3387D214A}" dt="2021-12-06T11:28:06.885" v="7011" actId="164"/>
          <ac:spMkLst>
            <pc:docMk/>
            <pc:sldMk cId="1780515655" sldId="1535"/>
            <ac:spMk id="19" creationId="{AF07141A-3758-41A8-8357-8EA8066B95A5}"/>
          </ac:spMkLst>
        </pc:spChg>
        <pc:spChg chg="add mod">
          <ac:chgData name="shao xu" userId="189a5a1f704bc754" providerId="LiveId" clId="{B4A42F61-F75D-4DC4-BBE2-55F3387D214A}" dt="2021-12-06T11:15:58.230" v="6936" actId="164"/>
          <ac:spMkLst>
            <pc:docMk/>
            <pc:sldMk cId="1780515655" sldId="1535"/>
            <ac:spMk id="20" creationId="{9A99AD93-CAF8-469B-BB64-83AD2D81CCD0}"/>
          </ac:spMkLst>
        </pc:spChg>
        <pc:spChg chg="add mod">
          <ac:chgData name="shao xu" userId="189a5a1f704bc754" providerId="LiveId" clId="{B4A42F61-F75D-4DC4-BBE2-55F3387D214A}" dt="2021-12-06T11:15:58.230" v="6936" actId="164"/>
          <ac:spMkLst>
            <pc:docMk/>
            <pc:sldMk cId="1780515655" sldId="1535"/>
            <ac:spMk id="21" creationId="{20CAC93F-DD30-405E-A410-7AFA7F8E3264}"/>
          </ac:spMkLst>
        </pc:spChg>
        <pc:spChg chg="mod">
          <ac:chgData name="shao xu" userId="189a5a1f704bc754" providerId="LiveId" clId="{B4A42F61-F75D-4DC4-BBE2-55F3387D214A}" dt="2021-12-06T11:16:01.136" v="6937"/>
          <ac:spMkLst>
            <pc:docMk/>
            <pc:sldMk cId="1780515655" sldId="1535"/>
            <ac:spMk id="24" creationId="{15F62F45-DD4A-400D-BBB7-CF689ABC680D}"/>
          </ac:spMkLst>
        </pc:spChg>
        <pc:spChg chg="mod">
          <ac:chgData name="shao xu" userId="189a5a1f704bc754" providerId="LiveId" clId="{B4A42F61-F75D-4DC4-BBE2-55F3387D214A}" dt="2021-12-06T11:16:01.136" v="6937"/>
          <ac:spMkLst>
            <pc:docMk/>
            <pc:sldMk cId="1780515655" sldId="1535"/>
            <ac:spMk id="25" creationId="{0E8A7BC3-2CA8-477D-A6A6-9DB8FF9B9E84}"/>
          </ac:spMkLst>
        </pc:spChg>
        <pc:spChg chg="add mod">
          <ac:chgData name="shao xu" userId="189a5a1f704bc754" providerId="LiveId" clId="{B4A42F61-F75D-4DC4-BBE2-55F3387D214A}" dt="2021-12-06T11:28:06.885" v="7011" actId="164"/>
          <ac:spMkLst>
            <pc:docMk/>
            <pc:sldMk cId="1780515655" sldId="1535"/>
            <ac:spMk id="27" creationId="{AD469FB4-0DE4-49FA-BF0B-F433558754ED}"/>
          </ac:spMkLst>
        </pc:spChg>
        <pc:spChg chg="add mod">
          <ac:chgData name="shao xu" userId="189a5a1f704bc754" providerId="LiveId" clId="{B4A42F61-F75D-4DC4-BBE2-55F3387D214A}" dt="2021-12-06T11:28:06.885" v="7011" actId="164"/>
          <ac:spMkLst>
            <pc:docMk/>
            <pc:sldMk cId="1780515655" sldId="1535"/>
            <ac:spMk id="32" creationId="{A0A70B11-A4C5-446B-8B7C-7C013297F864}"/>
          </ac:spMkLst>
        </pc:spChg>
        <pc:spChg chg="add mod">
          <ac:chgData name="shao xu" userId="189a5a1f704bc754" providerId="LiveId" clId="{B4A42F61-F75D-4DC4-BBE2-55F3387D214A}" dt="2021-12-06T11:28:06.885" v="7011" actId="164"/>
          <ac:spMkLst>
            <pc:docMk/>
            <pc:sldMk cId="1780515655" sldId="1535"/>
            <ac:spMk id="33" creationId="{1CF8B58E-FD63-46DF-8E16-D60ABB6C4234}"/>
          </ac:spMkLst>
        </pc:spChg>
        <pc:spChg chg="add del mod">
          <ac:chgData name="shao xu" userId="189a5a1f704bc754" providerId="LiveId" clId="{B4A42F61-F75D-4DC4-BBE2-55F3387D214A}" dt="2021-12-06T11:27:07.728" v="6986"/>
          <ac:spMkLst>
            <pc:docMk/>
            <pc:sldMk cId="1780515655" sldId="1535"/>
            <ac:spMk id="34" creationId="{C34B6CA7-B8AE-457D-B281-0ABAC805EDAD}"/>
          </ac:spMkLst>
        </pc:spChg>
        <pc:spChg chg="add mod">
          <ac:chgData name="shao xu" userId="189a5a1f704bc754" providerId="LiveId" clId="{B4A42F61-F75D-4DC4-BBE2-55F3387D214A}" dt="2021-12-06T11:28:06.885" v="7011" actId="164"/>
          <ac:spMkLst>
            <pc:docMk/>
            <pc:sldMk cId="1780515655" sldId="1535"/>
            <ac:spMk id="35" creationId="{E0AFA176-58EE-436D-BD18-0DC8EF953404}"/>
          </ac:spMkLst>
        </pc:spChg>
        <pc:spChg chg="add del mod">
          <ac:chgData name="shao xu" userId="189a5a1f704bc754" providerId="LiveId" clId="{B4A42F61-F75D-4DC4-BBE2-55F3387D214A}" dt="2021-12-06T11:33:50.140" v="7015" actId="478"/>
          <ac:spMkLst>
            <pc:docMk/>
            <pc:sldMk cId="1780515655" sldId="1535"/>
            <ac:spMk id="37" creationId="{FC84CCFA-2984-45E6-B87C-0EAFBDD7AD3F}"/>
          </ac:spMkLst>
        </pc:spChg>
        <pc:grpChg chg="add mod">
          <ac:chgData name="shao xu" userId="189a5a1f704bc754" providerId="LiveId" clId="{B4A42F61-F75D-4DC4-BBE2-55F3387D214A}" dt="2021-12-06T11:28:06.885" v="7011" actId="164"/>
          <ac:grpSpMkLst>
            <pc:docMk/>
            <pc:sldMk cId="1780515655" sldId="1535"/>
            <ac:grpSpMk id="10" creationId="{7467DB1A-7D90-4FA4-BDE5-CCB44D908684}"/>
          </ac:grpSpMkLst>
        </pc:grpChg>
        <pc:grpChg chg="add mod">
          <ac:chgData name="shao xu" userId="189a5a1f704bc754" providerId="LiveId" clId="{B4A42F61-F75D-4DC4-BBE2-55F3387D214A}" dt="2021-12-06T11:28:06.885" v="7011" actId="164"/>
          <ac:grpSpMkLst>
            <pc:docMk/>
            <pc:sldMk cId="1780515655" sldId="1535"/>
            <ac:grpSpMk id="18" creationId="{C5C8D565-53D5-4446-80C1-CE46ADB03C73}"/>
          </ac:grpSpMkLst>
        </pc:grpChg>
        <pc:grpChg chg="add mod">
          <ac:chgData name="shao xu" userId="189a5a1f704bc754" providerId="LiveId" clId="{B4A42F61-F75D-4DC4-BBE2-55F3387D214A}" dt="2021-12-06T11:24:57.651" v="6947" actId="164"/>
          <ac:grpSpMkLst>
            <pc:docMk/>
            <pc:sldMk cId="1780515655" sldId="1535"/>
            <ac:grpSpMk id="22" creationId="{FE82BE59-DC2C-4CA5-BE8E-554F194A9FAF}"/>
          </ac:grpSpMkLst>
        </pc:grpChg>
        <pc:grpChg chg="add mod">
          <ac:chgData name="shao xu" userId="189a5a1f704bc754" providerId="LiveId" clId="{B4A42F61-F75D-4DC4-BBE2-55F3387D214A}" dt="2021-12-06T11:24:57.651" v="6947" actId="164"/>
          <ac:grpSpMkLst>
            <pc:docMk/>
            <pc:sldMk cId="1780515655" sldId="1535"/>
            <ac:grpSpMk id="23" creationId="{BA13F806-08AE-4A9A-A4CF-D5825E2A2276}"/>
          </ac:grpSpMkLst>
        </pc:grpChg>
        <pc:grpChg chg="add mod">
          <ac:chgData name="shao xu" userId="189a5a1f704bc754" providerId="LiveId" clId="{B4A42F61-F75D-4DC4-BBE2-55F3387D214A}" dt="2021-12-06T11:28:06.885" v="7011" actId="164"/>
          <ac:grpSpMkLst>
            <pc:docMk/>
            <pc:sldMk cId="1780515655" sldId="1535"/>
            <ac:grpSpMk id="26" creationId="{91537208-11D5-47C4-A69C-1A8E803CE948}"/>
          </ac:grpSpMkLst>
        </pc:grpChg>
        <pc:grpChg chg="add del mod">
          <ac:chgData name="shao xu" userId="189a5a1f704bc754" providerId="LiveId" clId="{B4A42F61-F75D-4DC4-BBE2-55F3387D214A}" dt="2021-12-06T11:33:51.268" v="7016" actId="478"/>
          <ac:grpSpMkLst>
            <pc:docMk/>
            <pc:sldMk cId="1780515655" sldId="1535"/>
            <ac:grpSpMk id="36" creationId="{1C0EF3B6-372B-4006-972A-DF66BB7E249B}"/>
          </ac:grpSpMkLst>
        </pc:grpChg>
        <pc:picChg chg="add mod">
          <ac:chgData name="shao xu" userId="189a5a1f704bc754" providerId="LiveId" clId="{B4A42F61-F75D-4DC4-BBE2-55F3387D214A}" dt="2021-12-06T11:41:48.062" v="7021" actId="1076"/>
          <ac:picMkLst>
            <pc:docMk/>
            <pc:sldMk cId="1780515655" sldId="1535"/>
            <ac:picMk id="39" creationId="{9B675928-B81B-4B58-AEC2-14238E7CB5EE}"/>
          </ac:picMkLst>
        </pc:picChg>
        <pc:cxnChg chg="add del mod">
          <ac:chgData name="shao xu" userId="189a5a1f704bc754" providerId="LiveId" clId="{B4A42F61-F75D-4DC4-BBE2-55F3387D214A}" dt="2021-12-06T11:25:46.575" v="6964" actId="11529"/>
          <ac:cxnSpMkLst>
            <pc:docMk/>
            <pc:sldMk cId="1780515655" sldId="1535"/>
            <ac:cxnSpMk id="29" creationId="{9D450DC5-8995-43D6-8C9E-F87CDB1197EB}"/>
          </ac:cxnSpMkLst>
        </pc:cxnChg>
      </pc:sldChg>
      <pc:sldChg chg="addSp delSp modSp new mod">
        <pc:chgData name="shao xu" userId="189a5a1f704bc754" providerId="LiveId" clId="{B4A42F61-F75D-4DC4-BBE2-55F3387D214A}" dt="2021-12-06T07:41:45.293" v="6579" actId="478"/>
        <pc:sldMkLst>
          <pc:docMk/>
          <pc:sldMk cId="3780964483" sldId="1535"/>
        </pc:sldMkLst>
        <pc:spChg chg="del">
          <ac:chgData name="shao xu" userId="189a5a1f704bc754" providerId="LiveId" clId="{B4A42F61-F75D-4DC4-BBE2-55F3387D214A}" dt="2021-12-06T07:41:24.753" v="6566" actId="478"/>
          <ac:spMkLst>
            <pc:docMk/>
            <pc:sldMk cId="3780964483" sldId="1535"/>
            <ac:spMk id="2" creationId="{17F398E1-0E1E-4841-BF1F-5D5F1657C5F8}"/>
          </ac:spMkLst>
        </pc:spChg>
        <pc:spChg chg="del">
          <ac:chgData name="shao xu" userId="189a5a1f704bc754" providerId="LiveId" clId="{B4A42F61-F75D-4DC4-BBE2-55F3387D214A}" dt="2021-12-06T07:41:26.233" v="6567" actId="478"/>
          <ac:spMkLst>
            <pc:docMk/>
            <pc:sldMk cId="3780964483" sldId="1535"/>
            <ac:spMk id="3" creationId="{15C74E8E-9EB6-4F76-9787-C928F6F6CC01}"/>
          </ac:spMkLst>
        </pc:spChg>
        <pc:graphicFrameChg chg="add del mod modGraphic">
          <ac:chgData name="shao xu" userId="189a5a1f704bc754" providerId="LiveId" clId="{B4A42F61-F75D-4DC4-BBE2-55F3387D214A}" dt="2021-12-06T07:41:45.293" v="6579" actId="478"/>
          <ac:graphicFrameMkLst>
            <pc:docMk/>
            <pc:sldMk cId="3780964483" sldId="1535"/>
            <ac:graphicFrameMk id="4" creationId="{726B44A1-0972-4AC2-9D87-0D3055507AB6}"/>
          </ac:graphicFrameMkLst>
        </pc:graphicFrameChg>
      </pc:sldChg>
      <pc:sldChg chg="addSp delSp modSp new mod">
        <pc:chgData name="shao xu" userId="189a5a1f704bc754" providerId="LiveId" clId="{B4A42F61-F75D-4DC4-BBE2-55F3387D214A}" dt="2021-12-09T07:28:56.275" v="7064" actId="20577"/>
        <pc:sldMkLst>
          <pc:docMk/>
          <pc:sldMk cId="683290447" sldId="1536"/>
        </pc:sldMkLst>
        <pc:spChg chg="del">
          <ac:chgData name="shao xu" userId="189a5a1f704bc754" providerId="LiveId" clId="{B4A42F61-F75D-4DC4-BBE2-55F3387D214A}" dt="2021-12-06T11:53:00.642" v="7025" actId="478"/>
          <ac:spMkLst>
            <pc:docMk/>
            <pc:sldMk cId="683290447" sldId="1536"/>
            <ac:spMk id="2" creationId="{E1BA6BC6-4F1F-45A4-858C-0773EC04D0ED}"/>
          </ac:spMkLst>
        </pc:spChg>
        <pc:spChg chg="del">
          <ac:chgData name="shao xu" userId="189a5a1f704bc754" providerId="LiveId" clId="{B4A42F61-F75D-4DC4-BBE2-55F3387D214A}" dt="2021-12-06T11:52:59.132" v="7024" actId="478"/>
          <ac:spMkLst>
            <pc:docMk/>
            <pc:sldMk cId="683290447" sldId="1536"/>
            <ac:spMk id="3" creationId="{D8FFF7D8-D666-4FE0-A7D2-592A6D2DD9A2}"/>
          </ac:spMkLst>
        </pc:spChg>
        <pc:spChg chg="add mod">
          <ac:chgData name="shao xu" userId="189a5a1f704bc754" providerId="LiveId" clId="{B4A42F61-F75D-4DC4-BBE2-55F3387D214A}" dt="2021-12-09T07:28:56.275" v="7064" actId="20577"/>
          <ac:spMkLst>
            <pc:docMk/>
            <pc:sldMk cId="683290447" sldId="1536"/>
            <ac:spMk id="4" creationId="{6A3C79CE-C011-4B64-A8C9-CB1645C2B2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7A2AE-0FB7-407C-8CFA-D5877EA61EA0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D94CD-FFC4-4148-A585-61EDD4B2F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33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 dirty="0" err="1">
                <a:solidFill>
                  <a:srgbClr val="121212"/>
                </a:solidFill>
                <a:effectLst/>
                <a:latin typeface="-apple-system"/>
              </a:rPr>
              <a:t>LineFS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: Efficient </a:t>
            </a:r>
            <a:r>
              <a:rPr lang="en-US" altLang="zh-CN" b="1" i="0" dirty="0" err="1">
                <a:solidFill>
                  <a:srgbClr val="121212"/>
                </a:solidFill>
                <a:effectLst/>
                <a:latin typeface="-apple-system"/>
              </a:rPr>
              <a:t>SmartNIC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 Offload of a Distributed File System with Pipeline Parallelism</a:t>
            </a:r>
          </a:p>
          <a:p>
            <a:r>
              <a:rPr lang="en-US" altLang="zh-CN" dirty="0" err="1"/>
              <a:t>LineFS</a:t>
            </a:r>
            <a:r>
              <a:rPr lang="zh-CN" altLang="en-US" dirty="0"/>
              <a:t>：具有流水线并行性的分布式文件系统的高效 </a:t>
            </a:r>
            <a:r>
              <a:rPr lang="en-US" altLang="zh-CN" dirty="0" err="1"/>
              <a:t>SmartNIC</a:t>
            </a:r>
            <a:r>
              <a:rPr lang="en-US" altLang="zh-CN" dirty="0"/>
              <a:t> </a:t>
            </a:r>
            <a:r>
              <a:rPr lang="zh-CN" altLang="en-US" dirty="0"/>
              <a:t>卸载</a:t>
            </a:r>
            <a:endParaRPr lang="en-US" altLang="zh-CN" dirty="0"/>
          </a:p>
          <a:p>
            <a:r>
              <a:rPr lang="en-US" altLang="zh-CN" dirty="0"/>
              <a:t>NIC</a:t>
            </a:r>
            <a:r>
              <a:rPr lang="zh-CN" altLang="en-US" dirty="0"/>
              <a:t>：网卡</a:t>
            </a:r>
            <a:endParaRPr lang="en-US" altLang="zh-CN" dirty="0"/>
          </a:p>
          <a:p>
            <a:r>
              <a:rPr lang="en-US" altLang="zh-CN" dirty="0" err="1"/>
              <a:t>smartNIC</a:t>
            </a:r>
            <a:r>
              <a:rPr lang="zh-CN" altLang="en-US" dirty="0"/>
              <a:t>：智能网卡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D94CD-FFC4-4148-A585-61EDD4B2F3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12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通过前面的分析，</a:t>
            </a:r>
            <a:r>
              <a:rPr lang="en-US" altLang="zh-CN" dirty="0" err="1"/>
              <a:t>LineFS</a:t>
            </a:r>
            <a:r>
              <a:rPr lang="zh-CN" altLang="en-US" dirty="0"/>
              <a:t>的设计目标是最小化对主机上应用的干扰和降低</a:t>
            </a:r>
            <a:r>
              <a:rPr lang="en-US" altLang="zh-CN" dirty="0"/>
              <a:t>DFS</a:t>
            </a:r>
            <a:r>
              <a:rPr lang="zh-CN" altLang="en-US" dirty="0"/>
              <a:t>的延迟。</a:t>
            </a:r>
            <a:endParaRPr lang="en-US" altLang="zh-CN" dirty="0"/>
          </a:p>
          <a:p>
            <a:r>
              <a:rPr lang="zh-CN" altLang="en-US" dirty="0"/>
              <a:t>图是</a:t>
            </a:r>
            <a:r>
              <a:rPr lang="en-US" altLang="zh-CN" dirty="0" err="1"/>
              <a:t>LineFS</a:t>
            </a:r>
            <a:r>
              <a:rPr lang="zh-CN" altLang="en-US" dirty="0"/>
              <a:t>的节点的总体设计。</a:t>
            </a:r>
            <a:r>
              <a:rPr lang="en-US" altLang="zh-CN" dirty="0" err="1"/>
              <a:t>LineFS</a:t>
            </a:r>
            <a:r>
              <a:rPr lang="zh-CN" altLang="en-US" dirty="0"/>
              <a:t>分为两个部分，</a:t>
            </a:r>
            <a:r>
              <a:rPr lang="en-US" altLang="zh-CN" dirty="0"/>
              <a:t>host</a:t>
            </a:r>
            <a:r>
              <a:rPr lang="zh-CN" altLang="en-US" dirty="0"/>
              <a:t>的</a:t>
            </a:r>
            <a:r>
              <a:rPr lang="en-US" altLang="zh-CN" dirty="0" err="1"/>
              <a:t>LibFS</a:t>
            </a:r>
            <a:r>
              <a:rPr lang="zh-CN" altLang="en-US" dirty="0"/>
              <a:t>和智能网卡的</a:t>
            </a:r>
            <a:r>
              <a:rPr lang="en-US" altLang="zh-CN" dirty="0"/>
              <a:t>NICFS</a:t>
            </a:r>
            <a:r>
              <a:rPr lang="zh-CN" altLang="en-US" dirty="0"/>
              <a:t>。将智能网卡上的</a:t>
            </a:r>
            <a:r>
              <a:rPr lang="en-US" altLang="zh-CN" dirty="0"/>
              <a:t>DFS</a:t>
            </a:r>
            <a:r>
              <a:rPr lang="zh-CN" altLang="en-US" dirty="0"/>
              <a:t>任务分为两部分：</a:t>
            </a:r>
            <a:r>
              <a:rPr lang="en-US" altLang="zh-CN" dirty="0"/>
              <a:t>persist</a:t>
            </a:r>
            <a:r>
              <a:rPr lang="zh-CN" altLang="en-US" dirty="0"/>
              <a:t>和</a:t>
            </a:r>
            <a:r>
              <a:rPr lang="en-US" altLang="zh-CN" dirty="0"/>
              <a:t>publish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host</a:t>
            </a:r>
            <a:r>
              <a:rPr lang="zh-CN" altLang="en-US" dirty="0"/>
              <a:t>中，</a:t>
            </a:r>
            <a:r>
              <a:rPr lang="en-US" altLang="zh-CN" dirty="0" err="1"/>
              <a:t>LineFS</a:t>
            </a:r>
            <a:r>
              <a:rPr lang="zh-CN" altLang="en-US" dirty="0"/>
              <a:t>根据客户机的</a:t>
            </a:r>
            <a:r>
              <a:rPr lang="en-US" altLang="zh-CN" dirty="0"/>
              <a:t>PM</a:t>
            </a:r>
            <a:r>
              <a:rPr lang="zh-CN" altLang="en-US" dirty="0"/>
              <a:t>分配一部分</a:t>
            </a:r>
            <a:r>
              <a:rPr lang="en-US" altLang="zh-CN" dirty="0"/>
              <a:t>PM</a:t>
            </a:r>
            <a:r>
              <a:rPr lang="zh-CN" altLang="en-US" dirty="0"/>
              <a:t>作为日志。</a:t>
            </a:r>
            <a:r>
              <a:rPr lang="en-US" altLang="zh-CN" dirty="0" err="1"/>
              <a:t>LibFS</a:t>
            </a:r>
            <a:r>
              <a:rPr lang="zh-CN" altLang="en-US" dirty="0"/>
              <a:t>将数据和元数据更新到私有日志，日志块满足一定大小后，异步发布到本地公共</a:t>
            </a:r>
            <a:r>
              <a:rPr lang="en-US" altLang="zh-CN" dirty="0"/>
              <a:t>PM</a:t>
            </a:r>
            <a:r>
              <a:rPr lang="zh-CN" altLang="en-US" dirty="0"/>
              <a:t>中，然后由</a:t>
            </a:r>
            <a:r>
              <a:rPr lang="en-US" altLang="zh-CN" dirty="0"/>
              <a:t>NICFS</a:t>
            </a:r>
            <a:r>
              <a:rPr lang="zh-CN" altLang="en-US" dirty="0"/>
              <a:t>复制到远程</a:t>
            </a:r>
            <a:r>
              <a:rPr lang="en-US" altLang="zh-CN" dirty="0"/>
              <a:t>PM</a:t>
            </a:r>
            <a:r>
              <a:rPr lang="zh-CN" altLang="en-US" dirty="0"/>
              <a:t>中。</a:t>
            </a:r>
            <a:r>
              <a:rPr lang="en-US" altLang="zh-CN" dirty="0" err="1"/>
              <a:t>LibFS</a:t>
            </a:r>
            <a:r>
              <a:rPr lang="zh-CN" altLang="en-US" dirty="0"/>
              <a:t>使用主机内核的</a:t>
            </a:r>
            <a:r>
              <a:rPr lang="en-US" altLang="zh-CN" dirty="0"/>
              <a:t>DMA</a:t>
            </a:r>
            <a:r>
              <a:rPr lang="zh-CN" altLang="en-US" dirty="0"/>
              <a:t>将数据和元数据持久化。</a:t>
            </a:r>
            <a:r>
              <a:rPr lang="en-US" altLang="zh-CN" dirty="0"/>
              <a:t>NICFS</a:t>
            </a:r>
            <a:r>
              <a:rPr lang="zh-CN" altLang="en-US" dirty="0"/>
              <a:t>在智能网卡内核后台发布和复制更新，避免主机内核的管理，从而隐藏了时间。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D94CD-FFC4-4148-A585-61EDD4B2F3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889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管道并行性：</a:t>
            </a:r>
            <a:r>
              <a:rPr lang="en-US" altLang="zh-CN" dirty="0" err="1"/>
              <a:t>LineFS</a:t>
            </a:r>
            <a:r>
              <a:rPr lang="zh-CN" altLang="en-US" dirty="0"/>
              <a:t>利用管道并行来发布和复制日志块。</a:t>
            </a:r>
            <a:r>
              <a:rPr lang="en-US" altLang="zh-CN" dirty="0" err="1"/>
              <a:t>LineFS</a:t>
            </a:r>
            <a:r>
              <a:rPr lang="zh-CN" altLang="en-US" dirty="0"/>
              <a:t>将</a:t>
            </a:r>
            <a:r>
              <a:rPr lang="en-US" altLang="zh-CN" dirty="0" err="1"/>
              <a:t>dfs</a:t>
            </a:r>
            <a:r>
              <a:rPr lang="zh-CN" altLang="en-US" dirty="0"/>
              <a:t>操作分为不同的执行阶段，在同一个执行阶段间构建执行管道。通过管道并行处理每个日志块。</a:t>
            </a:r>
            <a:r>
              <a:rPr lang="en-US" altLang="zh-CN" dirty="0" err="1"/>
              <a:t>LineFS</a:t>
            </a:r>
            <a:r>
              <a:rPr lang="zh-CN" altLang="en-US" dirty="0"/>
              <a:t>协调管道的沟通，线性化的共享更新。为了便于管理这些管道，</a:t>
            </a:r>
            <a:r>
              <a:rPr lang="en-US" altLang="zh-CN" dirty="0"/>
              <a:t>NICFS</a:t>
            </a:r>
            <a:r>
              <a:rPr lang="zh-CN" altLang="en-US" dirty="0"/>
              <a:t>为每个阶段分配一个线程，当</a:t>
            </a:r>
            <a:r>
              <a:rPr lang="en-US" altLang="zh-CN" dirty="0" err="1"/>
              <a:t>LibFS</a:t>
            </a:r>
            <a:r>
              <a:rPr lang="zh-CN" altLang="en-US" dirty="0"/>
              <a:t>中的日志块满后，发送</a:t>
            </a:r>
            <a:r>
              <a:rPr lang="en-US" altLang="zh-CN" dirty="0" err="1"/>
              <a:t>rpc</a:t>
            </a:r>
            <a:r>
              <a:rPr lang="zh-CN" altLang="en-US" dirty="0"/>
              <a:t>启动管道。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通过监控每个阶段的使用时间，可以判断瓶颈，然后调整分配的线程量来加速处理。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D94CD-FFC4-4148-A585-61EDD4B2F3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547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对于发布流程：</a:t>
            </a:r>
            <a:endParaRPr lang="en-US" altLang="zh-CN" dirty="0"/>
          </a:p>
          <a:p>
            <a:r>
              <a:rPr lang="zh-CN" altLang="en-US" dirty="0"/>
              <a:t>首先，管道将日志数据提取到</a:t>
            </a:r>
            <a:r>
              <a:rPr lang="en-US" altLang="zh-CN" dirty="0"/>
              <a:t>NICFS</a:t>
            </a:r>
            <a:r>
              <a:rPr lang="zh-CN" altLang="en-US" dirty="0"/>
              <a:t>，对其进行验证，然后进行发布和等待验证。在发布之后，</a:t>
            </a:r>
            <a:r>
              <a:rPr lang="en-US" altLang="zh-CN" dirty="0" err="1"/>
              <a:t>LibFS</a:t>
            </a:r>
            <a:r>
              <a:rPr lang="zh-CN" altLang="en-US" dirty="0"/>
              <a:t>会回收相应空间，腾出空间。</a:t>
            </a:r>
            <a:endParaRPr lang="en-US" altLang="zh-CN" dirty="0"/>
          </a:p>
          <a:p>
            <a:r>
              <a:rPr lang="zh-CN" altLang="en-US" dirty="0"/>
              <a:t>主要的挑战有两方面，</a:t>
            </a:r>
            <a:r>
              <a:rPr lang="en-US" altLang="zh-CN" dirty="0"/>
              <a:t>PCIe</a:t>
            </a:r>
            <a:r>
              <a:rPr lang="zh-CN" altLang="en-US" dirty="0"/>
              <a:t>总线的延迟，验证许可需要消耗一定的计算力。因此为了分摊</a:t>
            </a:r>
            <a:r>
              <a:rPr lang="en-US" altLang="zh-CN" dirty="0"/>
              <a:t>PCIe</a:t>
            </a:r>
            <a:r>
              <a:rPr lang="zh-CN" altLang="en-US" dirty="0"/>
              <a:t>的传输开销，执行这样的并行线性的管道操作。并且通过主机</a:t>
            </a:r>
            <a:r>
              <a:rPr lang="en-US" altLang="zh-CN" dirty="0"/>
              <a:t>DMA</a:t>
            </a:r>
            <a:r>
              <a:rPr lang="zh-CN" altLang="en-US" dirty="0"/>
              <a:t>复制来完成发布，避免内核</a:t>
            </a:r>
            <a:r>
              <a:rPr lang="en-US" altLang="zh-CN" dirty="0"/>
              <a:t>CPU</a:t>
            </a:r>
            <a:r>
              <a:rPr lang="zh-CN" altLang="en-US" dirty="0"/>
              <a:t>参与。</a:t>
            </a:r>
            <a:endParaRPr lang="en-US" altLang="zh-CN" dirty="0"/>
          </a:p>
          <a:p>
            <a:r>
              <a:rPr lang="zh-CN" altLang="en-US" dirty="0"/>
              <a:t>另外，在这些周期里面有一些是空闲时间段，可以添加额外的管道，利用</a:t>
            </a:r>
            <a:r>
              <a:rPr lang="en-US" altLang="zh-CN" dirty="0" err="1"/>
              <a:t>smartNIC</a:t>
            </a:r>
            <a:r>
              <a:rPr lang="zh-CN" altLang="en-US" dirty="0"/>
              <a:t>处理性能，如压缩阶段来合并跳过不必要的条目，减少写放大，提高</a:t>
            </a:r>
            <a:r>
              <a:rPr lang="en-US" altLang="zh-CN" dirty="0"/>
              <a:t>PM</a:t>
            </a:r>
            <a:r>
              <a:rPr lang="zh-CN" altLang="en-US" dirty="0"/>
              <a:t>的使用寿命。这个需要根据</a:t>
            </a:r>
            <a:r>
              <a:rPr lang="en-US" altLang="zh-CN" dirty="0" err="1"/>
              <a:t>smartNIC</a:t>
            </a:r>
            <a:r>
              <a:rPr lang="zh-CN" altLang="en-US" dirty="0"/>
              <a:t>的负载决定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D94CD-FFC4-4148-A585-61EDD4B2F3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705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复制过程也包括四个阶段，前两个阶段和发布过程相同，因此这两个管道是通用的，避免了复制造成的浪费。</a:t>
            </a:r>
            <a:endParaRPr lang="en-US" altLang="zh-CN" dirty="0"/>
          </a:p>
          <a:p>
            <a:r>
              <a:rPr lang="en-US" altLang="zh-CN" dirty="0" err="1"/>
              <a:t>LineFS</a:t>
            </a:r>
            <a:r>
              <a:rPr lang="zh-CN" altLang="en-US" dirty="0"/>
              <a:t>使用</a:t>
            </a:r>
            <a:r>
              <a:rPr lang="en-US" altLang="zh-CN" dirty="0"/>
              <a:t>RDMA</a:t>
            </a:r>
            <a:r>
              <a:rPr lang="zh-CN" altLang="en-US" dirty="0"/>
              <a:t>线性地将日志复制到多个副本中，以此保持一致性。复制延迟会降低</a:t>
            </a:r>
            <a:r>
              <a:rPr lang="en-US" altLang="zh-CN" dirty="0"/>
              <a:t>DFS</a:t>
            </a:r>
            <a:r>
              <a:rPr lang="zh-CN" altLang="en-US" dirty="0"/>
              <a:t>写入性能。为了降低复制的延迟，将网络操作预发布到</a:t>
            </a:r>
            <a:r>
              <a:rPr lang="en-US" altLang="zh-CN" dirty="0"/>
              <a:t>RDMA</a:t>
            </a:r>
            <a:r>
              <a:rPr lang="zh-CN" altLang="en-US" dirty="0"/>
              <a:t>的发送接收队列，并在轮询中完成，预发布和轮询不能延迟，并且要在独立的</a:t>
            </a:r>
            <a:r>
              <a:rPr lang="en-US" altLang="zh-CN" dirty="0" err="1"/>
              <a:t>cpu</a:t>
            </a:r>
            <a:r>
              <a:rPr lang="zh-CN" altLang="en-US" dirty="0"/>
              <a:t>下运行。所以将这项工作卸载到</a:t>
            </a:r>
            <a:r>
              <a:rPr lang="en-US" altLang="zh-CN" dirty="0" err="1"/>
              <a:t>smartnic</a:t>
            </a:r>
            <a:r>
              <a:rPr lang="zh-CN" altLang="en-US" dirty="0"/>
              <a:t>上。所以</a:t>
            </a:r>
            <a:r>
              <a:rPr lang="en-US" altLang="zh-CN" dirty="0" err="1"/>
              <a:t>smartnic</a:t>
            </a:r>
            <a:r>
              <a:rPr lang="zh-CN" altLang="en-US" dirty="0"/>
              <a:t>将</a:t>
            </a:r>
            <a:r>
              <a:rPr lang="en-US" altLang="zh-CN" dirty="0"/>
              <a:t>DFS</a:t>
            </a:r>
            <a:r>
              <a:rPr lang="zh-CN" altLang="en-US" dirty="0"/>
              <a:t>请求分为：低延迟和高吞吐的请求，使用不同的接口分别进行处理。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D94CD-FFC4-4148-A585-61EDD4B2F3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888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Smartnic</a:t>
            </a:r>
            <a:r>
              <a:rPr lang="zh-CN" altLang="en-US" dirty="0"/>
              <a:t>复制阶段，通过并行化管道的处理，将低延迟和高吞吐两种要求分成两种连接进行处理，前两个阶段的管道与发布共享，然后对日志块进行传输和返回请求。根据网卡的处理压力，可以考虑添加一个压缩阶段以节省网络的带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D94CD-FFC4-4148-A585-61EDD4B2F3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288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作者首先测试了</a:t>
            </a:r>
            <a:r>
              <a:rPr lang="en-US" altLang="zh-CN" dirty="0" err="1"/>
              <a:t>LineFS</a:t>
            </a:r>
            <a:r>
              <a:rPr lang="zh-CN" altLang="en-US" dirty="0"/>
              <a:t>，通过了</a:t>
            </a:r>
            <a:r>
              <a:rPr lang="en-US" altLang="zh-CN" dirty="0"/>
              <a:t>201</a:t>
            </a:r>
            <a:r>
              <a:rPr lang="zh-CN" altLang="en-US" dirty="0"/>
              <a:t> </a:t>
            </a:r>
            <a:r>
              <a:rPr lang="en-US" altLang="zh-CN" dirty="0"/>
              <a:t>level DB</a:t>
            </a:r>
            <a:r>
              <a:rPr lang="zh-CN" altLang="en-US" dirty="0"/>
              <a:t>的测试并且能跑所有</a:t>
            </a:r>
            <a:r>
              <a:rPr lang="en-US" altLang="zh-CN" dirty="0" err="1"/>
              <a:t>filebench</a:t>
            </a:r>
            <a:r>
              <a:rPr lang="zh-CN" altLang="en-US" dirty="0"/>
              <a:t>的测试文件。</a:t>
            </a:r>
            <a:endParaRPr lang="en-US" altLang="zh-CN" dirty="0"/>
          </a:p>
          <a:p>
            <a:r>
              <a:rPr lang="zh-CN" altLang="en-US"/>
              <a:t>副本空闲和忙碌时的写入吞吐量可扩展性。</a:t>
            </a:r>
            <a:endParaRPr lang="en-US" altLang="zh-CN" dirty="0"/>
          </a:p>
          <a:p>
            <a:r>
              <a:rPr lang="zh-CN" altLang="en-US" dirty="0"/>
              <a:t>接着作者对</a:t>
            </a:r>
            <a:r>
              <a:rPr lang="en-US" altLang="zh-CN" dirty="0"/>
              <a:t>Assise</a:t>
            </a:r>
            <a:r>
              <a:rPr lang="zh-CN" altLang="en-US" dirty="0"/>
              <a:t>和</a:t>
            </a:r>
            <a:r>
              <a:rPr lang="en-US" altLang="zh-CN" dirty="0" err="1"/>
              <a:t>LineFS</a:t>
            </a:r>
            <a:r>
              <a:rPr lang="zh-CN" altLang="en-US" dirty="0"/>
              <a:t>两个进行了对比吞吐量测试，左边是在</a:t>
            </a:r>
            <a:r>
              <a:rPr lang="en-US" altLang="zh-CN" dirty="0" err="1"/>
              <a:t>cpu</a:t>
            </a:r>
            <a:r>
              <a:rPr lang="zh-CN" altLang="en-US" dirty="0"/>
              <a:t>空闲时的吞吐量测试。</a:t>
            </a:r>
            <a:r>
              <a:rPr lang="en-US" altLang="zh-CN" dirty="0" err="1"/>
              <a:t>Assise+BgRepl</a:t>
            </a:r>
            <a:r>
              <a:rPr lang="zh-CN" altLang="en-US" dirty="0"/>
              <a:t>在背后进行复制，因此取得较高的吞吐。</a:t>
            </a:r>
            <a:r>
              <a:rPr lang="en-US" altLang="zh-CN" dirty="0"/>
              <a:t>Hyperloop</a:t>
            </a:r>
            <a:r>
              <a:rPr lang="zh-CN" altLang="en-US" dirty="0"/>
              <a:t>将</a:t>
            </a:r>
            <a:r>
              <a:rPr lang="en-US" altLang="zh-CN" dirty="0"/>
              <a:t>chain</a:t>
            </a:r>
            <a:r>
              <a:rPr lang="zh-CN" altLang="en-US" dirty="0"/>
              <a:t>复制卸载到</a:t>
            </a:r>
            <a:r>
              <a:rPr lang="en-US" altLang="zh-CN" dirty="0"/>
              <a:t>RDMA NIC</a:t>
            </a:r>
            <a:r>
              <a:rPr lang="zh-CN" altLang="en-US" dirty="0"/>
              <a:t>上，使用</a:t>
            </a:r>
            <a:r>
              <a:rPr lang="en-US" altLang="zh-CN" dirty="0"/>
              <a:t>RDMA wait</a:t>
            </a:r>
            <a:r>
              <a:rPr lang="zh-CN" altLang="en-US" dirty="0"/>
              <a:t>动词和</a:t>
            </a:r>
            <a:r>
              <a:rPr lang="en-US" altLang="zh-CN" dirty="0"/>
              <a:t>RDMA</a:t>
            </a:r>
            <a:r>
              <a:rPr lang="zh-CN" altLang="en-US" dirty="0"/>
              <a:t>请求进行复制，从而避免了主机</a:t>
            </a:r>
            <a:r>
              <a:rPr lang="en-US" altLang="zh-CN" dirty="0" err="1"/>
              <a:t>cpu</a:t>
            </a:r>
            <a:r>
              <a:rPr lang="zh-CN" altLang="en-US" dirty="0"/>
              <a:t>的参与。</a:t>
            </a:r>
            <a:endParaRPr lang="en-US" altLang="zh-CN" dirty="0"/>
          </a:p>
          <a:p>
            <a:r>
              <a:rPr lang="en-US" altLang="zh-CN" dirty="0" err="1"/>
              <a:t>LineFS</a:t>
            </a:r>
            <a:r>
              <a:rPr lang="zh-CN" altLang="en-US" dirty="0"/>
              <a:t>在使用管道并行且路径更加复杂的情况下，吞吐量比</a:t>
            </a:r>
            <a:r>
              <a:rPr lang="en-US" altLang="zh-CN" dirty="0" err="1"/>
              <a:t>Assise+BgRepl</a:t>
            </a:r>
            <a:r>
              <a:rPr lang="zh-CN" altLang="en-US" dirty="0"/>
              <a:t>高一点点的吞吐。在</a:t>
            </a:r>
            <a:r>
              <a:rPr lang="en-US" altLang="zh-CN" dirty="0"/>
              <a:t>client</a:t>
            </a:r>
            <a:r>
              <a:rPr lang="zh-CN" altLang="en-US" dirty="0"/>
              <a:t>数量达到</a:t>
            </a:r>
            <a:r>
              <a:rPr lang="en-US" altLang="zh-CN" dirty="0"/>
              <a:t>8</a:t>
            </a:r>
            <a:r>
              <a:rPr lang="zh-CN" altLang="en-US" dirty="0"/>
              <a:t>以后，网络带宽达到瓶颈。</a:t>
            </a:r>
            <a:endParaRPr lang="en-US" altLang="zh-CN" dirty="0"/>
          </a:p>
          <a:p>
            <a:r>
              <a:rPr lang="zh-CN" altLang="en-US" dirty="0"/>
              <a:t>另一个测试主要是测试在</a:t>
            </a:r>
            <a:r>
              <a:rPr lang="en-US" altLang="zh-CN" dirty="0" err="1"/>
              <a:t>cpu</a:t>
            </a:r>
            <a:r>
              <a:rPr lang="zh-CN" altLang="en-US" dirty="0"/>
              <a:t>繁忙的时候，</a:t>
            </a:r>
            <a:r>
              <a:rPr lang="en-US" altLang="zh-CN" dirty="0"/>
              <a:t>DFS</a:t>
            </a:r>
            <a:r>
              <a:rPr lang="zh-CN" altLang="en-US" dirty="0"/>
              <a:t>和应用对</a:t>
            </a:r>
            <a:r>
              <a:rPr lang="en-US" altLang="zh-CN" dirty="0" err="1"/>
              <a:t>cpu</a:t>
            </a:r>
            <a:r>
              <a:rPr lang="zh-CN" altLang="en-US" dirty="0"/>
              <a:t>的争用，导致的性能的影响。</a:t>
            </a:r>
            <a:r>
              <a:rPr lang="en-US" altLang="zh-CN" dirty="0" err="1"/>
              <a:t>LineFS</a:t>
            </a:r>
            <a:r>
              <a:rPr lang="zh-CN" altLang="en-US" dirty="0"/>
              <a:t>因为将部分功能卸载到</a:t>
            </a:r>
            <a:r>
              <a:rPr lang="en-US" altLang="zh-CN" dirty="0" err="1"/>
              <a:t>SmartNIC</a:t>
            </a:r>
            <a:r>
              <a:rPr lang="zh-CN" altLang="en-US" dirty="0"/>
              <a:t>上，所以性能明显更高。</a:t>
            </a:r>
            <a:r>
              <a:rPr lang="en-US" altLang="zh-CN" dirty="0"/>
              <a:t>Hyperloop</a:t>
            </a:r>
            <a:r>
              <a:rPr lang="zh-CN" altLang="en-US" dirty="0"/>
              <a:t>由于需要</a:t>
            </a:r>
            <a:r>
              <a:rPr lang="en-US" altLang="zh-CN" dirty="0" err="1"/>
              <a:t>cpu</a:t>
            </a:r>
            <a:r>
              <a:rPr lang="zh-CN" altLang="en-US" dirty="0"/>
              <a:t>定期参与</a:t>
            </a:r>
            <a:r>
              <a:rPr lang="en-US" altLang="zh-CN" dirty="0"/>
              <a:t>RDMA</a:t>
            </a:r>
            <a:r>
              <a:rPr lang="zh-CN" altLang="en-US" dirty="0"/>
              <a:t>复制和卸载，所以性能降低。</a:t>
            </a:r>
            <a:endParaRPr lang="en-US" altLang="zh-CN" dirty="0"/>
          </a:p>
          <a:p>
            <a:r>
              <a:rPr lang="zh-CN" altLang="en-US" dirty="0"/>
              <a:t>在读吞吐量上，因为读的过程没有将操作卸载到</a:t>
            </a:r>
            <a:r>
              <a:rPr lang="en-US" altLang="zh-CN" dirty="0"/>
              <a:t>DFS</a:t>
            </a:r>
            <a:r>
              <a:rPr lang="zh-CN" altLang="en-US" dirty="0"/>
              <a:t>上，所以表现几乎一致。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D94CD-FFC4-4148-A585-61EDD4B2F3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933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LineFS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Assise </a:t>
            </a:r>
            <a:r>
              <a:rPr lang="zh-CN" altLang="en-US" dirty="0"/>
              <a:t>联合执行对流集群执行时间（左 </a:t>
            </a:r>
            <a:r>
              <a:rPr lang="en-US" altLang="zh-CN" dirty="0"/>
              <a:t>Y </a:t>
            </a:r>
            <a:r>
              <a:rPr lang="zh-CN" altLang="en-US" dirty="0"/>
              <a:t>轴）和 </a:t>
            </a:r>
            <a:r>
              <a:rPr lang="en-US" altLang="zh-CN" dirty="0"/>
              <a:t>DFS </a:t>
            </a:r>
            <a:r>
              <a:rPr lang="zh-CN" altLang="en-US" dirty="0"/>
              <a:t>吞吐量（右 </a:t>
            </a:r>
            <a:r>
              <a:rPr lang="en-US" altLang="zh-CN" dirty="0"/>
              <a:t>Y </a:t>
            </a:r>
            <a:r>
              <a:rPr lang="zh-CN" altLang="en-US" dirty="0"/>
              <a:t>轴）的性能影响。</a:t>
            </a:r>
            <a:endParaRPr lang="en-US" altLang="zh-CN" dirty="0"/>
          </a:p>
          <a:p>
            <a:r>
              <a:rPr lang="zh-CN" altLang="en-US" dirty="0"/>
              <a:t>在主节点和副本节点都</a:t>
            </a:r>
            <a:r>
              <a:rPr lang="en-US" altLang="zh-CN" dirty="0"/>
              <a:t>run </a:t>
            </a:r>
            <a:r>
              <a:rPr lang="en-US" altLang="zh-CN" dirty="0" err="1"/>
              <a:t>streamcluster</a:t>
            </a:r>
            <a:r>
              <a:rPr lang="zh-CN" altLang="en-US" dirty="0"/>
              <a:t>应用，以此测试</a:t>
            </a:r>
            <a:r>
              <a:rPr lang="en-US" altLang="zh-CN" dirty="0"/>
              <a:t>DFS</a:t>
            </a:r>
            <a:r>
              <a:rPr lang="zh-CN" altLang="en-US" dirty="0"/>
              <a:t>对系统应用的性能干扰。</a:t>
            </a:r>
            <a:r>
              <a:rPr lang="en-US" altLang="zh-CN" dirty="0"/>
              <a:t>Assise</a:t>
            </a:r>
            <a:r>
              <a:rPr lang="zh-CN" altLang="en-US" dirty="0"/>
              <a:t>由于系统证用，执行时间大大增加。</a:t>
            </a:r>
            <a:r>
              <a:rPr lang="en-US" altLang="zh-CN" dirty="0"/>
              <a:t>Assise-</a:t>
            </a:r>
            <a:r>
              <a:rPr lang="en-US" altLang="zh-CN" dirty="0" err="1"/>
              <a:t>bgrepl</a:t>
            </a:r>
            <a:r>
              <a:rPr lang="zh-CN" altLang="en-US" dirty="0"/>
              <a:t>采用背后复制，所以吞吐量提高了</a:t>
            </a:r>
            <a:r>
              <a:rPr lang="en-US" altLang="zh-CN" dirty="0"/>
              <a:t>18%</a:t>
            </a:r>
            <a:r>
              <a:rPr lang="zh-CN" altLang="en-US" dirty="0"/>
              <a:t>。</a:t>
            </a:r>
            <a:r>
              <a:rPr lang="en-US" altLang="zh-CN" dirty="0" err="1"/>
              <a:t>LineFS</a:t>
            </a:r>
            <a:r>
              <a:rPr lang="zh-CN" altLang="en-US" dirty="0"/>
              <a:t>的表现最好，在一定程度降低时间消耗基础上提高了</a:t>
            </a:r>
            <a:r>
              <a:rPr lang="en-US" altLang="zh-CN" dirty="0"/>
              <a:t>46%</a:t>
            </a:r>
            <a:r>
              <a:rPr lang="zh-CN" altLang="en-US" dirty="0"/>
              <a:t>的吞吐量。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D94CD-FFC4-4148-A585-61EDD4B2F3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50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针对时延，安排测试：写入</a:t>
            </a:r>
            <a:r>
              <a:rPr lang="en-US" altLang="zh-CN" dirty="0"/>
              <a:t>12GB</a:t>
            </a:r>
            <a:r>
              <a:rPr lang="zh-CN" altLang="en-US" dirty="0"/>
              <a:t>的文件，每次大小为</a:t>
            </a:r>
            <a:r>
              <a:rPr lang="en-US" altLang="zh-CN" dirty="0"/>
              <a:t>16KB</a:t>
            </a:r>
            <a:r>
              <a:rPr lang="zh-CN" altLang="en-US" dirty="0"/>
              <a:t>数据，因此每次写入都会发生复制，</a:t>
            </a:r>
            <a:r>
              <a:rPr lang="en-US" altLang="zh-CN" dirty="0" err="1"/>
              <a:t>LineFS</a:t>
            </a:r>
            <a:r>
              <a:rPr lang="zh-CN" altLang="en-US" dirty="0"/>
              <a:t>无法在后台进行复制，且他的硬件路径中存在许多高延迟的步骤，</a:t>
            </a:r>
            <a:r>
              <a:rPr lang="en-US" altLang="zh-CN" dirty="0" err="1"/>
              <a:t>smartNIC</a:t>
            </a:r>
            <a:r>
              <a:rPr lang="zh-CN" altLang="en-US" dirty="0"/>
              <a:t>处理速度较慢，导致在空闲时刻，</a:t>
            </a:r>
            <a:r>
              <a:rPr lang="en-US" altLang="zh-CN" dirty="0" err="1"/>
              <a:t>LineFS</a:t>
            </a:r>
            <a:r>
              <a:rPr lang="zh-CN" altLang="en-US" dirty="0"/>
              <a:t>的平均延时比</a:t>
            </a:r>
            <a:r>
              <a:rPr lang="en-US" altLang="zh-CN" dirty="0"/>
              <a:t>Assise</a:t>
            </a:r>
            <a:r>
              <a:rPr lang="zh-CN" altLang="en-US" dirty="0"/>
              <a:t>的两种配置都长。但是在</a:t>
            </a:r>
            <a:r>
              <a:rPr lang="en-US" altLang="zh-CN" dirty="0" err="1"/>
              <a:t>cpu</a:t>
            </a:r>
            <a:r>
              <a:rPr lang="zh-CN" altLang="en-US" dirty="0"/>
              <a:t>繁忙导致需要</a:t>
            </a:r>
            <a:r>
              <a:rPr lang="en-US" altLang="zh-CN" dirty="0" err="1"/>
              <a:t>cpu</a:t>
            </a:r>
            <a:r>
              <a:rPr lang="zh-CN" altLang="en-US" dirty="0"/>
              <a:t>进行处理的复制过程被</a:t>
            </a:r>
            <a:r>
              <a:rPr lang="en-US" altLang="zh-CN" dirty="0"/>
              <a:t>delay</a:t>
            </a:r>
            <a:r>
              <a:rPr lang="zh-CN" altLang="en-US" dirty="0"/>
              <a:t>之后，</a:t>
            </a:r>
            <a:r>
              <a:rPr lang="en-US" altLang="zh-CN" dirty="0"/>
              <a:t>Assise</a:t>
            </a:r>
            <a:r>
              <a:rPr lang="zh-CN" altLang="en-US" dirty="0"/>
              <a:t>的两种延时都大大增加。而</a:t>
            </a:r>
            <a:r>
              <a:rPr lang="en-US" altLang="zh-CN" dirty="0" err="1"/>
              <a:t>LineFS</a:t>
            </a:r>
            <a:r>
              <a:rPr lang="zh-CN" altLang="en-US" dirty="0"/>
              <a:t>的延时几乎不变，这也验证了将</a:t>
            </a:r>
            <a:r>
              <a:rPr lang="en-US" altLang="zh-CN" dirty="0"/>
              <a:t>DFS</a:t>
            </a:r>
            <a:r>
              <a:rPr lang="zh-CN" altLang="en-US" dirty="0"/>
              <a:t>卸载到</a:t>
            </a:r>
            <a:r>
              <a:rPr lang="en-US" altLang="zh-CN" dirty="0" err="1"/>
              <a:t>SmartNIC</a:t>
            </a:r>
            <a:r>
              <a:rPr lang="zh-CN" altLang="en-US" dirty="0"/>
              <a:t>，降低了对主机的干扰。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D94CD-FFC4-4148-A585-61EDD4B2F3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014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D94CD-FFC4-4148-A585-61EDD4B2F3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355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D94CD-FFC4-4148-A585-61EDD4B2F3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32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D94CD-FFC4-4148-A585-61EDD4B2F3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81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作者为了验证前面的观点，对</a:t>
            </a:r>
            <a:r>
              <a:rPr lang="en-US" altLang="zh-CN" dirty="0"/>
              <a:t>Assise</a:t>
            </a:r>
            <a:r>
              <a:rPr lang="zh-CN" altLang="en-US" dirty="0"/>
              <a:t>和</a:t>
            </a:r>
            <a:r>
              <a:rPr lang="en-US" altLang="zh-CN" dirty="0" err="1"/>
              <a:t>ceph</a:t>
            </a:r>
            <a:r>
              <a:rPr lang="zh-CN" altLang="en-US" dirty="0"/>
              <a:t>两种文件系统进行了测试对比。每个客户机写入一个</a:t>
            </a:r>
            <a:r>
              <a:rPr lang="en-US" altLang="zh-CN" dirty="0"/>
              <a:t>24Gb</a:t>
            </a:r>
            <a:r>
              <a:rPr lang="zh-CN" altLang="en-US" dirty="0"/>
              <a:t>的文件，</a:t>
            </a:r>
            <a:r>
              <a:rPr lang="en-US" altLang="zh-CN" dirty="0"/>
              <a:t>IO</a:t>
            </a:r>
            <a:r>
              <a:rPr lang="zh-CN" altLang="en-US" dirty="0"/>
              <a:t>大小为</a:t>
            </a:r>
            <a:r>
              <a:rPr lang="en-US" altLang="zh-CN" dirty="0"/>
              <a:t>4kb</a:t>
            </a:r>
            <a:r>
              <a:rPr lang="zh-CN" altLang="en-US" dirty="0"/>
              <a:t>。（介绍一下实验数据）。</a:t>
            </a:r>
            <a:endParaRPr lang="en-US" altLang="zh-CN" dirty="0"/>
          </a:p>
          <a:p>
            <a:r>
              <a:rPr lang="zh-CN" altLang="en-US" dirty="0"/>
              <a:t>这两个</a:t>
            </a:r>
            <a:r>
              <a:rPr lang="en-US" altLang="zh-CN" dirty="0"/>
              <a:t>DFS</a:t>
            </a:r>
            <a:r>
              <a:rPr lang="zh-CN" altLang="en-US" dirty="0"/>
              <a:t>都需要大量的客户端的</a:t>
            </a:r>
            <a:r>
              <a:rPr lang="en-US" altLang="zh-CN" dirty="0" err="1"/>
              <a:t>cpu</a:t>
            </a:r>
            <a:r>
              <a:rPr lang="zh-CN" altLang="en-US" dirty="0"/>
              <a:t>处理周期来进行处理。但是</a:t>
            </a:r>
            <a:r>
              <a:rPr lang="en-US" altLang="zh-CN" dirty="0"/>
              <a:t>Assise</a:t>
            </a:r>
            <a:r>
              <a:rPr lang="zh-CN" altLang="en-US" dirty="0"/>
              <a:t>在</a:t>
            </a:r>
            <a:r>
              <a:rPr lang="en-US" altLang="zh-CN" dirty="0"/>
              <a:t>25GbE</a:t>
            </a:r>
            <a:r>
              <a:rPr lang="zh-CN" altLang="en-US" dirty="0"/>
              <a:t>和</a:t>
            </a:r>
            <a:r>
              <a:rPr lang="en-US" altLang="zh-CN" dirty="0"/>
              <a:t>100GbE</a:t>
            </a:r>
            <a:r>
              <a:rPr lang="zh-CN" altLang="en-US" dirty="0"/>
              <a:t>下分别多用了</a:t>
            </a:r>
            <a:r>
              <a:rPr lang="en-US" altLang="zh-CN" dirty="0"/>
              <a:t>60%</a:t>
            </a:r>
            <a:r>
              <a:rPr lang="zh-CN" altLang="en-US" dirty="0"/>
              <a:t>和</a:t>
            </a:r>
            <a:r>
              <a:rPr lang="en-US" altLang="zh-CN" dirty="0"/>
              <a:t>240%</a:t>
            </a:r>
            <a:r>
              <a:rPr lang="zh-CN" altLang="en-US" dirty="0"/>
              <a:t>的</a:t>
            </a:r>
            <a:r>
              <a:rPr lang="en-US" altLang="zh-CN" dirty="0" err="1"/>
              <a:t>cpu</a:t>
            </a:r>
            <a:r>
              <a:rPr lang="zh-CN" altLang="en-US" dirty="0"/>
              <a:t>处理周期。</a:t>
            </a:r>
            <a:endParaRPr lang="en-US" altLang="zh-CN" dirty="0"/>
          </a:p>
          <a:p>
            <a:r>
              <a:rPr lang="zh-CN" altLang="en-US" dirty="0"/>
              <a:t>根据实验验证，</a:t>
            </a:r>
            <a:r>
              <a:rPr lang="en-US" altLang="zh-CN" dirty="0"/>
              <a:t>client-local</a:t>
            </a:r>
            <a:r>
              <a:rPr lang="zh-CN" altLang="en-US" dirty="0"/>
              <a:t>的</a:t>
            </a:r>
            <a:r>
              <a:rPr lang="en-US" altLang="zh-CN" dirty="0"/>
              <a:t>PM</a:t>
            </a:r>
            <a:r>
              <a:rPr lang="zh-CN" altLang="en-US" dirty="0"/>
              <a:t>导致了高的</a:t>
            </a:r>
            <a:r>
              <a:rPr lang="en-US" altLang="zh-CN" dirty="0" err="1"/>
              <a:t>cpu</a:t>
            </a:r>
            <a:r>
              <a:rPr lang="zh-CN" altLang="en-US" dirty="0"/>
              <a:t>占用和性能干扰。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D94CD-FFC4-4148-A585-61EDD4B2F3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37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D94CD-FFC4-4148-A585-61EDD4B2F3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051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、文件系统调用很多线程进行数据的移动和索引组织。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例如，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Assise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SharedFS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创建了许多线程来将文件系统更新应用到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PM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并创建索引结构以优化以后的读取。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、为了提高可用性，各个客户机节点之间复制数据需要</a:t>
            </a:r>
            <a:r>
              <a:rPr lang="en-US" altLang="zh-CN" dirty="0"/>
              <a:t>DFS</a:t>
            </a:r>
            <a:r>
              <a:rPr lang="zh-CN" altLang="en-US" dirty="0"/>
              <a:t>服务，接收和保存各个节点副本的数据，会消耗内存和</a:t>
            </a:r>
            <a:r>
              <a:rPr lang="en-US" altLang="zh-CN" dirty="0" err="1"/>
              <a:t>cpu</a:t>
            </a:r>
            <a:r>
              <a:rPr lang="zh-CN" altLang="en-US" dirty="0"/>
              <a:t>资源。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、在进行远端的数据请求时，如果需要较低的延时，则高优先级的文件系统会中断应用。如果需要频繁的远端数据请求，则会带来较高的上下文切换成本。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、分布式文件系统需要协调各个节点之间的一致性共享文件系统状态，通常需要具有较低的延时。</a:t>
            </a:r>
            <a:endParaRPr lang="en-US" altLang="zh-CN" dirty="0"/>
          </a:p>
          <a:p>
            <a:r>
              <a:rPr lang="zh-CN" altLang="en-US" dirty="0"/>
              <a:t>以上四点影响将导致以下问题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、不确定的应用性能：因为文件系统会占用</a:t>
            </a:r>
            <a:r>
              <a:rPr lang="en-US" altLang="zh-CN" dirty="0" err="1"/>
              <a:t>cpu</a:t>
            </a:r>
            <a:r>
              <a:rPr lang="zh-CN" altLang="en-US" dirty="0"/>
              <a:t>和内存空间，所以应用需要等待</a:t>
            </a:r>
            <a:r>
              <a:rPr lang="en-US" altLang="zh-CN" dirty="0" err="1"/>
              <a:t>cpu</a:t>
            </a:r>
            <a:r>
              <a:rPr lang="zh-CN" altLang="en-US" dirty="0"/>
              <a:t>或者足够的线程和带宽来完成应用。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、不确定的文件系统延时：同样因为文件系统和应用之间对</a:t>
            </a:r>
            <a:r>
              <a:rPr lang="en-US" altLang="zh-CN" dirty="0" err="1"/>
              <a:t>cpu</a:t>
            </a:r>
            <a:r>
              <a:rPr lang="zh-CN" altLang="en-US" dirty="0"/>
              <a:t>等资源的竞争，</a:t>
            </a:r>
            <a:r>
              <a:rPr lang="en-US" altLang="zh-CN" dirty="0" err="1"/>
              <a:t>cpu</a:t>
            </a:r>
            <a:r>
              <a:rPr lang="zh-CN" altLang="en-US" dirty="0"/>
              <a:t>忙于处理应用程序线程，导致在文件获取的关键路径上，延迟了关键操作，同时由于上下文的切换和调度开销，造成较长的延时。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、吞吐量降低：一种可能的解决方法就是将</a:t>
            </a:r>
            <a:r>
              <a:rPr lang="en-US" altLang="zh-CN" dirty="0" err="1"/>
              <a:t>cpu</a:t>
            </a:r>
            <a:r>
              <a:rPr lang="zh-CN" altLang="en-US" dirty="0"/>
              <a:t>和内存资源划分为分布式文件系统和应用两部分。但这样会使得在某些峰值情况下的实际利用率不高，进而降低了整体的吞吐量。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D94CD-FFC4-4148-A585-61EDD4B2F3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813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smartNIC</a:t>
            </a:r>
            <a:r>
              <a:rPr lang="zh-CN" altLang="en-US" dirty="0"/>
              <a:t>是插在</a:t>
            </a:r>
            <a:r>
              <a:rPr lang="en-US" altLang="zh-CN" dirty="0"/>
              <a:t>PCIe</a:t>
            </a:r>
            <a:r>
              <a:rPr lang="zh-CN" altLang="en-US" dirty="0"/>
              <a:t>总线上，相比于</a:t>
            </a:r>
            <a:r>
              <a:rPr lang="en-US" altLang="zh-CN" dirty="0" err="1"/>
              <a:t>cpu</a:t>
            </a:r>
            <a:r>
              <a:rPr lang="zh-CN" altLang="en-US" dirty="0"/>
              <a:t>的访问延时差了数量级，因此访问有很大开销，如何隐藏这部分开销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smartNIC</a:t>
            </a:r>
            <a:r>
              <a:rPr lang="zh-CN" altLang="en-US" dirty="0"/>
              <a:t>上的处理单元的性能相比与主机</a:t>
            </a:r>
            <a:r>
              <a:rPr lang="en-US" altLang="zh-CN" dirty="0" err="1"/>
              <a:t>cpu</a:t>
            </a:r>
            <a:r>
              <a:rPr lang="zh-CN" altLang="en-US" dirty="0"/>
              <a:t>性能差很多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、设备要求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智能网卡通过</a:t>
            </a:r>
            <a:r>
              <a:rPr lang="en-US" altLang="zh-CN" dirty="0"/>
              <a:t>PCIe</a:t>
            </a:r>
            <a:r>
              <a:rPr lang="zh-CN" altLang="en-US" dirty="0"/>
              <a:t>总线访问内存，通过总线获取持久性内存的延时是微秒级的，比</a:t>
            </a:r>
            <a:r>
              <a:rPr lang="en-US" altLang="zh-CN" dirty="0" err="1"/>
              <a:t>cpu</a:t>
            </a:r>
            <a:r>
              <a:rPr lang="zh-CN" altLang="en-US" dirty="0"/>
              <a:t>的纳米级差一个数据等级。同时虽然在智能网卡上有执行计算环境，但功率并不高，因此是一个虚弱的执行环境。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D94CD-FFC4-4148-A585-61EDD4B2F3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389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 dirty="0" err="1">
                <a:solidFill>
                  <a:srgbClr val="121212"/>
                </a:solidFill>
                <a:effectLst/>
                <a:latin typeface="-apple-system"/>
              </a:rPr>
              <a:t>LineFS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设计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D94CD-FFC4-4148-A585-61EDD4B2F3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2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29" y="2130879"/>
            <a:ext cx="10363744" cy="146957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257" y="3886200"/>
            <a:ext cx="85354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91866" indent="0" algn="ctr">
              <a:buNone/>
              <a:defRPr/>
            </a:lvl2pPr>
            <a:lvl3pPr marL="783732" indent="0" algn="ctr">
              <a:buNone/>
              <a:defRPr/>
            </a:lvl3pPr>
            <a:lvl4pPr marL="1175598" indent="0" algn="ctr">
              <a:buNone/>
              <a:defRPr/>
            </a:lvl4pPr>
            <a:lvl5pPr marL="1567464" indent="0" algn="ctr">
              <a:buNone/>
              <a:defRPr/>
            </a:lvl5pPr>
            <a:lvl6pPr marL="1959331" indent="0" algn="ctr">
              <a:buNone/>
              <a:defRPr/>
            </a:lvl6pPr>
            <a:lvl7pPr marL="2351197" indent="0" algn="ctr">
              <a:buNone/>
              <a:defRPr/>
            </a:lvl7pPr>
            <a:lvl8pPr marL="2743063" indent="0" algn="ctr">
              <a:buNone/>
              <a:defRPr/>
            </a:lvl8pPr>
            <a:lvl9pPr marL="3134929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7434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8952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94611" y="280308"/>
            <a:ext cx="2687971" cy="60728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8882" y="280308"/>
            <a:ext cx="7891608" cy="607286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6589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5763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00" y="4407354"/>
            <a:ext cx="10363744" cy="1362075"/>
          </a:xfrm>
        </p:spPr>
        <p:txBody>
          <a:bodyPr anchor="t"/>
          <a:lstStyle>
            <a:lvl1pPr algn="l">
              <a:defRPr sz="3428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100" y="2906486"/>
            <a:ext cx="10363744" cy="1500868"/>
          </a:xfrm>
        </p:spPr>
        <p:txBody>
          <a:bodyPr anchor="b"/>
          <a:lstStyle>
            <a:lvl1pPr marL="0" indent="0">
              <a:buNone/>
              <a:defRPr sz="1714"/>
            </a:lvl1pPr>
            <a:lvl2pPr marL="391866" indent="0">
              <a:buNone/>
              <a:defRPr sz="1543"/>
            </a:lvl2pPr>
            <a:lvl3pPr marL="783732" indent="0">
              <a:buNone/>
              <a:defRPr sz="1371"/>
            </a:lvl3pPr>
            <a:lvl4pPr marL="1175598" indent="0">
              <a:buNone/>
              <a:defRPr sz="1200"/>
            </a:lvl4pPr>
            <a:lvl5pPr marL="1567464" indent="0">
              <a:buNone/>
              <a:defRPr sz="1200"/>
            </a:lvl5pPr>
            <a:lvl6pPr marL="1959331" indent="0">
              <a:buNone/>
              <a:defRPr sz="1200"/>
            </a:lvl6pPr>
            <a:lvl7pPr marL="2351197" indent="0">
              <a:buNone/>
              <a:defRPr sz="1200"/>
            </a:lvl7pPr>
            <a:lvl8pPr marL="2743063" indent="0">
              <a:buNone/>
              <a:defRPr sz="1200"/>
            </a:lvl8pPr>
            <a:lvl9pPr marL="3134929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3088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882" y="1547133"/>
            <a:ext cx="5288883" cy="4806043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1886" y="1547133"/>
            <a:ext cx="5290696" cy="4806043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9044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19" y="274864"/>
            <a:ext cx="109731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19" y="1534886"/>
            <a:ext cx="5386825" cy="639536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419" y="2174422"/>
            <a:ext cx="5386825" cy="3951514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943" y="1534886"/>
            <a:ext cx="5388639" cy="639536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943" y="2174422"/>
            <a:ext cx="5388639" cy="3951514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7048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1854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3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19" y="273504"/>
            <a:ext cx="4012006" cy="1162050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525" y="273504"/>
            <a:ext cx="6816057" cy="5852432"/>
          </a:xfrm>
        </p:spPr>
        <p:txBody>
          <a:bodyPr/>
          <a:lstStyle>
            <a:lvl1pPr>
              <a:defRPr sz="2743"/>
            </a:lvl1pPr>
            <a:lvl2pPr>
              <a:defRPr sz="2400"/>
            </a:lvl2pPr>
            <a:lvl3pPr>
              <a:defRPr sz="2057"/>
            </a:lvl3pPr>
            <a:lvl4pPr>
              <a:defRPr sz="1714"/>
            </a:lvl4pPr>
            <a:lvl5pPr>
              <a:defRPr sz="1714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419" y="1435554"/>
            <a:ext cx="4012006" cy="4690382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6208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517" y="4800600"/>
            <a:ext cx="7314838" cy="567418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517" y="612321"/>
            <a:ext cx="7314838" cy="4114800"/>
          </a:xfrm>
        </p:spPr>
        <p:txBody>
          <a:bodyPr/>
          <a:lstStyle>
            <a:lvl1pPr marL="0" indent="0">
              <a:buNone/>
              <a:defRPr sz="2743"/>
            </a:lvl1pPr>
            <a:lvl2pPr marL="391866" indent="0">
              <a:buNone/>
              <a:defRPr sz="2400"/>
            </a:lvl2pPr>
            <a:lvl3pPr marL="783732" indent="0">
              <a:buNone/>
              <a:defRPr sz="2057"/>
            </a:lvl3pPr>
            <a:lvl4pPr marL="1175598" indent="0">
              <a:buNone/>
              <a:defRPr sz="1714"/>
            </a:lvl4pPr>
            <a:lvl5pPr marL="1567464" indent="0">
              <a:buNone/>
              <a:defRPr sz="1714"/>
            </a:lvl5pPr>
            <a:lvl6pPr marL="1959331" indent="0">
              <a:buNone/>
              <a:defRPr sz="1714"/>
            </a:lvl6pPr>
            <a:lvl7pPr marL="2351197" indent="0">
              <a:buNone/>
              <a:defRPr sz="1714"/>
            </a:lvl7pPr>
            <a:lvl8pPr marL="2743063" indent="0">
              <a:buNone/>
              <a:defRPr sz="1714"/>
            </a:lvl8pPr>
            <a:lvl9pPr marL="3134929" indent="0">
              <a:buNone/>
              <a:defRPr sz="1714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517" y="5368018"/>
            <a:ext cx="7314838" cy="804182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9015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6724" y="466385"/>
            <a:ext cx="10753699" cy="86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6" tIns="45692" rIns="91386" bIns="456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8883" y="1547133"/>
            <a:ext cx="10753699" cy="480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6" tIns="45692" rIns="91386" bIns="45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8" name="Picture 4" descr="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7347"/>
            <a:ext cx="1219018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7" descr="SCTS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7347"/>
            <a:ext cx="102476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8" descr="CGCL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352" y="6472918"/>
            <a:ext cx="984863" cy="47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1"/>
          <p:cNvSpPr>
            <a:spLocks noChangeArrowheads="1"/>
          </p:cNvSpPr>
          <p:nvPr userDrawn="1"/>
        </p:nvSpPr>
        <p:spPr bwMode="auto">
          <a:xfrm flipV="1">
            <a:off x="952218" y="1175658"/>
            <a:ext cx="10204134" cy="31297"/>
          </a:xfrm>
          <a:prstGeom prst="rect">
            <a:avLst/>
          </a:prstGeom>
          <a:gradFill rotWithShape="1">
            <a:gsLst>
              <a:gs pos="0">
                <a:srgbClr val="765E2F"/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543"/>
          </a:p>
        </p:txBody>
      </p:sp>
    </p:spTree>
    <p:extLst>
      <p:ext uri="{BB962C8B-B14F-4D97-AF65-F5344CB8AC3E}">
        <p14:creationId xmlns:p14="http://schemas.microsoft.com/office/powerpoint/2010/main" val="1626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86" b="1">
          <a:solidFill>
            <a:srgbClr val="990000"/>
          </a:solidFill>
          <a:latin typeface="+mj-lt"/>
          <a:ea typeface="宋体" charset="0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86" b="1">
          <a:solidFill>
            <a:srgbClr val="990000"/>
          </a:solidFill>
          <a:latin typeface="Arial" pitchFamily="34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86" b="1">
          <a:solidFill>
            <a:srgbClr val="990000"/>
          </a:solidFill>
          <a:latin typeface="Arial" pitchFamily="34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86" b="1">
          <a:solidFill>
            <a:srgbClr val="990000"/>
          </a:solidFill>
          <a:latin typeface="Arial" pitchFamily="34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86" b="1">
          <a:solidFill>
            <a:srgbClr val="990000"/>
          </a:solidFill>
          <a:latin typeface="Arial" pitchFamily="34" charset="0"/>
          <a:ea typeface="宋体" charset="0"/>
          <a:cs typeface="宋体" charset="0"/>
        </a:defRPr>
      </a:lvl5pPr>
      <a:lvl6pPr marL="391866" algn="l" rtl="0" eaLnBrk="0" fontAlgn="base" hangingPunct="0">
        <a:spcBef>
          <a:spcPct val="0"/>
        </a:spcBef>
        <a:spcAft>
          <a:spcPct val="0"/>
        </a:spcAft>
        <a:defRPr sz="3086" b="1">
          <a:solidFill>
            <a:srgbClr val="990000"/>
          </a:solidFill>
          <a:latin typeface="Arial" pitchFamily="34" charset="0"/>
        </a:defRPr>
      </a:lvl6pPr>
      <a:lvl7pPr marL="783732" algn="l" rtl="0" eaLnBrk="0" fontAlgn="base" hangingPunct="0">
        <a:spcBef>
          <a:spcPct val="0"/>
        </a:spcBef>
        <a:spcAft>
          <a:spcPct val="0"/>
        </a:spcAft>
        <a:defRPr sz="3086" b="1">
          <a:solidFill>
            <a:srgbClr val="990000"/>
          </a:solidFill>
          <a:latin typeface="Arial" pitchFamily="34" charset="0"/>
        </a:defRPr>
      </a:lvl7pPr>
      <a:lvl8pPr marL="1175598" algn="l" rtl="0" eaLnBrk="0" fontAlgn="base" hangingPunct="0">
        <a:spcBef>
          <a:spcPct val="0"/>
        </a:spcBef>
        <a:spcAft>
          <a:spcPct val="0"/>
        </a:spcAft>
        <a:defRPr sz="3086" b="1">
          <a:solidFill>
            <a:srgbClr val="990000"/>
          </a:solidFill>
          <a:latin typeface="Arial" pitchFamily="34" charset="0"/>
        </a:defRPr>
      </a:lvl8pPr>
      <a:lvl9pPr marL="1567464" algn="l" rtl="0" eaLnBrk="0" fontAlgn="base" hangingPunct="0">
        <a:spcBef>
          <a:spcPct val="0"/>
        </a:spcBef>
        <a:spcAft>
          <a:spcPct val="0"/>
        </a:spcAft>
        <a:defRPr sz="3086" b="1">
          <a:solidFill>
            <a:srgbClr val="990000"/>
          </a:solidFill>
          <a:latin typeface="Arial" pitchFamily="34" charset="0"/>
        </a:defRPr>
      </a:lvl9pPr>
    </p:titleStyle>
    <p:bodyStyle>
      <a:lvl1pPr marL="293900" indent="-293900" algn="l" rtl="0" eaLnBrk="0" fontAlgn="base" hangingPunct="0">
        <a:spcBef>
          <a:spcPct val="0"/>
        </a:spcBef>
        <a:spcAft>
          <a:spcPct val="0"/>
        </a:spcAft>
        <a:buBlip>
          <a:blip r:embed="rId16"/>
        </a:buBlip>
        <a:defRPr kumimoji="1" sz="3086">
          <a:solidFill>
            <a:srgbClr val="003366"/>
          </a:solidFill>
          <a:latin typeface="+mn-lt"/>
          <a:ea typeface="+mn-ea"/>
          <a:cs typeface="黑体" charset="0"/>
        </a:defRPr>
      </a:lvl1pPr>
      <a:lvl2pPr marL="636782" indent="-244916" algn="l" rtl="0" eaLnBrk="0" fontAlgn="base" hangingPunct="0">
        <a:spcBef>
          <a:spcPct val="0"/>
        </a:spcBef>
        <a:spcAft>
          <a:spcPct val="40000"/>
        </a:spcAft>
        <a:buBlip>
          <a:blip r:embed="rId17"/>
        </a:buBlip>
        <a:defRPr kumimoji="1" sz="2057">
          <a:solidFill>
            <a:schemeClr val="tx1"/>
          </a:solidFill>
          <a:latin typeface="+mn-lt"/>
          <a:ea typeface="+mn-ea"/>
          <a:cs typeface="黑体" charset="0"/>
        </a:defRPr>
      </a:lvl2pPr>
      <a:lvl3pPr marL="979665" indent="-195933" algn="l" rtl="0" eaLnBrk="0" fontAlgn="base" hangingPunct="0">
        <a:spcBef>
          <a:spcPct val="0"/>
        </a:spcBef>
        <a:spcAft>
          <a:spcPct val="25000"/>
        </a:spcAft>
        <a:buBlip>
          <a:blip r:embed="rId18"/>
        </a:buBlip>
        <a:defRPr kumimoji="1" sz="2057">
          <a:solidFill>
            <a:schemeClr val="tx1"/>
          </a:solidFill>
          <a:latin typeface="+mn-lt"/>
          <a:ea typeface="+mn-ea"/>
          <a:cs typeface="黑体" charset="0"/>
        </a:defRPr>
      </a:lvl3pPr>
      <a:lvl4pPr marL="1371531" indent="-197294" algn="l" rtl="0" eaLnBrk="0" fontAlgn="base" hangingPunct="0">
        <a:spcBef>
          <a:spcPct val="0"/>
        </a:spcBef>
        <a:spcAft>
          <a:spcPct val="20000"/>
        </a:spcAft>
        <a:buChar char="–"/>
        <a:defRPr kumimoji="1" sz="1714">
          <a:solidFill>
            <a:schemeClr val="tx1"/>
          </a:solidFill>
          <a:latin typeface="+mn-lt"/>
          <a:ea typeface="+mn-ea"/>
          <a:cs typeface="黑体" charset="0"/>
        </a:defRPr>
      </a:lvl4pPr>
      <a:lvl5pPr marL="1762037" indent="-194573" algn="l" rtl="0" eaLnBrk="0" fontAlgn="base" hangingPunct="0">
        <a:spcBef>
          <a:spcPct val="0"/>
        </a:spcBef>
        <a:spcAft>
          <a:spcPct val="20000"/>
        </a:spcAft>
        <a:buChar char="»"/>
        <a:defRPr kumimoji="1" sz="1714">
          <a:solidFill>
            <a:schemeClr val="tx1"/>
          </a:solidFill>
          <a:latin typeface="+mn-lt"/>
          <a:ea typeface="+mn-ea"/>
          <a:cs typeface="黑体" charset="0"/>
        </a:defRPr>
      </a:lvl5pPr>
      <a:lvl6pPr marL="2153903" indent="-194573" algn="l" rtl="0" eaLnBrk="0" fontAlgn="base" hangingPunct="0">
        <a:spcBef>
          <a:spcPct val="0"/>
        </a:spcBef>
        <a:spcAft>
          <a:spcPct val="20000"/>
        </a:spcAft>
        <a:buChar char="»"/>
        <a:defRPr sz="1714">
          <a:solidFill>
            <a:schemeClr val="tx1"/>
          </a:solidFill>
          <a:latin typeface="+mn-lt"/>
          <a:ea typeface="+mn-ea"/>
        </a:defRPr>
      </a:lvl6pPr>
      <a:lvl7pPr marL="2545770" indent="-194573" algn="l" rtl="0" eaLnBrk="0" fontAlgn="base" hangingPunct="0">
        <a:spcBef>
          <a:spcPct val="0"/>
        </a:spcBef>
        <a:spcAft>
          <a:spcPct val="20000"/>
        </a:spcAft>
        <a:buChar char="»"/>
        <a:defRPr sz="1714">
          <a:solidFill>
            <a:schemeClr val="tx1"/>
          </a:solidFill>
          <a:latin typeface="+mn-lt"/>
          <a:ea typeface="+mn-ea"/>
        </a:defRPr>
      </a:lvl7pPr>
      <a:lvl8pPr marL="2937636" indent="-194573" algn="l" rtl="0" eaLnBrk="0" fontAlgn="base" hangingPunct="0">
        <a:spcBef>
          <a:spcPct val="0"/>
        </a:spcBef>
        <a:spcAft>
          <a:spcPct val="20000"/>
        </a:spcAft>
        <a:buChar char="»"/>
        <a:defRPr sz="1714">
          <a:solidFill>
            <a:schemeClr val="tx1"/>
          </a:solidFill>
          <a:latin typeface="+mn-lt"/>
          <a:ea typeface="+mn-ea"/>
        </a:defRPr>
      </a:lvl8pPr>
      <a:lvl9pPr marL="3329502" indent="-194573" algn="l" rtl="0" eaLnBrk="0" fontAlgn="base" hangingPunct="0">
        <a:spcBef>
          <a:spcPct val="0"/>
        </a:spcBef>
        <a:spcAft>
          <a:spcPct val="20000"/>
        </a:spcAft>
        <a:buChar char="»"/>
        <a:defRPr sz="1714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91866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8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4pPr>
      <a:lvl5pPr marL="1567464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5pPr>
      <a:lvl6pPr marL="1959331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2351197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2743063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3134929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B4CE3FF-5B7D-48FA-A233-AB1FAC42B07D}"/>
              </a:ext>
            </a:extLst>
          </p:cNvPr>
          <p:cNvSpPr txBox="1"/>
          <p:nvPr/>
        </p:nvSpPr>
        <p:spPr>
          <a:xfrm>
            <a:off x="471577" y="1811546"/>
            <a:ext cx="112488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err="1"/>
              <a:t>LineFS</a:t>
            </a:r>
            <a:r>
              <a:rPr lang="en-US" altLang="zh-CN" sz="4000" dirty="0"/>
              <a:t> : Efficient </a:t>
            </a:r>
            <a:r>
              <a:rPr lang="en-US" altLang="zh-CN" sz="4000" dirty="0" err="1"/>
              <a:t>SmartNIC</a:t>
            </a:r>
            <a:r>
              <a:rPr lang="en-US" altLang="zh-CN" sz="4000" dirty="0"/>
              <a:t> Offload of a Distributed File System with Pipeline Parallelism</a:t>
            </a:r>
            <a:endParaRPr lang="zh-CN" altLang="en-US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FB1AEB-4C3E-44F1-8ED3-AC57B2336FE8}"/>
              </a:ext>
            </a:extLst>
          </p:cNvPr>
          <p:cNvSpPr txBox="1"/>
          <p:nvPr/>
        </p:nvSpPr>
        <p:spPr>
          <a:xfrm>
            <a:off x="1772769" y="3245962"/>
            <a:ext cx="8646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SOSP21</a:t>
            </a:r>
          </a:p>
          <a:p>
            <a:pPr algn="ctr"/>
            <a:r>
              <a:rPr lang="en-US" altLang="zh-CN" sz="2800" dirty="0"/>
              <a:t>Keywords: Distributed file system, </a:t>
            </a:r>
            <a:r>
              <a:rPr lang="en-US" altLang="zh-CN" sz="2800" dirty="0" err="1"/>
              <a:t>SmartNIC</a:t>
            </a:r>
            <a:r>
              <a:rPr lang="en-US" altLang="zh-CN" sz="2800" dirty="0"/>
              <a:t> offload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1BD464-F45D-4C07-801B-6FE7444EB417}"/>
              </a:ext>
            </a:extLst>
          </p:cNvPr>
          <p:cNvSpPr txBox="1"/>
          <p:nvPr/>
        </p:nvSpPr>
        <p:spPr>
          <a:xfrm>
            <a:off x="3018062" y="4816928"/>
            <a:ext cx="6155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汇报</a:t>
            </a:r>
            <a:r>
              <a:rPr lang="zh-CN" altLang="en-US" sz="2400"/>
              <a:t>人：方应明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0703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8A980-9AEA-4F19-85FD-2FD54EE2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LineFS</a:t>
            </a:r>
            <a:r>
              <a:rPr lang="zh-CN" altLang="en-US" dirty="0"/>
              <a:t>设计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8A0599-5ABD-4A6F-8C8B-9D7E3D043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204" y="1738566"/>
            <a:ext cx="7219048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3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AA4FF-8273-443B-8824-446C9C08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BEE309-693C-4028-8863-9F0E544EF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8211" y="2928862"/>
            <a:ext cx="9391429" cy="286060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25F23F-D707-4CA3-8C2C-93D7C4C3642A}"/>
              </a:ext>
            </a:extLst>
          </p:cNvPr>
          <p:cNvSpPr txBox="1"/>
          <p:nvPr/>
        </p:nvSpPr>
        <p:spPr>
          <a:xfrm>
            <a:off x="789362" y="1582341"/>
            <a:ext cx="106132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NICFS</a:t>
            </a:r>
            <a:r>
              <a:rPr lang="zh-CN" altLang="en-US" sz="3200" dirty="0"/>
              <a:t>包括两个管道：发布管道和复制管道</a:t>
            </a:r>
            <a:endParaRPr lang="en-US" altLang="zh-CN" sz="3200" dirty="0"/>
          </a:p>
          <a:p>
            <a:r>
              <a:rPr lang="zh-CN" altLang="en-US" sz="3200" dirty="0"/>
              <a:t>发布管道包括四个阶段：</a:t>
            </a:r>
            <a:r>
              <a:rPr lang="en-US" altLang="zh-CN" sz="3200" dirty="0"/>
              <a:t>fetching, validation, publication, acknowledgment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94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A35F7-7613-4ED7-B6CD-FD44B02A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9B675928-B81B-4B58-AEC2-14238E7CB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39" y="1761334"/>
            <a:ext cx="10993384" cy="333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1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5AEC9-F232-42FF-BFD0-5324F544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NICFS</a:t>
            </a:r>
            <a:r>
              <a:rPr lang="zh-CN" altLang="en-US" dirty="0"/>
              <a:t>管道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D8CE0B-45A3-45AD-9066-A3B305B95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30" y="2331689"/>
            <a:ext cx="11910140" cy="30522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4CF1F0C-2AB1-42F9-94C1-933DF68C0CE4}"/>
              </a:ext>
            </a:extLst>
          </p:cNvPr>
          <p:cNvSpPr txBox="1"/>
          <p:nvPr/>
        </p:nvSpPr>
        <p:spPr>
          <a:xfrm>
            <a:off x="957147" y="1434253"/>
            <a:ext cx="106132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复制管道包括四个阶段：</a:t>
            </a:r>
            <a:r>
              <a:rPr lang="en-US" altLang="zh-CN" sz="3200" dirty="0"/>
              <a:t>fetching,</a:t>
            </a:r>
            <a:r>
              <a:rPr lang="zh-CN" altLang="en-US" sz="3200" dirty="0"/>
              <a:t> </a:t>
            </a:r>
            <a:r>
              <a:rPr lang="en-US" altLang="zh-CN" sz="3200" dirty="0"/>
              <a:t>validation, transfer, acknowledgment</a:t>
            </a:r>
          </a:p>
        </p:txBody>
      </p:sp>
    </p:spTree>
    <p:extLst>
      <p:ext uri="{BB962C8B-B14F-4D97-AF65-F5344CB8AC3E}">
        <p14:creationId xmlns:p14="http://schemas.microsoft.com/office/powerpoint/2010/main" val="187523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3C79CE-C011-4B64-A8C9-CB1645C2B24F}"/>
              </a:ext>
            </a:extLst>
          </p:cNvPr>
          <p:cNvSpPr txBox="1"/>
          <p:nvPr/>
        </p:nvSpPr>
        <p:spPr>
          <a:xfrm>
            <a:off x="2155371" y="2041071"/>
            <a:ext cx="8001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/>
              <a:t>Part 3 </a:t>
            </a:r>
            <a:r>
              <a:rPr lang="zh-CN" altLang="en-US" sz="8800" dirty="0"/>
              <a:t>实验部分</a:t>
            </a:r>
          </a:p>
        </p:txBody>
      </p:sp>
    </p:spTree>
    <p:extLst>
      <p:ext uri="{BB962C8B-B14F-4D97-AF65-F5344CB8AC3E}">
        <p14:creationId xmlns:p14="http://schemas.microsoft.com/office/powerpoint/2010/main" val="683290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0F997-FF27-45C9-885D-D3E5BB96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C30A4-A43E-4B0E-AF61-B8906005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X86 Linux</a:t>
            </a:r>
            <a:r>
              <a:rPr lang="zh-CN" altLang="en-US" dirty="0"/>
              <a:t>主机</a:t>
            </a:r>
            <a:endParaRPr lang="en-US" altLang="zh-CN" dirty="0"/>
          </a:p>
          <a:p>
            <a:r>
              <a:rPr lang="en-US" altLang="zh-CN" dirty="0" err="1"/>
              <a:t>SmartNIC:Mellanox</a:t>
            </a:r>
            <a:r>
              <a:rPr lang="en-US" altLang="zh-CN" dirty="0"/>
              <a:t> </a:t>
            </a:r>
            <a:r>
              <a:rPr lang="en-US" altLang="zh-CN" dirty="0" err="1"/>
              <a:t>BlueField</a:t>
            </a:r>
            <a:r>
              <a:rPr lang="en-US" altLang="zh-CN" dirty="0"/>
              <a:t> MBF1M332A(16× ARMv8 A72 cores with 6 MB shared L3 cache, 16 GB DRAM, and 25Gbps)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Intel Optane DC</a:t>
            </a:r>
            <a:r>
              <a:rPr lang="zh-CN" altLang="en-US" dirty="0"/>
              <a:t>持久内存，</a:t>
            </a:r>
            <a:r>
              <a:rPr lang="en-US" altLang="zh-CN" dirty="0"/>
              <a:t>APP Direct mode</a:t>
            </a:r>
            <a:r>
              <a:rPr lang="zh-CN" altLang="en-US" dirty="0"/>
              <a:t>直接作为物理内存公开，因此</a:t>
            </a:r>
            <a:r>
              <a:rPr lang="en-US" altLang="zh-CN" dirty="0" err="1"/>
              <a:t>LineFS</a:t>
            </a:r>
            <a:r>
              <a:rPr lang="zh-CN" altLang="en-US" dirty="0"/>
              <a:t>可以直接映射，不涉及操作系统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个双插槽的</a:t>
            </a:r>
            <a:r>
              <a:rPr lang="en-US" altLang="zh-CN" dirty="0"/>
              <a:t>Intel Xeon Gold 5520R</a:t>
            </a:r>
            <a:r>
              <a:rPr lang="zh-CN" altLang="en-US" dirty="0"/>
              <a:t>，</a:t>
            </a:r>
            <a:r>
              <a:rPr lang="en-US" altLang="zh-CN" dirty="0"/>
              <a:t>2.2GHz</a:t>
            </a:r>
            <a:r>
              <a:rPr lang="zh-CN" altLang="en-US" dirty="0"/>
              <a:t>，</a:t>
            </a:r>
            <a:r>
              <a:rPr lang="en-US" altLang="zh-CN" dirty="0"/>
              <a:t>48</a:t>
            </a:r>
            <a:r>
              <a:rPr lang="zh-CN" altLang="en-US" dirty="0"/>
              <a:t>核，</a:t>
            </a:r>
            <a:r>
              <a:rPr lang="en-US" altLang="zh-CN" dirty="0"/>
              <a:t>96G DDR4</a:t>
            </a:r>
            <a:r>
              <a:rPr lang="zh-CN" altLang="en-US" dirty="0"/>
              <a:t>和</a:t>
            </a:r>
            <a:r>
              <a:rPr lang="en-US" altLang="zh-CN" dirty="0"/>
              <a:t>768G PM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80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08CD1-8DBA-41F8-8140-BB396C1A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D52AD7F-6632-4E2A-83F3-13767607C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9973" y="1331799"/>
            <a:ext cx="8192054" cy="4741874"/>
          </a:xfrm>
        </p:spPr>
      </p:pic>
    </p:spTree>
    <p:extLst>
      <p:ext uri="{BB962C8B-B14F-4D97-AF65-F5344CB8AC3E}">
        <p14:creationId xmlns:p14="http://schemas.microsoft.com/office/powerpoint/2010/main" val="946013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FC7A3-13D5-4540-8B83-3984B605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DDB434-A462-4E80-A493-687F20B1D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5587" y="1331799"/>
            <a:ext cx="9200825" cy="4480278"/>
          </a:xfrm>
        </p:spPr>
      </p:pic>
    </p:spTree>
    <p:extLst>
      <p:ext uri="{BB962C8B-B14F-4D97-AF65-F5344CB8AC3E}">
        <p14:creationId xmlns:p14="http://schemas.microsoft.com/office/powerpoint/2010/main" val="1344126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BE2F4-89DA-426F-A3FC-CEFFF1B7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6F4EBAD-DEAA-43ED-98C7-3F044493B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7851" y="1960050"/>
            <a:ext cx="10616297" cy="3388563"/>
          </a:xfrm>
        </p:spPr>
      </p:pic>
    </p:spTree>
    <p:extLst>
      <p:ext uri="{BB962C8B-B14F-4D97-AF65-F5344CB8AC3E}">
        <p14:creationId xmlns:p14="http://schemas.microsoft.com/office/powerpoint/2010/main" val="336741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3C79CE-C011-4B64-A8C9-CB1645C2B24F}"/>
              </a:ext>
            </a:extLst>
          </p:cNvPr>
          <p:cNvSpPr txBox="1"/>
          <p:nvPr/>
        </p:nvSpPr>
        <p:spPr>
          <a:xfrm>
            <a:off x="2181496" y="2828835"/>
            <a:ext cx="8752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Thanks for listening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00932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0381F1-2894-49AC-8CA3-562442E11814}"/>
              </a:ext>
            </a:extLst>
          </p:cNvPr>
          <p:cNvSpPr txBox="1"/>
          <p:nvPr/>
        </p:nvSpPr>
        <p:spPr>
          <a:xfrm>
            <a:off x="2250621" y="2459504"/>
            <a:ext cx="76907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/>
              <a:t>Part 1:</a:t>
            </a:r>
            <a:r>
              <a:rPr lang="zh-CN" altLang="en-US" sz="6000" dirty="0"/>
              <a:t> </a:t>
            </a:r>
            <a:r>
              <a:rPr lang="en-US" altLang="zh-CN" sz="6000" dirty="0"/>
              <a:t>Background of DFS and </a:t>
            </a:r>
            <a:r>
              <a:rPr lang="en-US" altLang="zh-CN" sz="6000" dirty="0" err="1"/>
              <a:t>SmartNIC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564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DF8950A0-FCD4-4F29-A9F7-49F1D59CFA08}"/>
              </a:ext>
            </a:extLst>
          </p:cNvPr>
          <p:cNvSpPr/>
          <p:nvPr/>
        </p:nvSpPr>
        <p:spPr bwMode="auto">
          <a:xfrm>
            <a:off x="816724" y="1355423"/>
            <a:ext cx="2460866" cy="3051959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756356D-2532-4AC4-BA0C-CF986EF2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传统的</a:t>
            </a:r>
            <a:r>
              <a:rPr lang="en-US" altLang="zh-CN" dirty="0"/>
              <a:t>C-S</a:t>
            </a:r>
            <a:r>
              <a:rPr lang="zh-CN" altLang="en-US" dirty="0"/>
              <a:t>模型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0997DE-D5AA-4E7B-B6A4-DF81B99A9875}"/>
              </a:ext>
            </a:extLst>
          </p:cNvPr>
          <p:cNvSpPr/>
          <p:nvPr/>
        </p:nvSpPr>
        <p:spPr bwMode="auto">
          <a:xfrm>
            <a:off x="1151906" y="1603320"/>
            <a:ext cx="1793175" cy="4987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2500" dirty="0">
                <a:latin typeface="Arial" pitchFamily="34" charset="0"/>
                <a:ea typeface="MS PGothic" pitchFamily="34" charset="-128"/>
              </a:rPr>
              <a:t>Mail Server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4899D2-F69F-4845-8096-822DF55E6B8E}"/>
              </a:ext>
            </a:extLst>
          </p:cNvPr>
          <p:cNvSpPr/>
          <p:nvPr/>
        </p:nvSpPr>
        <p:spPr bwMode="auto">
          <a:xfrm>
            <a:off x="1151905" y="2433109"/>
            <a:ext cx="1793175" cy="4987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2500" dirty="0">
                <a:latin typeface="Arial" pitchFamily="34" charset="0"/>
                <a:ea typeface="MS PGothic" pitchFamily="34" charset="-128"/>
              </a:rPr>
              <a:t>Database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7E21A3-5856-469C-A992-A94BD3A1D4E0}"/>
              </a:ext>
            </a:extLst>
          </p:cNvPr>
          <p:cNvSpPr/>
          <p:nvPr/>
        </p:nvSpPr>
        <p:spPr bwMode="auto">
          <a:xfrm>
            <a:off x="1151905" y="3262897"/>
            <a:ext cx="1793175" cy="8357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altLang="zh-CN" sz="2500" dirty="0">
                <a:latin typeface="Arial" pitchFamily="34" charset="0"/>
                <a:ea typeface="MS PGothic" pitchFamily="34" charset="-128"/>
              </a:rPr>
              <a:t>Machine Learning</a:t>
            </a:r>
            <a:endParaRPr kumimoji="0" lang="zh-CN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C6618B-5ACE-4F71-BA8E-EA1074CFB6C2}"/>
              </a:ext>
            </a:extLst>
          </p:cNvPr>
          <p:cNvSpPr txBox="1"/>
          <p:nvPr/>
        </p:nvSpPr>
        <p:spPr>
          <a:xfrm>
            <a:off x="1258785" y="4609262"/>
            <a:ext cx="159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DFS Client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433DC2C-11D8-4F3C-ABC6-30622D50932B}"/>
              </a:ext>
            </a:extLst>
          </p:cNvPr>
          <p:cNvGrpSpPr/>
          <p:nvPr/>
        </p:nvGrpSpPr>
        <p:grpSpPr>
          <a:xfrm>
            <a:off x="9867406" y="1379915"/>
            <a:ext cx="1278578" cy="2103417"/>
            <a:chOff x="7635834" y="2848593"/>
            <a:chExt cx="1278578" cy="210341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2C3BBBC-1B99-45A9-9BE3-5C167B173055}"/>
                </a:ext>
              </a:extLst>
            </p:cNvPr>
            <p:cNvSpPr/>
            <p:nvPr/>
          </p:nvSpPr>
          <p:spPr bwMode="auto">
            <a:xfrm>
              <a:off x="7635834" y="2848593"/>
              <a:ext cx="1278578" cy="21034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2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AD6B791-127E-45F9-AD37-4B3919853B5B}"/>
                </a:ext>
              </a:extLst>
            </p:cNvPr>
            <p:cNvSpPr/>
            <p:nvPr/>
          </p:nvSpPr>
          <p:spPr bwMode="auto">
            <a:xfrm>
              <a:off x="7739744" y="2931722"/>
              <a:ext cx="1070757" cy="67541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DFS Server</a:t>
              </a:r>
              <a:endPara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6FFC31D-ED31-4362-9BA0-133AE2D8BC9A}"/>
                </a:ext>
              </a:extLst>
            </p:cNvPr>
            <p:cNvSpPr/>
            <p:nvPr/>
          </p:nvSpPr>
          <p:spPr bwMode="auto">
            <a:xfrm>
              <a:off x="7792687" y="3697682"/>
              <a:ext cx="964869" cy="332509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PM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6847B41-CB8E-4F6D-BD2E-AC6B100CEFA7}"/>
                </a:ext>
              </a:extLst>
            </p:cNvPr>
            <p:cNvSpPr/>
            <p:nvPr/>
          </p:nvSpPr>
          <p:spPr bwMode="auto">
            <a:xfrm>
              <a:off x="7792687" y="4094759"/>
              <a:ext cx="964869" cy="332509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1600" dirty="0">
                  <a:latin typeface="Arial" pitchFamily="34" charset="0"/>
                  <a:ea typeface="MS PGothic" pitchFamily="34" charset="-128"/>
                </a:rPr>
                <a:t>SSD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D3B1D6B-152A-4415-B206-721388B4FFF0}"/>
                </a:ext>
              </a:extLst>
            </p:cNvPr>
            <p:cNvSpPr/>
            <p:nvPr/>
          </p:nvSpPr>
          <p:spPr bwMode="auto">
            <a:xfrm>
              <a:off x="7792686" y="4491836"/>
              <a:ext cx="964869" cy="332509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1600" dirty="0">
                  <a:latin typeface="Arial" pitchFamily="34" charset="0"/>
                  <a:ea typeface="MS PGothic" pitchFamily="34" charset="-128"/>
                </a:rPr>
                <a:t>HDD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BF94202-2AA9-4B18-975E-CA06784FF332}"/>
              </a:ext>
            </a:extLst>
          </p:cNvPr>
          <p:cNvGrpSpPr/>
          <p:nvPr/>
        </p:nvGrpSpPr>
        <p:grpSpPr>
          <a:xfrm>
            <a:off x="9071264" y="1907628"/>
            <a:ext cx="1278578" cy="2103417"/>
            <a:chOff x="7635834" y="2848593"/>
            <a:chExt cx="1278578" cy="210341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DED0F18-D8CD-4476-AA3B-5771DF06DD5D}"/>
                </a:ext>
              </a:extLst>
            </p:cNvPr>
            <p:cNvSpPr/>
            <p:nvPr/>
          </p:nvSpPr>
          <p:spPr bwMode="auto">
            <a:xfrm>
              <a:off x="7635834" y="2848593"/>
              <a:ext cx="1278578" cy="21034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2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76C6BC0-999E-47DB-A0F9-B335D55DC432}"/>
                </a:ext>
              </a:extLst>
            </p:cNvPr>
            <p:cNvSpPr/>
            <p:nvPr/>
          </p:nvSpPr>
          <p:spPr bwMode="auto">
            <a:xfrm>
              <a:off x="7739744" y="2931722"/>
              <a:ext cx="1070757" cy="67541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DFS Server</a:t>
              </a:r>
              <a:endPara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61AC9F1-29FB-4A90-840B-04E08396367F}"/>
                </a:ext>
              </a:extLst>
            </p:cNvPr>
            <p:cNvSpPr/>
            <p:nvPr/>
          </p:nvSpPr>
          <p:spPr bwMode="auto">
            <a:xfrm>
              <a:off x="7792687" y="3697682"/>
              <a:ext cx="964869" cy="332509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PM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9654A98-BEC1-4F64-AB5A-E9AF41B38955}"/>
                </a:ext>
              </a:extLst>
            </p:cNvPr>
            <p:cNvSpPr/>
            <p:nvPr/>
          </p:nvSpPr>
          <p:spPr bwMode="auto">
            <a:xfrm>
              <a:off x="7792687" y="4094759"/>
              <a:ext cx="964869" cy="332509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1600" dirty="0">
                  <a:latin typeface="Arial" pitchFamily="34" charset="0"/>
                  <a:ea typeface="MS PGothic" pitchFamily="34" charset="-128"/>
                </a:rPr>
                <a:t>SSD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A29858B-F836-48E3-99FA-33197699C30C}"/>
                </a:ext>
              </a:extLst>
            </p:cNvPr>
            <p:cNvSpPr/>
            <p:nvPr/>
          </p:nvSpPr>
          <p:spPr bwMode="auto">
            <a:xfrm>
              <a:off x="7792686" y="4491836"/>
              <a:ext cx="964869" cy="332509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1600" dirty="0">
                  <a:latin typeface="Arial" pitchFamily="34" charset="0"/>
                  <a:ea typeface="MS PGothic" pitchFamily="34" charset="-128"/>
                </a:rPr>
                <a:t>HDD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83A3FA6-F59D-4F9C-96C8-18F2FC485A5A}"/>
              </a:ext>
            </a:extLst>
          </p:cNvPr>
          <p:cNvGrpSpPr/>
          <p:nvPr/>
        </p:nvGrpSpPr>
        <p:grpSpPr>
          <a:xfrm>
            <a:off x="8275123" y="2211188"/>
            <a:ext cx="1278578" cy="2103417"/>
            <a:chOff x="7635834" y="2848593"/>
            <a:chExt cx="1278578" cy="210341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48F3BC2-5E07-480F-8C22-357F9D14C776}"/>
                </a:ext>
              </a:extLst>
            </p:cNvPr>
            <p:cNvSpPr/>
            <p:nvPr/>
          </p:nvSpPr>
          <p:spPr bwMode="auto">
            <a:xfrm>
              <a:off x="7635834" y="2848593"/>
              <a:ext cx="1278578" cy="210341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2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4C4445E-88F3-4D5B-8401-F2CAF50A80BD}"/>
                </a:ext>
              </a:extLst>
            </p:cNvPr>
            <p:cNvSpPr/>
            <p:nvPr/>
          </p:nvSpPr>
          <p:spPr bwMode="auto">
            <a:xfrm>
              <a:off x="7739744" y="2931722"/>
              <a:ext cx="1070757" cy="67541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DFS Server</a:t>
              </a:r>
              <a:endPara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7F6B250-6D0B-4F2F-BAFB-494E399A030D}"/>
                </a:ext>
              </a:extLst>
            </p:cNvPr>
            <p:cNvSpPr/>
            <p:nvPr/>
          </p:nvSpPr>
          <p:spPr bwMode="auto">
            <a:xfrm>
              <a:off x="7792687" y="3697682"/>
              <a:ext cx="964869" cy="332509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PM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47DB9BF-AB24-4C66-8A2B-843557B0C5D1}"/>
                </a:ext>
              </a:extLst>
            </p:cNvPr>
            <p:cNvSpPr/>
            <p:nvPr/>
          </p:nvSpPr>
          <p:spPr bwMode="auto">
            <a:xfrm>
              <a:off x="7792687" y="4094759"/>
              <a:ext cx="964869" cy="332509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1600" dirty="0">
                  <a:latin typeface="Arial" pitchFamily="34" charset="0"/>
                  <a:ea typeface="MS PGothic" pitchFamily="34" charset="-128"/>
                </a:rPr>
                <a:t>SSD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8E9A82E-4169-4FCD-94F1-FF4C584F9674}"/>
                </a:ext>
              </a:extLst>
            </p:cNvPr>
            <p:cNvSpPr/>
            <p:nvPr/>
          </p:nvSpPr>
          <p:spPr bwMode="auto">
            <a:xfrm>
              <a:off x="7792686" y="4491836"/>
              <a:ext cx="964869" cy="332509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1600" dirty="0">
                  <a:latin typeface="Arial" pitchFamily="34" charset="0"/>
                  <a:ea typeface="MS PGothic" pitchFamily="34" charset="-128"/>
                </a:rPr>
                <a:t>HDD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6371CBD6-BFDB-46C5-9482-6ADBE7867874}"/>
              </a:ext>
            </a:extLst>
          </p:cNvPr>
          <p:cNvSpPr txBox="1"/>
          <p:nvPr/>
        </p:nvSpPr>
        <p:spPr>
          <a:xfrm>
            <a:off x="9120250" y="4722816"/>
            <a:ext cx="179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DFS Server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B6593DE-DE63-4047-998A-82A9113934D3}"/>
              </a:ext>
            </a:extLst>
          </p:cNvPr>
          <p:cNvCxnSpPr/>
          <p:nvPr/>
        </p:nvCxnSpPr>
        <p:spPr bwMode="auto">
          <a:xfrm>
            <a:off x="3360717" y="2102084"/>
            <a:ext cx="4500748" cy="45942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D519E52-AD8C-4C16-A42B-4E157228D524}"/>
              </a:ext>
            </a:extLst>
          </p:cNvPr>
          <p:cNvCxnSpPr>
            <a:cxnSpLocks/>
          </p:cNvCxnSpPr>
          <p:nvPr/>
        </p:nvCxnSpPr>
        <p:spPr bwMode="auto">
          <a:xfrm>
            <a:off x="3381500" y="2756717"/>
            <a:ext cx="4453241" cy="3688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8DAC343-7358-4997-A756-3B0C0031E267}"/>
              </a:ext>
            </a:extLst>
          </p:cNvPr>
          <p:cNvCxnSpPr>
            <a:cxnSpLocks/>
          </p:cNvCxnSpPr>
          <p:nvPr/>
        </p:nvCxnSpPr>
        <p:spPr bwMode="auto">
          <a:xfrm flipV="1">
            <a:off x="3385462" y="3550871"/>
            <a:ext cx="4476003" cy="3325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04588D22-3AB2-4E1F-98EC-18F235047C40}"/>
              </a:ext>
            </a:extLst>
          </p:cNvPr>
          <p:cNvSpPr txBox="1"/>
          <p:nvPr/>
        </p:nvSpPr>
        <p:spPr>
          <a:xfrm>
            <a:off x="4774377" y="4076485"/>
            <a:ext cx="16981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RDMA </a:t>
            </a:r>
            <a:r>
              <a:rPr lang="zh-CN" altLang="en-US" dirty="0"/>
              <a:t>写延迟 </a:t>
            </a:r>
            <a:r>
              <a:rPr lang="en-US" altLang="zh-CN" dirty="0"/>
              <a:t>3-5μs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C772105-AA4C-4A06-916B-53F23BFEC4B7}"/>
              </a:ext>
            </a:extLst>
          </p:cNvPr>
          <p:cNvSpPr txBox="1"/>
          <p:nvPr/>
        </p:nvSpPr>
        <p:spPr>
          <a:xfrm>
            <a:off x="7268195" y="1331799"/>
            <a:ext cx="16981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PM </a:t>
            </a:r>
            <a:r>
              <a:rPr lang="zh-CN" altLang="en-US" dirty="0"/>
              <a:t>写延迟 </a:t>
            </a:r>
            <a:r>
              <a:rPr lang="en-US" altLang="zh-CN" dirty="0"/>
              <a:t>94ns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19B60EA-9F1E-409D-9CB4-E486E1DCEB6C}"/>
              </a:ext>
            </a:extLst>
          </p:cNvPr>
          <p:cNvSpPr txBox="1"/>
          <p:nvPr/>
        </p:nvSpPr>
        <p:spPr>
          <a:xfrm>
            <a:off x="1192482" y="5338106"/>
            <a:ext cx="10263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在传统的分布式文件系统中是</a:t>
            </a:r>
            <a:r>
              <a:rPr lang="en-US" altLang="zh-CN" dirty="0"/>
              <a:t>C-S</a:t>
            </a:r>
            <a:r>
              <a:rPr lang="zh-CN" altLang="en-US" dirty="0"/>
              <a:t>模型，在客户端本地运行应用，从服务器端以</a:t>
            </a:r>
            <a:r>
              <a:rPr lang="en-US" altLang="zh-CN" dirty="0"/>
              <a:t>RDMA</a:t>
            </a:r>
            <a:r>
              <a:rPr lang="zh-CN" altLang="en-US" dirty="0"/>
              <a:t>的方式拉取数据。但是</a:t>
            </a:r>
            <a:r>
              <a:rPr lang="en-US" altLang="zh-CN" dirty="0"/>
              <a:t>RDMA</a:t>
            </a:r>
            <a:r>
              <a:rPr lang="zh-CN" altLang="en-US" dirty="0"/>
              <a:t>的写数据延迟和网络延迟相比于服务器端的</a:t>
            </a:r>
            <a:r>
              <a:rPr lang="en-US" altLang="zh-CN" dirty="0"/>
              <a:t>PM</a:t>
            </a:r>
            <a:r>
              <a:rPr lang="zh-CN" altLang="en-US" dirty="0"/>
              <a:t>写延迟高了几个数量级。</a:t>
            </a:r>
          </a:p>
        </p:txBody>
      </p:sp>
    </p:spTree>
    <p:extLst>
      <p:ext uri="{BB962C8B-B14F-4D97-AF65-F5344CB8AC3E}">
        <p14:creationId xmlns:p14="http://schemas.microsoft.com/office/powerpoint/2010/main" val="7652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D6FA0-04C3-445F-9D55-0406B811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Client-local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6173A5-7F2E-4196-9345-B5E370E514AD}"/>
              </a:ext>
            </a:extLst>
          </p:cNvPr>
          <p:cNvSpPr txBox="1"/>
          <p:nvPr/>
        </p:nvSpPr>
        <p:spPr>
          <a:xfrm>
            <a:off x="691761" y="1908176"/>
            <a:ext cx="1698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Client-local PM</a:t>
            </a:r>
            <a:endParaRPr lang="zh-CN" altLang="en-US" sz="240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264C96C-A0FD-4A0A-BE75-8E406776D534}"/>
              </a:ext>
            </a:extLst>
          </p:cNvPr>
          <p:cNvGrpSpPr/>
          <p:nvPr/>
        </p:nvGrpSpPr>
        <p:grpSpPr>
          <a:xfrm>
            <a:off x="3039488" y="1446711"/>
            <a:ext cx="6959436" cy="3390115"/>
            <a:chOff x="2980706" y="2334985"/>
            <a:chExt cx="6959436" cy="339011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E6212C2-9853-423C-A657-7C9BB0A2FC11}"/>
                </a:ext>
              </a:extLst>
            </p:cNvPr>
            <p:cNvSpPr/>
            <p:nvPr/>
          </p:nvSpPr>
          <p:spPr bwMode="auto">
            <a:xfrm>
              <a:off x="2980706" y="2334985"/>
              <a:ext cx="1698172" cy="336665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2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55D7F8D-3FE6-4AEE-B32D-127393031F6D}"/>
                </a:ext>
              </a:extLst>
            </p:cNvPr>
            <p:cNvSpPr/>
            <p:nvPr/>
          </p:nvSpPr>
          <p:spPr bwMode="auto">
            <a:xfrm>
              <a:off x="3111335" y="2465611"/>
              <a:ext cx="1436914" cy="8654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Machine Learning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C507D27-BB52-42F0-8E46-4060C63161F3}"/>
                </a:ext>
              </a:extLst>
            </p:cNvPr>
            <p:cNvSpPr/>
            <p:nvPr/>
          </p:nvSpPr>
          <p:spPr bwMode="auto">
            <a:xfrm>
              <a:off x="3111335" y="3485264"/>
              <a:ext cx="1518556" cy="35923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DFS Server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B3C914E-1791-48C2-99C2-787C0FB9E9BE}"/>
                </a:ext>
              </a:extLst>
            </p:cNvPr>
            <p:cNvSpPr/>
            <p:nvPr/>
          </p:nvSpPr>
          <p:spPr bwMode="auto">
            <a:xfrm>
              <a:off x="3347357" y="4053349"/>
              <a:ext cx="964869" cy="332509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PM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B960A9-7A1F-4EDB-987D-50A3FFB25A94}"/>
                </a:ext>
              </a:extLst>
            </p:cNvPr>
            <p:cNvSpPr/>
            <p:nvPr/>
          </p:nvSpPr>
          <p:spPr bwMode="auto">
            <a:xfrm>
              <a:off x="3347357" y="4518344"/>
              <a:ext cx="964869" cy="332509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dirty="0">
                  <a:latin typeface="Arial" pitchFamily="34" charset="0"/>
                  <a:ea typeface="MS PGothic" pitchFamily="34" charset="-128"/>
                </a:rPr>
                <a:t>SSD</a:t>
              </a:r>
              <a:endPara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9DF1060-5EF6-4AFF-9F32-233E471B6220}"/>
                </a:ext>
              </a:extLst>
            </p:cNvPr>
            <p:cNvSpPr/>
            <p:nvPr/>
          </p:nvSpPr>
          <p:spPr bwMode="auto">
            <a:xfrm>
              <a:off x="3347356" y="4973615"/>
              <a:ext cx="964869" cy="332509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HDD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7E80452-DBF3-412A-809D-B4C930AA8807}"/>
                </a:ext>
              </a:extLst>
            </p:cNvPr>
            <p:cNvSpPr/>
            <p:nvPr/>
          </p:nvSpPr>
          <p:spPr bwMode="auto">
            <a:xfrm>
              <a:off x="5615049" y="2334985"/>
              <a:ext cx="1698172" cy="336665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2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B9309AC-2B8C-40E5-81AE-19BD8BE7F3FE}"/>
                </a:ext>
              </a:extLst>
            </p:cNvPr>
            <p:cNvSpPr/>
            <p:nvPr/>
          </p:nvSpPr>
          <p:spPr bwMode="auto">
            <a:xfrm>
              <a:off x="5721184" y="2628891"/>
              <a:ext cx="1567544" cy="5147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Database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F104330-C765-4D62-BB96-37055A492A9C}"/>
                </a:ext>
              </a:extLst>
            </p:cNvPr>
            <p:cNvSpPr/>
            <p:nvPr/>
          </p:nvSpPr>
          <p:spPr bwMode="auto">
            <a:xfrm>
              <a:off x="5745678" y="3485264"/>
              <a:ext cx="1518556" cy="35923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DFS Server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43709C5-77A0-4156-99F4-0E8E99ED6E13}"/>
                </a:ext>
              </a:extLst>
            </p:cNvPr>
            <p:cNvSpPr/>
            <p:nvPr/>
          </p:nvSpPr>
          <p:spPr bwMode="auto">
            <a:xfrm>
              <a:off x="5981700" y="4053349"/>
              <a:ext cx="964869" cy="332509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PM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DCF8510-8EDD-409F-BD9E-872EEC3024DC}"/>
                </a:ext>
              </a:extLst>
            </p:cNvPr>
            <p:cNvSpPr/>
            <p:nvPr/>
          </p:nvSpPr>
          <p:spPr bwMode="auto">
            <a:xfrm>
              <a:off x="5981700" y="4518344"/>
              <a:ext cx="964869" cy="332509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dirty="0">
                  <a:latin typeface="Arial" pitchFamily="34" charset="0"/>
                  <a:ea typeface="MS PGothic" pitchFamily="34" charset="-128"/>
                </a:rPr>
                <a:t>SSD</a:t>
              </a:r>
              <a:endPara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A38223E-E32C-464A-97A7-FCC33C96FC2E}"/>
                </a:ext>
              </a:extLst>
            </p:cNvPr>
            <p:cNvSpPr/>
            <p:nvPr/>
          </p:nvSpPr>
          <p:spPr bwMode="auto">
            <a:xfrm>
              <a:off x="5981699" y="4973615"/>
              <a:ext cx="964869" cy="332509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HDD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E648F4B-3764-4FA6-B47F-855DF51B9C00}"/>
                </a:ext>
              </a:extLst>
            </p:cNvPr>
            <p:cNvSpPr/>
            <p:nvPr/>
          </p:nvSpPr>
          <p:spPr bwMode="auto">
            <a:xfrm>
              <a:off x="8241970" y="2337954"/>
              <a:ext cx="1698172" cy="336665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2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71829B5-F721-4569-913F-D982DB8078FD}"/>
                </a:ext>
              </a:extLst>
            </p:cNvPr>
            <p:cNvSpPr/>
            <p:nvPr/>
          </p:nvSpPr>
          <p:spPr bwMode="auto">
            <a:xfrm>
              <a:off x="8372599" y="2468580"/>
              <a:ext cx="1436914" cy="8654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Mail Server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5DD2944-1E51-4D17-9059-D2B03EF324C1}"/>
                </a:ext>
              </a:extLst>
            </p:cNvPr>
            <p:cNvSpPr/>
            <p:nvPr/>
          </p:nvSpPr>
          <p:spPr bwMode="auto">
            <a:xfrm>
              <a:off x="8372599" y="3488233"/>
              <a:ext cx="1518556" cy="35923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DFS Server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BC025FE-74D0-4FCB-862E-E89C31A7C73C}"/>
                </a:ext>
              </a:extLst>
            </p:cNvPr>
            <p:cNvSpPr/>
            <p:nvPr/>
          </p:nvSpPr>
          <p:spPr bwMode="auto">
            <a:xfrm>
              <a:off x="8608621" y="4056318"/>
              <a:ext cx="964869" cy="332509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PM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133639D-0EBC-47DC-857E-1F0B681C8911}"/>
                </a:ext>
              </a:extLst>
            </p:cNvPr>
            <p:cNvSpPr/>
            <p:nvPr/>
          </p:nvSpPr>
          <p:spPr bwMode="auto">
            <a:xfrm>
              <a:off x="8608621" y="4521313"/>
              <a:ext cx="964869" cy="332509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dirty="0">
                  <a:latin typeface="Arial" pitchFamily="34" charset="0"/>
                  <a:ea typeface="MS PGothic" pitchFamily="34" charset="-128"/>
                </a:rPr>
                <a:t>SSD</a:t>
              </a:r>
              <a:endPara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1648598-9B79-4881-ABE9-904427C16925}"/>
                </a:ext>
              </a:extLst>
            </p:cNvPr>
            <p:cNvSpPr/>
            <p:nvPr/>
          </p:nvSpPr>
          <p:spPr bwMode="auto">
            <a:xfrm>
              <a:off x="8608620" y="4976584"/>
              <a:ext cx="964869" cy="332509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MS PGothic" pitchFamily="34" charset="-128"/>
                </a:rPr>
                <a:t>HDD</a:t>
              </a:r>
              <a:endParaRPr kumimoji="0" lang="zh-CN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C773007-6AD4-4EA1-B0AF-DF3AE8B499A4}"/>
                </a:ext>
              </a:extLst>
            </p:cNvPr>
            <p:cNvSpPr txBox="1"/>
            <p:nvPr/>
          </p:nvSpPr>
          <p:spPr>
            <a:xfrm>
              <a:off x="3396343" y="5355768"/>
              <a:ext cx="964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Node 1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5B842DD-31F6-4E48-AEA7-52DD23C7112B}"/>
                </a:ext>
              </a:extLst>
            </p:cNvPr>
            <p:cNvSpPr txBox="1"/>
            <p:nvPr/>
          </p:nvSpPr>
          <p:spPr>
            <a:xfrm>
              <a:off x="5977990" y="5355768"/>
              <a:ext cx="964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Node 2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EF704E2-D57C-45FB-96BF-B454FBC273F4}"/>
                </a:ext>
              </a:extLst>
            </p:cNvPr>
            <p:cNvSpPr txBox="1"/>
            <p:nvPr/>
          </p:nvSpPr>
          <p:spPr>
            <a:xfrm>
              <a:off x="8608620" y="5332308"/>
              <a:ext cx="964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Node 3</a:t>
              </a:r>
              <a:endParaRPr lang="zh-CN" altLang="en-US" dirty="0"/>
            </a:p>
          </p:txBody>
        </p:sp>
        <p:sp>
          <p:nvSpPr>
            <p:cNvPr id="26" name="箭头: 左右 25">
              <a:extLst>
                <a:ext uri="{FF2B5EF4-FFF2-40B4-BE49-F238E27FC236}">
                  <a16:creationId xmlns:a16="http://schemas.microsoft.com/office/drawing/2014/main" id="{BA0D2DE8-32A1-4517-86D9-CE0212666A16}"/>
                </a:ext>
              </a:extLst>
            </p:cNvPr>
            <p:cNvSpPr/>
            <p:nvPr/>
          </p:nvSpPr>
          <p:spPr bwMode="auto">
            <a:xfrm>
              <a:off x="4865913" y="3575072"/>
              <a:ext cx="629391" cy="179617"/>
            </a:xfrm>
            <a:prstGeom prst="left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2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  <p:sp>
          <p:nvSpPr>
            <p:cNvPr id="27" name="箭头: 左右 26">
              <a:extLst>
                <a:ext uri="{FF2B5EF4-FFF2-40B4-BE49-F238E27FC236}">
                  <a16:creationId xmlns:a16="http://schemas.microsoft.com/office/drawing/2014/main" id="{213A43FA-B2EB-4A97-A323-3102CD34889A}"/>
                </a:ext>
              </a:extLst>
            </p:cNvPr>
            <p:cNvSpPr/>
            <p:nvPr/>
          </p:nvSpPr>
          <p:spPr bwMode="auto">
            <a:xfrm>
              <a:off x="7453745" y="3575072"/>
              <a:ext cx="629391" cy="179617"/>
            </a:xfrm>
            <a:prstGeom prst="left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2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MS PGothic" pitchFamily="34" charset="-128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2B92DC8E-C860-4491-894B-1DFF4BF1076F}"/>
              </a:ext>
            </a:extLst>
          </p:cNvPr>
          <p:cNvSpPr txBox="1"/>
          <p:nvPr/>
        </p:nvSpPr>
        <p:spPr>
          <a:xfrm>
            <a:off x="310438" y="3442381"/>
            <a:ext cx="2270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Assise(OSDI’ 20), Orion(FAST’ 19)</a:t>
            </a:r>
            <a:endParaRPr lang="zh-CN" altLang="en-US" sz="2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545D570-FBC2-493D-9E71-7212223589BE}"/>
              </a:ext>
            </a:extLst>
          </p:cNvPr>
          <p:cNvSpPr txBox="1"/>
          <p:nvPr/>
        </p:nvSpPr>
        <p:spPr>
          <a:xfrm>
            <a:off x="298759" y="5005607"/>
            <a:ext cx="115653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因此为了降低（或者说隐藏）这部分延时，并且充分发挥持久内存的优势，研究者提出了</a:t>
            </a:r>
            <a:r>
              <a:rPr lang="en-US" altLang="zh-CN" dirty="0"/>
              <a:t>Client-local PM</a:t>
            </a:r>
            <a:r>
              <a:rPr lang="zh-CN" altLang="en-US" dirty="0"/>
              <a:t>的模型，主要的设计理念是将持久存储放在使用他的本地机器上。但是</a:t>
            </a:r>
            <a:r>
              <a:rPr lang="en-US" altLang="zh-CN" dirty="0"/>
              <a:t>PM</a:t>
            </a:r>
            <a:r>
              <a:rPr lang="zh-CN" altLang="en-US" dirty="0"/>
              <a:t>需要客户机本地的文件系统进行管理，进一步导致了文件系统与应用进程争夺内存和计算资源，导致性能干扰。</a:t>
            </a:r>
            <a:r>
              <a:rPr lang="en-US" altLang="zh-CN" dirty="0"/>
              <a:t>Assise</a:t>
            </a:r>
            <a:r>
              <a:rPr lang="zh-CN" altLang="en-US" dirty="0"/>
              <a:t>和</a:t>
            </a:r>
            <a:r>
              <a:rPr lang="en-US" altLang="zh-CN" dirty="0"/>
              <a:t>Orion</a:t>
            </a:r>
            <a:r>
              <a:rPr lang="zh-CN" altLang="en-US" dirty="0"/>
              <a:t>是这个模型下实现的比较高效的文件系统。其中</a:t>
            </a:r>
            <a:r>
              <a:rPr lang="en-US" altLang="zh-CN" dirty="0"/>
              <a:t>Assise</a:t>
            </a:r>
            <a:r>
              <a:rPr lang="zh-CN" altLang="en-US" dirty="0"/>
              <a:t>开源，后续文章也是使用</a:t>
            </a:r>
            <a:r>
              <a:rPr lang="en-US" altLang="zh-CN" dirty="0"/>
              <a:t>Assise</a:t>
            </a:r>
            <a:r>
              <a:rPr lang="zh-CN" altLang="en-US" dirty="0"/>
              <a:t>作为一个</a:t>
            </a:r>
            <a:r>
              <a:rPr lang="en-US" altLang="zh-CN" dirty="0"/>
              <a:t>baseline</a:t>
            </a:r>
            <a:r>
              <a:rPr lang="zh-CN" altLang="en-US" dirty="0"/>
              <a:t>进行对比实验。</a:t>
            </a:r>
          </a:p>
        </p:txBody>
      </p:sp>
    </p:spTree>
    <p:extLst>
      <p:ext uri="{BB962C8B-B14F-4D97-AF65-F5344CB8AC3E}">
        <p14:creationId xmlns:p14="http://schemas.microsoft.com/office/powerpoint/2010/main" val="304957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8800A-C88E-4000-A9F5-5D3D71C5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Client-local vs Client-Server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22104-4161-414A-8E5E-02E4C2CF4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针对</a:t>
            </a:r>
            <a:r>
              <a:rPr lang="en-US" altLang="zh-CN" dirty="0"/>
              <a:t>PM</a:t>
            </a:r>
            <a:r>
              <a:rPr lang="zh-CN" altLang="en-US" dirty="0"/>
              <a:t>的优化策略：通过使用本地的存储，可以数量级的降低</a:t>
            </a:r>
            <a:r>
              <a:rPr lang="en-US" altLang="zh-CN" dirty="0"/>
              <a:t>PM</a:t>
            </a:r>
            <a:r>
              <a:rPr lang="zh-CN" altLang="en-US" dirty="0"/>
              <a:t>文件的获取延时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E3AA8A-C9C5-4EB5-8DED-79086F33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140" y="2683891"/>
            <a:ext cx="6787776" cy="321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1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F35F3-37A1-4847-8D34-867693EA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962539-F3BE-4ACD-8733-AAC304D40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576" y="1668841"/>
            <a:ext cx="7539378" cy="30083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2128992-7CEF-439A-9214-214E42CAD666}"/>
              </a:ext>
            </a:extLst>
          </p:cNvPr>
          <p:cNvSpPr txBox="1"/>
          <p:nvPr/>
        </p:nvSpPr>
        <p:spPr>
          <a:xfrm>
            <a:off x="921509" y="5014185"/>
            <a:ext cx="110222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为了减少</a:t>
            </a:r>
            <a:r>
              <a:rPr lang="en-US" altLang="zh-CN" sz="1800" dirty="0"/>
              <a:t>DFS</a:t>
            </a:r>
            <a:r>
              <a:rPr lang="zh-CN" altLang="en-US" sz="1800" dirty="0"/>
              <a:t>对</a:t>
            </a:r>
            <a:r>
              <a:rPr lang="en-US" altLang="zh-CN" sz="1800" dirty="0" err="1"/>
              <a:t>cpu</a:t>
            </a:r>
            <a:r>
              <a:rPr lang="zh-CN" altLang="en-US" sz="1800" dirty="0"/>
              <a:t>开销，现有方案是利用</a:t>
            </a:r>
            <a:r>
              <a:rPr lang="en-US" altLang="zh-CN" sz="1800" dirty="0" err="1"/>
              <a:t>SmartNIC</a:t>
            </a:r>
            <a:r>
              <a:rPr lang="zh-CN" altLang="en-US" sz="1800" dirty="0"/>
              <a:t>实现分类存储的路径等方式分拆存储栈；使用</a:t>
            </a:r>
            <a:r>
              <a:rPr lang="en-US" altLang="zh-CN" sz="1800" dirty="0"/>
              <a:t>RDMA</a:t>
            </a:r>
            <a:r>
              <a:rPr lang="zh-CN" altLang="en-US" sz="1800" dirty="0"/>
              <a:t>等技术改变对持久性内存的访问，将其扩展为更好地支持</a:t>
            </a:r>
            <a:r>
              <a:rPr lang="en-US" altLang="zh-CN" sz="1800" dirty="0"/>
              <a:t>DFS</a:t>
            </a:r>
            <a:r>
              <a:rPr lang="zh-CN" altLang="en-US" sz="1800" dirty="0"/>
              <a:t>的远程文件访问、复制等操作。但是现有的方案没有完整地考虑将</a:t>
            </a:r>
            <a:r>
              <a:rPr lang="en-US" altLang="zh-CN" sz="1800" dirty="0"/>
              <a:t>DFS</a:t>
            </a:r>
            <a:r>
              <a:rPr lang="zh-CN" altLang="en-US" sz="1800" dirty="0"/>
              <a:t>的功能卸载到智能网卡。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78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2921B-33D5-4BDA-BF52-62B2B9E7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影响因素分析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DE8C2-5CB6-4470-97DE-2EDFD644C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136" y="2081606"/>
            <a:ext cx="6266909" cy="597587"/>
          </a:xfrm>
        </p:spPr>
        <p:txBody>
          <a:bodyPr/>
          <a:lstStyle/>
          <a:p>
            <a:r>
              <a:rPr lang="zh-CN" altLang="en-US" dirty="0"/>
              <a:t>影响</a:t>
            </a:r>
            <a:r>
              <a:rPr lang="en-US" altLang="zh-CN" dirty="0" err="1"/>
              <a:t>cpu</a:t>
            </a:r>
            <a:r>
              <a:rPr lang="zh-CN" altLang="en-US" dirty="0"/>
              <a:t>使用率和性能影响的因素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D5142F-672F-4337-BD30-6C11FAE3DBCA}"/>
              </a:ext>
            </a:extLst>
          </p:cNvPr>
          <p:cNvSpPr txBox="1"/>
          <p:nvPr/>
        </p:nvSpPr>
        <p:spPr>
          <a:xfrm>
            <a:off x="7795544" y="3012141"/>
            <a:ext cx="46160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、不确定的应用性能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、不确定的文件系统延时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、吞吐量降低</a:t>
            </a:r>
            <a:endParaRPr lang="en-US" altLang="zh-CN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07A01F-13A6-4B17-AB88-D9D64A248ACD}"/>
              </a:ext>
            </a:extLst>
          </p:cNvPr>
          <p:cNvSpPr txBox="1"/>
          <p:nvPr/>
        </p:nvSpPr>
        <p:spPr>
          <a:xfrm>
            <a:off x="816722" y="2846456"/>
            <a:ext cx="554373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1</a:t>
            </a:r>
            <a:r>
              <a:rPr lang="zh-CN" altLang="en-US" sz="2800" dirty="0">
                <a:solidFill>
                  <a:schemeClr val="tx1"/>
                </a:solidFill>
              </a:rPr>
              <a:t>、数据移动和索引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CN" sz="2800" dirty="0">
                <a:solidFill>
                  <a:schemeClr val="tx1"/>
                </a:solidFill>
              </a:rPr>
              <a:t>2</a:t>
            </a:r>
            <a:r>
              <a:rPr lang="zh-CN" altLang="en-US" sz="2800" dirty="0">
                <a:solidFill>
                  <a:schemeClr val="tx1"/>
                </a:solidFill>
              </a:rPr>
              <a:t>、数据复制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CN" sz="2800" dirty="0">
                <a:solidFill>
                  <a:schemeClr val="tx1"/>
                </a:solidFill>
              </a:rPr>
              <a:t>3</a:t>
            </a:r>
            <a:r>
              <a:rPr lang="zh-CN" altLang="en-US" sz="2800" dirty="0">
                <a:solidFill>
                  <a:schemeClr val="tx1"/>
                </a:solidFill>
              </a:rPr>
              <a:t>、远端存储数据获取请求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CN" sz="2800" dirty="0">
                <a:solidFill>
                  <a:schemeClr val="tx1"/>
                </a:solidFill>
              </a:rPr>
              <a:t>4</a:t>
            </a:r>
            <a:r>
              <a:rPr lang="zh-CN" altLang="en-US" sz="2800" dirty="0">
                <a:solidFill>
                  <a:schemeClr val="tx1"/>
                </a:solidFill>
              </a:rPr>
              <a:t>、文件系统一致性</a:t>
            </a:r>
          </a:p>
          <a:p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95FEF34-7193-414A-B3E3-E650129CC6D7}"/>
              </a:ext>
            </a:extLst>
          </p:cNvPr>
          <p:cNvSpPr/>
          <p:nvPr/>
        </p:nvSpPr>
        <p:spPr bwMode="auto">
          <a:xfrm>
            <a:off x="5329884" y="3472690"/>
            <a:ext cx="2097741" cy="46389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F57D56-4911-4842-A4C9-445A246E8AA4}"/>
              </a:ext>
            </a:extLst>
          </p:cNvPr>
          <p:cNvSpPr txBox="1"/>
          <p:nvPr/>
        </p:nvSpPr>
        <p:spPr>
          <a:xfrm>
            <a:off x="5768788" y="3012141"/>
            <a:ext cx="1250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导致</a:t>
            </a:r>
          </a:p>
        </p:txBody>
      </p:sp>
    </p:spTree>
    <p:extLst>
      <p:ext uri="{BB962C8B-B14F-4D97-AF65-F5344CB8AC3E}">
        <p14:creationId xmlns:p14="http://schemas.microsoft.com/office/powerpoint/2010/main" val="335697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A53DF-E5A6-45D5-BD90-6AD1628F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 in DFS offload to </a:t>
            </a:r>
            <a:r>
              <a:rPr lang="en-US" altLang="zh-CN" dirty="0" err="1"/>
              <a:t>SmartNIC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4AD47-A651-4AE2-88E7-4C22B068A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83" y="1547134"/>
            <a:ext cx="10753699" cy="1636938"/>
          </a:xfrm>
        </p:spPr>
        <p:txBody>
          <a:bodyPr/>
          <a:lstStyle/>
          <a:p>
            <a:r>
              <a:rPr lang="en-US" altLang="zh-CN" dirty="0"/>
              <a:t>Smart NIC</a:t>
            </a:r>
            <a:r>
              <a:rPr lang="zh-CN" altLang="en-US" dirty="0"/>
              <a:t>访问</a:t>
            </a:r>
            <a:r>
              <a:rPr lang="en-US" altLang="zh-CN" dirty="0"/>
              <a:t>PM</a:t>
            </a:r>
            <a:r>
              <a:rPr lang="zh-CN" altLang="en-US" dirty="0"/>
              <a:t>延时增加</a:t>
            </a:r>
            <a:endParaRPr lang="en-US" altLang="zh-CN" dirty="0"/>
          </a:p>
          <a:p>
            <a:r>
              <a:rPr lang="zh-CN" altLang="en-US" dirty="0"/>
              <a:t>弱执行环境</a:t>
            </a:r>
            <a:endParaRPr lang="en-US" altLang="zh-CN" dirty="0"/>
          </a:p>
          <a:p>
            <a:r>
              <a:rPr lang="zh-CN" altLang="en-US" dirty="0"/>
              <a:t>需要能够实现</a:t>
            </a:r>
            <a:r>
              <a:rPr lang="en-US" altLang="zh-CN" dirty="0"/>
              <a:t>RDMA</a:t>
            </a:r>
            <a:r>
              <a:rPr lang="zh-CN" altLang="en-US" dirty="0"/>
              <a:t>的网卡（如</a:t>
            </a:r>
            <a:r>
              <a:rPr lang="en-US" altLang="zh-CN" dirty="0"/>
              <a:t>Mellanox </a:t>
            </a:r>
            <a:r>
              <a:rPr lang="en-US" altLang="zh-CN" dirty="0" err="1"/>
              <a:t>BlueField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80A155-B8B0-4351-B4C1-A72A283E5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769" y="3184072"/>
            <a:ext cx="9466797" cy="320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1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60E781-6A86-42D0-9EA1-E0DC19EB9E77}"/>
              </a:ext>
            </a:extLst>
          </p:cNvPr>
          <p:cNvSpPr txBox="1"/>
          <p:nvPr/>
        </p:nvSpPr>
        <p:spPr>
          <a:xfrm>
            <a:off x="1785257" y="2551837"/>
            <a:ext cx="8621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Part 2: Design and implementation of </a:t>
            </a:r>
            <a:r>
              <a:rPr lang="en-US" altLang="zh-CN" sz="5400" dirty="0" err="1"/>
              <a:t>LineFS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33401108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3736</TotalTime>
  <Words>2100</Words>
  <Application>Microsoft Office PowerPoint</Application>
  <PresentationFormat>宽屏</PresentationFormat>
  <Paragraphs>139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-apple-system</vt:lpstr>
      <vt:lpstr>等线</vt:lpstr>
      <vt:lpstr>Arial</vt:lpstr>
      <vt:lpstr>1_自定义设计方案</vt:lpstr>
      <vt:lpstr>PowerPoint 演示文稿</vt:lpstr>
      <vt:lpstr>PowerPoint 演示文稿</vt:lpstr>
      <vt:lpstr>传统的C-S模型</vt:lpstr>
      <vt:lpstr>Client-local</vt:lpstr>
      <vt:lpstr>Client-local vs Client-Server</vt:lpstr>
      <vt:lpstr>现状</vt:lpstr>
      <vt:lpstr>影响因素分析</vt:lpstr>
      <vt:lpstr>Challenges in DFS offload to SmartNIC</vt:lpstr>
      <vt:lpstr>PowerPoint 演示文稿</vt:lpstr>
      <vt:lpstr>LineFS设计</vt:lpstr>
      <vt:lpstr>PowerPoint 演示文稿</vt:lpstr>
      <vt:lpstr>PowerPoint 演示文稿</vt:lpstr>
      <vt:lpstr>NICFS管道</vt:lpstr>
      <vt:lpstr>PowerPoint 演示文稿</vt:lpstr>
      <vt:lpstr>实验环境</vt:lpstr>
      <vt:lpstr>实验结果</vt:lpstr>
      <vt:lpstr>实验结果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shao xu</dc:creator>
  <cp:lastModifiedBy>fang yingming</cp:lastModifiedBy>
  <cp:revision>93</cp:revision>
  <dcterms:created xsi:type="dcterms:W3CDTF">2021-11-09T08:42:03Z</dcterms:created>
  <dcterms:modified xsi:type="dcterms:W3CDTF">2021-12-17T04:09:58Z</dcterms:modified>
</cp:coreProperties>
</file>