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20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2025/8/9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2025/8/9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2025/8/9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58D7F62-8FA8-4B98-9B4A-D147F83ED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253" y="952329"/>
            <a:ext cx="4947328" cy="5881607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DD0A5D5B-8224-43AD-B7F4-9DFFC5377A2F}"/>
              </a:ext>
            </a:extLst>
          </p:cNvPr>
          <p:cNvGrpSpPr/>
          <p:nvPr/>
        </p:nvGrpSpPr>
        <p:grpSpPr>
          <a:xfrm>
            <a:off x="6423375" y="24062"/>
            <a:ext cx="5768625" cy="6858007"/>
            <a:chOff x="327374" y="-1"/>
            <a:chExt cx="5768625" cy="6858007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02BEE2C-59C7-4521-9A52-66A948499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374" y="6"/>
              <a:ext cx="5768623" cy="6858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" name="直角三角形 9">
              <a:extLst>
                <a:ext uri="{FF2B5EF4-FFF2-40B4-BE49-F238E27FC236}">
                  <a16:creationId xmlns:a16="http://schemas.microsoft.com/office/drawing/2014/main" id="{F02D95AD-4B01-403C-AF8A-2AB563B47F78}"/>
                </a:ext>
              </a:extLst>
            </p:cNvPr>
            <p:cNvSpPr/>
            <p:nvPr/>
          </p:nvSpPr>
          <p:spPr>
            <a:xfrm rot="16200000">
              <a:off x="-217313" y="544690"/>
              <a:ext cx="6858003" cy="5768621"/>
            </a:xfrm>
            <a:prstGeom prst="rtTriangle">
              <a:avLst/>
            </a:prstGeom>
            <a:blipFill dpi="0" rotWithShape="0">
              <a:blip r:embed="rId2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394BBEB5-3D3C-42FB-9466-FE20DE096A30}"/>
              </a:ext>
            </a:extLst>
          </p:cNvPr>
          <p:cNvGrpSpPr/>
          <p:nvPr/>
        </p:nvGrpSpPr>
        <p:grpSpPr>
          <a:xfrm>
            <a:off x="0" y="24063"/>
            <a:ext cx="1583293" cy="481263"/>
            <a:chOff x="10188921" y="230432"/>
            <a:chExt cx="1583293" cy="481263"/>
          </a:xfrm>
        </p:grpSpPr>
        <p:sp>
          <p:nvSpPr>
            <p:cNvPr id="3" name="流程图: 离页连接符 2">
              <a:extLst>
                <a:ext uri="{FF2B5EF4-FFF2-40B4-BE49-F238E27FC236}">
                  <a16:creationId xmlns:a16="http://schemas.microsoft.com/office/drawing/2014/main" id="{A78E68A3-5EFD-435D-86AF-A5FDF27A279B}"/>
                </a:ext>
              </a:extLst>
            </p:cNvPr>
            <p:cNvSpPr/>
            <p:nvPr/>
          </p:nvSpPr>
          <p:spPr>
            <a:xfrm rot="16200000" flipV="1">
              <a:off x="10729995" y="-310642"/>
              <a:ext cx="481263" cy="1563411"/>
            </a:xfrm>
            <a:prstGeom prst="flowChartOffpageConnector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8B815CE-530E-4773-96A6-3BDB6A377604}"/>
                </a:ext>
              </a:extLst>
            </p:cNvPr>
            <p:cNvSpPr txBox="1"/>
            <p:nvPr/>
          </p:nvSpPr>
          <p:spPr>
            <a:xfrm>
              <a:off x="10394944" y="230433"/>
              <a:ext cx="13772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+mj-ea"/>
                  <a:ea typeface="+mj-ea"/>
                </a:rPr>
                <a:t>1.png</a:t>
              </a:r>
              <a:endParaRPr lang="zh-CN" altLang="en-US" sz="2400" b="1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8474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A02CA11-D52F-416F-AB87-A0A3AB7F2A9F}"/>
              </a:ext>
            </a:extLst>
          </p:cNvPr>
          <p:cNvGrpSpPr/>
          <p:nvPr/>
        </p:nvGrpSpPr>
        <p:grpSpPr>
          <a:xfrm>
            <a:off x="0" y="24063"/>
            <a:ext cx="1583293" cy="481263"/>
            <a:chOff x="10188921" y="230432"/>
            <a:chExt cx="1583293" cy="481263"/>
          </a:xfrm>
        </p:grpSpPr>
        <p:sp>
          <p:nvSpPr>
            <p:cNvPr id="3" name="流程图: 离页连接符 2">
              <a:extLst>
                <a:ext uri="{FF2B5EF4-FFF2-40B4-BE49-F238E27FC236}">
                  <a16:creationId xmlns:a16="http://schemas.microsoft.com/office/drawing/2014/main" id="{806241D9-AB21-4361-B5C2-3F9FBFF9830D}"/>
                </a:ext>
              </a:extLst>
            </p:cNvPr>
            <p:cNvSpPr/>
            <p:nvPr/>
          </p:nvSpPr>
          <p:spPr>
            <a:xfrm rot="16200000" flipV="1">
              <a:off x="10729995" y="-310642"/>
              <a:ext cx="481263" cy="1563411"/>
            </a:xfrm>
            <a:prstGeom prst="flowChartOffpageConnector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1B4F6AED-7CD1-4E90-A3AA-194EF23D97B7}"/>
                </a:ext>
              </a:extLst>
            </p:cNvPr>
            <p:cNvSpPr txBox="1"/>
            <p:nvPr/>
          </p:nvSpPr>
          <p:spPr>
            <a:xfrm>
              <a:off x="10394944" y="230433"/>
              <a:ext cx="13772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+mj-ea"/>
                  <a:ea typeface="+mj-ea"/>
                </a:rPr>
                <a:t>t7.png</a:t>
              </a:r>
              <a:endParaRPr lang="zh-CN" altLang="en-US" sz="2400" b="1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0817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B531D5B-F782-4476-9135-1B49A2C4057F}"/>
              </a:ext>
            </a:extLst>
          </p:cNvPr>
          <p:cNvGrpSpPr/>
          <p:nvPr/>
        </p:nvGrpSpPr>
        <p:grpSpPr>
          <a:xfrm>
            <a:off x="0" y="24063"/>
            <a:ext cx="1583293" cy="481263"/>
            <a:chOff x="10188921" y="230432"/>
            <a:chExt cx="1583293" cy="481263"/>
          </a:xfrm>
        </p:grpSpPr>
        <p:sp>
          <p:nvSpPr>
            <p:cNvPr id="3" name="流程图: 离页连接符 2">
              <a:extLst>
                <a:ext uri="{FF2B5EF4-FFF2-40B4-BE49-F238E27FC236}">
                  <a16:creationId xmlns:a16="http://schemas.microsoft.com/office/drawing/2014/main" id="{6C55634B-A726-43AD-A1E8-D91438676ADD}"/>
                </a:ext>
              </a:extLst>
            </p:cNvPr>
            <p:cNvSpPr/>
            <p:nvPr/>
          </p:nvSpPr>
          <p:spPr>
            <a:xfrm rot="16200000" flipV="1">
              <a:off x="10729995" y="-310642"/>
              <a:ext cx="481263" cy="1563411"/>
            </a:xfrm>
            <a:prstGeom prst="flowChartOffpageConnector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10101DD0-B559-40CA-A794-DA37EBBC1545}"/>
                </a:ext>
              </a:extLst>
            </p:cNvPr>
            <p:cNvSpPr txBox="1"/>
            <p:nvPr/>
          </p:nvSpPr>
          <p:spPr>
            <a:xfrm>
              <a:off x="10394944" y="230433"/>
              <a:ext cx="13772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+mj-ea"/>
                  <a:ea typeface="+mj-ea"/>
                </a:rPr>
                <a:t>t7.png</a:t>
              </a:r>
              <a:endParaRPr lang="zh-CN" altLang="en-US" sz="2400" b="1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6259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B531D5B-F782-4476-9135-1B49A2C4057F}"/>
              </a:ext>
            </a:extLst>
          </p:cNvPr>
          <p:cNvGrpSpPr/>
          <p:nvPr/>
        </p:nvGrpSpPr>
        <p:grpSpPr>
          <a:xfrm>
            <a:off x="0" y="24063"/>
            <a:ext cx="1583293" cy="481263"/>
            <a:chOff x="10188921" y="230432"/>
            <a:chExt cx="1583293" cy="481263"/>
          </a:xfrm>
        </p:grpSpPr>
        <p:sp>
          <p:nvSpPr>
            <p:cNvPr id="3" name="流程图: 离页连接符 2">
              <a:extLst>
                <a:ext uri="{FF2B5EF4-FFF2-40B4-BE49-F238E27FC236}">
                  <a16:creationId xmlns:a16="http://schemas.microsoft.com/office/drawing/2014/main" id="{6C55634B-A726-43AD-A1E8-D91438676ADD}"/>
                </a:ext>
              </a:extLst>
            </p:cNvPr>
            <p:cNvSpPr/>
            <p:nvPr/>
          </p:nvSpPr>
          <p:spPr>
            <a:xfrm rot="16200000" flipV="1">
              <a:off x="10729995" y="-310642"/>
              <a:ext cx="481263" cy="1563411"/>
            </a:xfrm>
            <a:prstGeom prst="flowChartOffpageConnector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10101DD0-B559-40CA-A794-DA37EBBC1545}"/>
                </a:ext>
              </a:extLst>
            </p:cNvPr>
            <p:cNvSpPr txBox="1"/>
            <p:nvPr/>
          </p:nvSpPr>
          <p:spPr>
            <a:xfrm>
              <a:off x="10394944" y="230433"/>
              <a:ext cx="13772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+mj-ea"/>
                  <a:ea typeface="+mj-ea"/>
                </a:rPr>
                <a:t>t8.png</a:t>
              </a:r>
              <a:endParaRPr lang="zh-CN" altLang="en-US" sz="2400" b="1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8935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B531D5B-F782-4476-9135-1B49A2C4057F}"/>
              </a:ext>
            </a:extLst>
          </p:cNvPr>
          <p:cNvGrpSpPr/>
          <p:nvPr/>
        </p:nvGrpSpPr>
        <p:grpSpPr>
          <a:xfrm>
            <a:off x="0" y="24063"/>
            <a:ext cx="1583293" cy="481263"/>
            <a:chOff x="10188921" y="230432"/>
            <a:chExt cx="1583293" cy="481263"/>
          </a:xfrm>
        </p:grpSpPr>
        <p:sp>
          <p:nvSpPr>
            <p:cNvPr id="3" name="流程图: 离页连接符 2">
              <a:extLst>
                <a:ext uri="{FF2B5EF4-FFF2-40B4-BE49-F238E27FC236}">
                  <a16:creationId xmlns:a16="http://schemas.microsoft.com/office/drawing/2014/main" id="{6C55634B-A726-43AD-A1E8-D91438676ADD}"/>
                </a:ext>
              </a:extLst>
            </p:cNvPr>
            <p:cNvSpPr/>
            <p:nvPr/>
          </p:nvSpPr>
          <p:spPr>
            <a:xfrm rot="16200000" flipV="1">
              <a:off x="10729995" y="-310642"/>
              <a:ext cx="481263" cy="1563411"/>
            </a:xfrm>
            <a:prstGeom prst="flowChartOffpageConnector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10101DD0-B559-40CA-A794-DA37EBBC1545}"/>
                </a:ext>
              </a:extLst>
            </p:cNvPr>
            <p:cNvSpPr txBox="1"/>
            <p:nvPr/>
          </p:nvSpPr>
          <p:spPr>
            <a:xfrm>
              <a:off x="10394944" y="230433"/>
              <a:ext cx="13772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+mj-ea"/>
                  <a:ea typeface="+mj-ea"/>
                </a:rPr>
                <a:t>t9.png</a:t>
              </a:r>
              <a:endParaRPr lang="zh-CN" altLang="en-US" sz="2400" b="1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0003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C6B35D1-E4A7-4F6A-80D4-BD7ED1FC9F30}"/>
              </a:ext>
            </a:extLst>
          </p:cNvPr>
          <p:cNvGrpSpPr/>
          <p:nvPr/>
        </p:nvGrpSpPr>
        <p:grpSpPr>
          <a:xfrm>
            <a:off x="0" y="24063"/>
            <a:ext cx="1583293" cy="481263"/>
            <a:chOff x="10188921" y="230432"/>
            <a:chExt cx="1583293" cy="481263"/>
          </a:xfrm>
        </p:grpSpPr>
        <p:sp>
          <p:nvSpPr>
            <p:cNvPr id="3" name="流程图: 离页连接符 2">
              <a:extLst>
                <a:ext uri="{FF2B5EF4-FFF2-40B4-BE49-F238E27FC236}">
                  <a16:creationId xmlns:a16="http://schemas.microsoft.com/office/drawing/2014/main" id="{44240CB5-36A9-4B1A-B839-EE64E8FB6D4B}"/>
                </a:ext>
              </a:extLst>
            </p:cNvPr>
            <p:cNvSpPr/>
            <p:nvPr/>
          </p:nvSpPr>
          <p:spPr>
            <a:xfrm rot="16200000" flipV="1">
              <a:off x="10729995" y="-310642"/>
              <a:ext cx="481263" cy="1563411"/>
            </a:xfrm>
            <a:prstGeom prst="flowChartOffpageConnector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B5B9FBBD-9F53-4E03-8987-CA745E9FFDF6}"/>
                </a:ext>
              </a:extLst>
            </p:cNvPr>
            <p:cNvSpPr txBox="1"/>
            <p:nvPr/>
          </p:nvSpPr>
          <p:spPr>
            <a:xfrm>
              <a:off x="10394944" y="230433"/>
              <a:ext cx="13772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+mj-ea"/>
                  <a:ea typeface="+mj-ea"/>
                </a:rPr>
                <a:t>2.png</a:t>
              </a:r>
              <a:endParaRPr lang="zh-CN" altLang="en-US" sz="2400" b="1" dirty="0">
                <a:latin typeface="+mj-ea"/>
                <a:ea typeface="+mj-ea"/>
              </a:endParaRP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8EAF8CD0-DA95-4EA0-A045-36ED7767E0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35" y="1147770"/>
            <a:ext cx="2873423" cy="377983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E0C3D3D-CABA-4D0D-A2F1-3CB8E309B1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411" y="1930401"/>
            <a:ext cx="2873423" cy="3779829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892AEF81-6C9B-437A-A9F7-1558E19BA136}"/>
              </a:ext>
            </a:extLst>
          </p:cNvPr>
          <p:cNvGrpSpPr/>
          <p:nvPr/>
        </p:nvGrpSpPr>
        <p:grpSpPr>
          <a:xfrm>
            <a:off x="5546677" y="-9"/>
            <a:ext cx="5213445" cy="6858000"/>
            <a:chOff x="5546677" y="-9"/>
            <a:chExt cx="5213445" cy="6858000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F94AAB49-6CF2-4F6C-8B51-08EFEB2B5A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6677" y="-9"/>
              <a:ext cx="5213445" cy="6858000"/>
            </a:xfrm>
            <a:prstGeom prst="rect">
              <a:avLst/>
            </a:prstGeom>
          </p:spPr>
        </p:pic>
        <p:sp>
          <p:nvSpPr>
            <p:cNvPr id="7" name="直角三角形 6">
              <a:extLst>
                <a:ext uri="{FF2B5EF4-FFF2-40B4-BE49-F238E27FC236}">
                  <a16:creationId xmlns:a16="http://schemas.microsoft.com/office/drawing/2014/main" id="{D3A32B89-5353-4C92-A08A-22F4137A4222}"/>
                </a:ext>
              </a:extLst>
            </p:cNvPr>
            <p:cNvSpPr/>
            <p:nvPr/>
          </p:nvSpPr>
          <p:spPr>
            <a:xfrm rot="16200000">
              <a:off x="4724400" y="822268"/>
              <a:ext cx="6858000" cy="5213445"/>
            </a:xfrm>
            <a:prstGeom prst="rtTriangle">
              <a:avLst/>
            </a:prstGeom>
            <a:blipFill dpi="0" rotWithShape="0">
              <a:blip r:embed="rId2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4779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20B0969-AEF8-4AA7-BC00-998C5D56262D}"/>
              </a:ext>
            </a:extLst>
          </p:cNvPr>
          <p:cNvGrpSpPr/>
          <p:nvPr/>
        </p:nvGrpSpPr>
        <p:grpSpPr>
          <a:xfrm>
            <a:off x="0" y="24063"/>
            <a:ext cx="1583293" cy="481263"/>
            <a:chOff x="10188921" y="230432"/>
            <a:chExt cx="1583293" cy="481263"/>
          </a:xfrm>
        </p:grpSpPr>
        <p:sp>
          <p:nvSpPr>
            <p:cNvPr id="3" name="流程图: 离页连接符 2">
              <a:extLst>
                <a:ext uri="{FF2B5EF4-FFF2-40B4-BE49-F238E27FC236}">
                  <a16:creationId xmlns:a16="http://schemas.microsoft.com/office/drawing/2014/main" id="{77452325-B80E-4F95-A767-CAAEA360D803}"/>
                </a:ext>
              </a:extLst>
            </p:cNvPr>
            <p:cNvSpPr/>
            <p:nvPr/>
          </p:nvSpPr>
          <p:spPr>
            <a:xfrm rot="16200000" flipV="1">
              <a:off x="10729995" y="-310642"/>
              <a:ext cx="481263" cy="1563411"/>
            </a:xfrm>
            <a:prstGeom prst="flowChartOffpageConnector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A752D34-9C87-40D8-A1C3-6295329CF321}"/>
                </a:ext>
              </a:extLst>
            </p:cNvPr>
            <p:cNvSpPr txBox="1"/>
            <p:nvPr/>
          </p:nvSpPr>
          <p:spPr>
            <a:xfrm>
              <a:off x="10394944" y="230433"/>
              <a:ext cx="13772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+mj-ea"/>
                  <a:ea typeface="+mj-ea"/>
                </a:rPr>
                <a:t>3.png</a:t>
              </a:r>
              <a:endParaRPr lang="zh-CN" altLang="en-US" sz="2400" b="1" dirty="0">
                <a:latin typeface="+mj-ea"/>
                <a:ea typeface="+mj-ea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A0DBEBDB-12CA-40C9-8B69-9F7957D8B5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23" y="1787131"/>
            <a:ext cx="2518271" cy="424626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81460FB-8159-41DE-B086-2361E62A47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456" y="1989436"/>
            <a:ext cx="2518271" cy="4246264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FC128835-9B9B-492F-93D4-14D63FEB9777}"/>
              </a:ext>
            </a:extLst>
          </p:cNvPr>
          <p:cNvGrpSpPr/>
          <p:nvPr/>
        </p:nvGrpSpPr>
        <p:grpSpPr>
          <a:xfrm>
            <a:off x="5850653" y="-510540"/>
            <a:ext cx="4068000" cy="6858000"/>
            <a:chOff x="5850653" y="-510540"/>
            <a:chExt cx="4068000" cy="6858000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0985CA52-9EE7-48FF-B8BE-81BB1E4368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1"/>
            <a:stretch/>
          </p:blipFill>
          <p:spPr>
            <a:xfrm>
              <a:off x="5851478" y="-510540"/>
              <a:ext cx="4067175" cy="6850380"/>
            </a:xfrm>
            <a:prstGeom prst="rect">
              <a:avLst/>
            </a:prstGeom>
          </p:spPr>
        </p:pic>
        <p:sp>
          <p:nvSpPr>
            <p:cNvPr id="16" name="直角三角形 15">
              <a:extLst>
                <a:ext uri="{FF2B5EF4-FFF2-40B4-BE49-F238E27FC236}">
                  <a16:creationId xmlns:a16="http://schemas.microsoft.com/office/drawing/2014/main" id="{A8C4DDDE-DED9-455A-AEAC-6CB7B636DBD3}"/>
                </a:ext>
              </a:extLst>
            </p:cNvPr>
            <p:cNvSpPr/>
            <p:nvPr/>
          </p:nvSpPr>
          <p:spPr>
            <a:xfrm rot="5400000">
              <a:off x="4455653" y="884460"/>
              <a:ext cx="6858000" cy="4068000"/>
            </a:xfrm>
            <a:prstGeom prst="rtTriangle">
              <a:avLst/>
            </a:prstGeom>
            <a:blipFill dpi="0" rotWithShape="0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98717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DE59DE0-C40F-4837-9892-B2B347776993}"/>
              </a:ext>
            </a:extLst>
          </p:cNvPr>
          <p:cNvGrpSpPr/>
          <p:nvPr/>
        </p:nvGrpSpPr>
        <p:grpSpPr>
          <a:xfrm>
            <a:off x="0" y="24063"/>
            <a:ext cx="1583293" cy="481263"/>
            <a:chOff x="10188921" y="230432"/>
            <a:chExt cx="1583293" cy="481263"/>
          </a:xfrm>
        </p:grpSpPr>
        <p:sp>
          <p:nvSpPr>
            <p:cNvPr id="3" name="流程图: 离页连接符 2">
              <a:extLst>
                <a:ext uri="{FF2B5EF4-FFF2-40B4-BE49-F238E27FC236}">
                  <a16:creationId xmlns:a16="http://schemas.microsoft.com/office/drawing/2014/main" id="{FD110B37-5230-49AB-B726-C62A618B4EC8}"/>
                </a:ext>
              </a:extLst>
            </p:cNvPr>
            <p:cNvSpPr/>
            <p:nvPr/>
          </p:nvSpPr>
          <p:spPr>
            <a:xfrm rot="16200000" flipV="1">
              <a:off x="10729995" y="-310642"/>
              <a:ext cx="481263" cy="1563411"/>
            </a:xfrm>
            <a:prstGeom prst="flowChartOffpageConnector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57EAF529-5DD0-4C36-AEF9-BCBDA7D5DC03}"/>
                </a:ext>
              </a:extLst>
            </p:cNvPr>
            <p:cNvSpPr txBox="1"/>
            <p:nvPr/>
          </p:nvSpPr>
          <p:spPr>
            <a:xfrm>
              <a:off x="10394944" y="230433"/>
              <a:ext cx="13772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+mj-ea"/>
                  <a:ea typeface="+mj-ea"/>
                </a:rPr>
                <a:t>s0.png</a:t>
              </a:r>
              <a:endParaRPr lang="zh-CN" altLang="en-US" sz="2400" b="1" dirty="0">
                <a:latin typeface="+mj-ea"/>
                <a:ea typeface="+mj-ea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D7C8BA1A-FDF5-4B1C-A9C4-B7B9729C4A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9" y="748105"/>
            <a:ext cx="2657493" cy="178716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7504ABB-6012-435C-9332-59841AB7AE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647894"/>
            <a:ext cx="2657494" cy="1787164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BAF98CAA-650D-44AE-80B4-514F1056F0D6}"/>
              </a:ext>
            </a:extLst>
          </p:cNvPr>
          <p:cNvGrpSpPr/>
          <p:nvPr/>
        </p:nvGrpSpPr>
        <p:grpSpPr>
          <a:xfrm>
            <a:off x="2938388" y="625641"/>
            <a:ext cx="9018000" cy="6063917"/>
            <a:chOff x="2938388" y="625641"/>
            <a:chExt cx="9018000" cy="6063917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EF840A9E-4038-474B-9631-8FB0796F2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388" y="625641"/>
              <a:ext cx="9016979" cy="6063917"/>
            </a:xfrm>
            <a:prstGeom prst="rect">
              <a:avLst/>
            </a:prstGeom>
          </p:spPr>
        </p:pic>
        <p:sp>
          <p:nvSpPr>
            <p:cNvPr id="11" name="直角三角形 10">
              <a:extLst>
                <a:ext uri="{FF2B5EF4-FFF2-40B4-BE49-F238E27FC236}">
                  <a16:creationId xmlns:a16="http://schemas.microsoft.com/office/drawing/2014/main" id="{8126384F-629C-4C12-8754-35BA6FEFB6FA}"/>
                </a:ext>
              </a:extLst>
            </p:cNvPr>
            <p:cNvSpPr/>
            <p:nvPr/>
          </p:nvSpPr>
          <p:spPr>
            <a:xfrm rot="16200000">
              <a:off x="4416188" y="-850642"/>
              <a:ext cx="6062400" cy="9018000"/>
            </a:xfrm>
            <a:prstGeom prst="rtTriangle">
              <a:avLst/>
            </a:prstGeom>
            <a:blipFill dpi="0" rotWithShape="0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5923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DE59DE0-C40F-4837-9892-B2B347776993}"/>
              </a:ext>
            </a:extLst>
          </p:cNvPr>
          <p:cNvGrpSpPr/>
          <p:nvPr/>
        </p:nvGrpSpPr>
        <p:grpSpPr>
          <a:xfrm>
            <a:off x="0" y="24063"/>
            <a:ext cx="1583293" cy="481263"/>
            <a:chOff x="10188921" y="230432"/>
            <a:chExt cx="1583293" cy="481263"/>
          </a:xfrm>
        </p:grpSpPr>
        <p:sp>
          <p:nvSpPr>
            <p:cNvPr id="3" name="流程图: 离页连接符 2">
              <a:extLst>
                <a:ext uri="{FF2B5EF4-FFF2-40B4-BE49-F238E27FC236}">
                  <a16:creationId xmlns:a16="http://schemas.microsoft.com/office/drawing/2014/main" id="{FD110B37-5230-49AB-B726-C62A618B4EC8}"/>
                </a:ext>
              </a:extLst>
            </p:cNvPr>
            <p:cNvSpPr/>
            <p:nvPr/>
          </p:nvSpPr>
          <p:spPr>
            <a:xfrm rot="16200000" flipV="1">
              <a:off x="10729995" y="-310642"/>
              <a:ext cx="481263" cy="1563411"/>
            </a:xfrm>
            <a:prstGeom prst="flowChartOffpageConnector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57EAF529-5DD0-4C36-AEF9-BCBDA7D5DC03}"/>
                </a:ext>
              </a:extLst>
            </p:cNvPr>
            <p:cNvSpPr txBox="1"/>
            <p:nvPr/>
          </p:nvSpPr>
          <p:spPr>
            <a:xfrm>
              <a:off x="10394944" y="230433"/>
              <a:ext cx="13772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+mj-ea"/>
                  <a:ea typeface="+mj-ea"/>
                </a:rPr>
                <a:t>s1.png</a:t>
              </a:r>
              <a:endParaRPr lang="zh-CN" altLang="en-US" sz="2400" b="1" dirty="0">
                <a:latin typeface="+mj-ea"/>
                <a:ea typeface="+mj-ea"/>
              </a:endParaRP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A558D357-3C16-4B43-AE9B-BE875CB645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9137"/>
            <a:ext cx="2287260" cy="188513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F1EA377-DE86-43E3-9448-D083A6D087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1979"/>
            <a:ext cx="3469704" cy="2859694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40E16ECF-AA17-401D-8BF0-F5C1649C6096}"/>
              </a:ext>
            </a:extLst>
          </p:cNvPr>
          <p:cNvGrpSpPr/>
          <p:nvPr/>
        </p:nvGrpSpPr>
        <p:grpSpPr>
          <a:xfrm>
            <a:off x="3675727" y="-2"/>
            <a:ext cx="8082696" cy="6661674"/>
            <a:chOff x="3675727" y="-2"/>
            <a:chExt cx="8082696" cy="6661674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E9E9023B-0803-40A8-BF97-6ED76D7EE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5727" y="-1"/>
              <a:ext cx="8082695" cy="6661673"/>
            </a:xfrm>
            <a:prstGeom prst="rect">
              <a:avLst/>
            </a:prstGeom>
          </p:spPr>
        </p:pic>
        <p:sp>
          <p:nvSpPr>
            <p:cNvPr id="14" name="直角三角形 13">
              <a:extLst>
                <a:ext uri="{FF2B5EF4-FFF2-40B4-BE49-F238E27FC236}">
                  <a16:creationId xmlns:a16="http://schemas.microsoft.com/office/drawing/2014/main" id="{C3CAA365-AA92-486C-94C8-3062A23A89C4}"/>
                </a:ext>
              </a:extLst>
            </p:cNvPr>
            <p:cNvSpPr/>
            <p:nvPr/>
          </p:nvSpPr>
          <p:spPr>
            <a:xfrm rot="16200000">
              <a:off x="4386239" y="-710513"/>
              <a:ext cx="6661674" cy="8082695"/>
            </a:xfrm>
            <a:prstGeom prst="rtTriangle">
              <a:avLst/>
            </a:prstGeom>
            <a:blipFill dpi="0" rotWithShape="0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536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B3E7A8A-CCEA-4480-B196-B93EDCC8902D}"/>
              </a:ext>
            </a:extLst>
          </p:cNvPr>
          <p:cNvGrpSpPr/>
          <p:nvPr/>
        </p:nvGrpSpPr>
        <p:grpSpPr>
          <a:xfrm>
            <a:off x="0" y="24063"/>
            <a:ext cx="1583293" cy="481263"/>
            <a:chOff x="10188921" y="230432"/>
            <a:chExt cx="1583293" cy="481263"/>
          </a:xfrm>
        </p:grpSpPr>
        <p:sp>
          <p:nvSpPr>
            <p:cNvPr id="3" name="流程图: 离页连接符 2">
              <a:extLst>
                <a:ext uri="{FF2B5EF4-FFF2-40B4-BE49-F238E27FC236}">
                  <a16:creationId xmlns:a16="http://schemas.microsoft.com/office/drawing/2014/main" id="{F27DA619-EC32-4C33-904C-27C47CCDEA8C}"/>
                </a:ext>
              </a:extLst>
            </p:cNvPr>
            <p:cNvSpPr/>
            <p:nvPr/>
          </p:nvSpPr>
          <p:spPr>
            <a:xfrm rot="16200000" flipV="1">
              <a:off x="10729995" y="-310642"/>
              <a:ext cx="481263" cy="1563411"/>
            </a:xfrm>
            <a:prstGeom prst="flowChartOffpageConnector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AD8BAAD3-1E90-4081-BC92-FBD5E3B25FFF}"/>
                </a:ext>
              </a:extLst>
            </p:cNvPr>
            <p:cNvSpPr txBox="1"/>
            <p:nvPr/>
          </p:nvSpPr>
          <p:spPr>
            <a:xfrm>
              <a:off x="10394944" y="230433"/>
              <a:ext cx="13772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+mj-ea"/>
                  <a:ea typeface="+mj-ea"/>
                </a:rPr>
                <a:t>s2.png</a:t>
              </a:r>
              <a:endParaRPr lang="zh-CN" altLang="en-US" sz="2400" b="1" dirty="0">
                <a:latin typeface="+mj-ea"/>
                <a:ea typeface="+mj-ea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A4C025F9-D17C-49A4-AB8C-DC6B3BE87665}"/>
              </a:ext>
            </a:extLst>
          </p:cNvPr>
          <p:cNvGrpSpPr/>
          <p:nvPr/>
        </p:nvGrpSpPr>
        <p:grpSpPr>
          <a:xfrm>
            <a:off x="3675727" y="-2"/>
            <a:ext cx="8082696" cy="6661674"/>
            <a:chOff x="3675727" y="-2"/>
            <a:chExt cx="8082696" cy="6661674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C94B85DF-ED06-4607-B403-879E65C5A7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675727" y="-1"/>
              <a:ext cx="8082694" cy="6661673"/>
            </a:xfrm>
            <a:prstGeom prst="rect">
              <a:avLst/>
            </a:prstGeom>
          </p:spPr>
        </p:pic>
        <p:sp>
          <p:nvSpPr>
            <p:cNvPr id="8" name="直角三角形 7">
              <a:extLst>
                <a:ext uri="{FF2B5EF4-FFF2-40B4-BE49-F238E27FC236}">
                  <a16:creationId xmlns:a16="http://schemas.microsoft.com/office/drawing/2014/main" id="{1AD9760C-EB90-4F30-B795-4DF0F03FA581}"/>
                </a:ext>
              </a:extLst>
            </p:cNvPr>
            <p:cNvSpPr/>
            <p:nvPr/>
          </p:nvSpPr>
          <p:spPr>
            <a:xfrm rot="16200000">
              <a:off x="4386239" y="-710513"/>
              <a:ext cx="6661674" cy="8082695"/>
            </a:xfrm>
            <a:prstGeom prst="rtTriangle">
              <a:avLst/>
            </a:prstGeom>
            <a:blipFill dpi="0" rotWithShape="0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26E8B890-A415-4D27-A556-B312FF4E54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43" y="942285"/>
            <a:ext cx="3017164" cy="248671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57A31B7-FB0B-4EC1-BC66-5C28E36C70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43" y="3865958"/>
            <a:ext cx="2963409" cy="244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218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039BBA8-3CB7-471F-8305-1CEDE1C455C6}"/>
              </a:ext>
            </a:extLst>
          </p:cNvPr>
          <p:cNvGrpSpPr/>
          <p:nvPr/>
        </p:nvGrpSpPr>
        <p:grpSpPr>
          <a:xfrm>
            <a:off x="0" y="24063"/>
            <a:ext cx="1583293" cy="481263"/>
            <a:chOff x="10188921" y="230432"/>
            <a:chExt cx="1583293" cy="481263"/>
          </a:xfrm>
        </p:grpSpPr>
        <p:sp>
          <p:nvSpPr>
            <p:cNvPr id="3" name="流程图: 离页连接符 2">
              <a:extLst>
                <a:ext uri="{FF2B5EF4-FFF2-40B4-BE49-F238E27FC236}">
                  <a16:creationId xmlns:a16="http://schemas.microsoft.com/office/drawing/2014/main" id="{41F5F55E-9F1F-44C5-B68A-1771DA8CE0A2}"/>
                </a:ext>
              </a:extLst>
            </p:cNvPr>
            <p:cNvSpPr/>
            <p:nvPr/>
          </p:nvSpPr>
          <p:spPr>
            <a:xfrm rot="16200000" flipV="1">
              <a:off x="10729995" y="-310642"/>
              <a:ext cx="481263" cy="1563411"/>
            </a:xfrm>
            <a:prstGeom prst="flowChartOffpageConnector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08CBBA3-5F41-4E8E-9CBB-BCDC4EB8C6A5}"/>
                </a:ext>
              </a:extLst>
            </p:cNvPr>
            <p:cNvSpPr txBox="1"/>
            <p:nvPr/>
          </p:nvSpPr>
          <p:spPr>
            <a:xfrm>
              <a:off x="10394944" y="230433"/>
              <a:ext cx="13772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+mj-ea"/>
                  <a:ea typeface="+mj-ea"/>
                </a:rPr>
                <a:t>s3.png</a:t>
              </a:r>
              <a:endParaRPr lang="zh-CN" altLang="en-US" sz="2400" b="1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8363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35B9BF9-D2E0-4C53-B026-99D7042EB717}"/>
              </a:ext>
            </a:extLst>
          </p:cNvPr>
          <p:cNvGrpSpPr/>
          <p:nvPr/>
        </p:nvGrpSpPr>
        <p:grpSpPr>
          <a:xfrm>
            <a:off x="0" y="24063"/>
            <a:ext cx="1583293" cy="481263"/>
            <a:chOff x="10188921" y="230432"/>
            <a:chExt cx="1583293" cy="481263"/>
          </a:xfrm>
        </p:grpSpPr>
        <p:sp>
          <p:nvSpPr>
            <p:cNvPr id="3" name="流程图: 离页连接符 2">
              <a:extLst>
                <a:ext uri="{FF2B5EF4-FFF2-40B4-BE49-F238E27FC236}">
                  <a16:creationId xmlns:a16="http://schemas.microsoft.com/office/drawing/2014/main" id="{F78F44DE-AD77-4586-935D-C71E64D4AF24}"/>
                </a:ext>
              </a:extLst>
            </p:cNvPr>
            <p:cNvSpPr/>
            <p:nvPr/>
          </p:nvSpPr>
          <p:spPr>
            <a:xfrm rot="16200000" flipV="1">
              <a:off x="10729995" y="-310642"/>
              <a:ext cx="481263" cy="1563411"/>
            </a:xfrm>
            <a:prstGeom prst="flowChartOffpageConnector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AD2D58FB-E43E-4863-851B-18166CC8DFA7}"/>
                </a:ext>
              </a:extLst>
            </p:cNvPr>
            <p:cNvSpPr txBox="1"/>
            <p:nvPr/>
          </p:nvSpPr>
          <p:spPr>
            <a:xfrm>
              <a:off x="10394944" y="230433"/>
              <a:ext cx="13772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+mj-ea"/>
                  <a:ea typeface="+mj-ea"/>
                </a:rPr>
                <a:t>t5.png</a:t>
              </a:r>
              <a:endParaRPr lang="zh-CN" altLang="en-US" sz="2400" b="1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3527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06BA019-01EE-458A-8DC5-DCD2044F706C}"/>
              </a:ext>
            </a:extLst>
          </p:cNvPr>
          <p:cNvGrpSpPr/>
          <p:nvPr/>
        </p:nvGrpSpPr>
        <p:grpSpPr>
          <a:xfrm>
            <a:off x="0" y="24063"/>
            <a:ext cx="1583293" cy="481263"/>
            <a:chOff x="10188921" y="230432"/>
            <a:chExt cx="1583293" cy="481263"/>
          </a:xfrm>
        </p:grpSpPr>
        <p:sp>
          <p:nvSpPr>
            <p:cNvPr id="3" name="流程图: 离页连接符 2">
              <a:extLst>
                <a:ext uri="{FF2B5EF4-FFF2-40B4-BE49-F238E27FC236}">
                  <a16:creationId xmlns:a16="http://schemas.microsoft.com/office/drawing/2014/main" id="{72A91AC2-8623-47E8-A232-D8DF3FC66F12}"/>
                </a:ext>
              </a:extLst>
            </p:cNvPr>
            <p:cNvSpPr/>
            <p:nvPr/>
          </p:nvSpPr>
          <p:spPr>
            <a:xfrm rot="16200000" flipV="1">
              <a:off x="10729995" y="-310642"/>
              <a:ext cx="481263" cy="1563411"/>
            </a:xfrm>
            <a:prstGeom prst="flowChartOffpageConnector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4FC9E275-CA20-43E0-A4DA-001E7FA49584}"/>
                </a:ext>
              </a:extLst>
            </p:cNvPr>
            <p:cNvSpPr txBox="1"/>
            <p:nvPr/>
          </p:nvSpPr>
          <p:spPr>
            <a:xfrm>
              <a:off x="10394944" y="230433"/>
              <a:ext cx="13772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+mj-ea"/>
                  <a:ea typeface="+mj-ea"/>
                </a:rPr>
                <a:t>t6.png</a:t>
              </a:r>
              <a:endParaRPr lang="zh-CN" altLang="en-US" sz="2400" b="1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7054103"/>
      </p:ext>
    </p:extLst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39</Words>
  <Application>Microsoft Office PowerPoint</Application>
  <PresentationFormat>宽屏</PresentationFormat>
  <Paragraphs>13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微软雅黑</vt:lpstr>
      <vt:lpstr>Arial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komo</dc:creator>
  <cp:lastModifiedBy>Zhang Yaodong</cp:lastModifiedBy>
  <cp:revision>9</cp:revision>
  <dcterms:created xsi:type="dcterms:W3CDTF">2023-08-09T12:44:55Z</dcterms:created>
  <dcterms:modified xsi:type="dcterms:W3CDTF">2025-08-09T08:42:48Z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2052-12.1.0.15259</vt:lpwstr>
  </property>
</Properties>
</file>