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mpelli-Anurudh/Image-Steganography-Applic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4489" y="4058588"/>
            <a:ext cx="952862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Kompelli Anurudh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Malla Reddy University CSE – Cyber Security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hlinkClick r:id="rId2"/>
              </a:rPr>
              <a:t>https://github.com/Kompelli-Anurudh/Image-Steganography-Application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Implementation of advanced encryption algorithms (AES/RSA) alongside steganography, and support for hiding messages in audio/video files.</a:t>
            </a:r>
          </a:p>
          <a:p>
            <a:pPr marL="305435" indent="-305435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Advanced Features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Integration of blockchain for message verification, cloud storage support for secure image sharing, and AI-powered steganography detection resistance. </a:t>
            </a:r>
          </a:p>
          <a:p>
            <a:pPr marL="305435" indent="-305435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Cross-Platform Development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Mobile application development (Android/iOS) and web-based version with real-time collaboration features.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today's digital age, secure communication remains a critical challenge. While encryption makes data unreadable, it draws attention to the very existence of secret communication. This project addresses the need for covert message transmission by implementing steganography - the art of hiding information within innocent-looking images. The solution provides a user-friendly GUI application that can embed text messages within digital images without visible alterations, making the communication process both secure and inconspicuous.</a:t>
            </a: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&amp; Platforms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ttk</a:t>
            </a:r>
            <a:endParaRPr kumimoji="0" lang="en-US" altLang="en-US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Pillow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endParaRPr kumimoji="0" lang="en-US" altLang="en-US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Pathlib</a:t>
            </a:r>
            <a:endParaRPr kumimoji="0" lang="en-US" altLang="en-US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 3.8+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Dark-Themed 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 Professional interface with real-time status updates and color-coordinated design, making steganography accessible to non-technical users.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 Input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 Supports both direct text input and file loading, with automatic message length validation and image capacity checking.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 Password protection for encoding/decoding with robust error handling, while maintaining original image quality.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 Message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 Efficient pixel utilization and automatic message length preservation, preventing data overflow while ensuring message integrity. These features combine security with user-friendliness, setting it apart from typical steganography tools that sacrifice one for the other. 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i="0" dirty="0">
                <a:solidFill>
                  <a:schemeClr val="tx1"/>
                </a:solidFill>
                <a:effectLst/>
                <a:latin typeface="Segoe WPC"/>
              </a:rPr>
              <a:t>Privacy-Conscious Individuals</a:t>
            </a:r>
          </a:p>
          <a:p>
            <a:r>
              <a:rPr lang="en-IN" sz="2400" b="1" i="0" dirty="0">
                <a:solidFill>
                  <a:schemeClr val="tx1"/>
                </a:solidFill>
                <a:effectLst/>
                <a:latin typeface="Segoe WPC"/>
              </a:rPr>
              <a:t>Educational S</a:t>
            </a:r>
            <a:r>
              <a:rPr lang="en-IN" sz="2400" b="1" dirty="0">
                <a:solidFill>
                  <a:schemeClr val="tx1"/>
                </a:solidFill>
                <a:latin typeface="Segoe WPC"/>
              </a:rPr>
              <a:t>ector</a:t>
            </a:r>
          </a:p>
          <a:p>
            <a:r>
              <a:rPr lang="en-IN" sz="2400" b="1" dirty="0">
                <a:solidFill>
                  <a:schemeClr val="tx1"/>
                </a:solidFill>
                <a:latin typeface="Segoe WPC"/>
              </a:rPr>
              <a:t>Security Professionals</a:t>
            </a:r>
          </a:p>
          <a:p>
            <a:r>
              <a:rPr lang="en-IN" sz="2400" b="1" dirty="0">
                <a:solidFill>
                  <a:schemeClr val="tx1"/>
                </a:solidFill>
                <a:latin typeface="Segoe WPC"/>
              </a:rPr>
              <a:t>Digital Rights Activists</a:t>
            </a:r>
          </a:p>
          <a:p>
            <a:endParaRPr lang="en-IN" b="1" i="0" dirty="0">
              <a:solidFill>
                <a:schemeClr val="tx1"/>
              </a:solidFill>
              <a:effectLst/>
              <a:latin typeface="Segoe WPC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7C2B1-CC56-9AFF-04B9-87A37EF2F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29" y="1594357"/>
            <a:ext cx="4005967" cy="290449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6CAB2-8991-2A38-52F3-3DDFCB0A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96" y="2143554"/>
            <a:ext cx="3756986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94CC8-F9C6-24EA-3753-909115C32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2A18-58DE-FF34-933B-EBD50203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CCB1C8-ACB1-292A-809D-22DCF01F2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555" y="1502918"/>
            <a:ext cx="3696309" cy="312580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D67F44-BC71-68D1-416E-A5DF877E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331" y="4997858"/>
            <a:ext cx="5223802" cy="1157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BDD0BC-44FD-8FDF-71B4-30D18C363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517" y="1439411"/>
            <a:ext cx="4182252" cy="31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0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071DF1-808E-03AB-5116-3863FB5C5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339" y="1426587"/>
            <a:ext cx="1137132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Image Steganography application successfully addresses the need for covert communication by providing a secure, user-friendly solution for hiding messages within digital images. The project achieves its core objectives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&amp; Privacy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Successfully implementing LSB steganography with password protection, making secret messages undetectable to casual observers.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Creating an intuitive dark-themed GUI that makes steganography accessible to both technical and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Ensuring message integrity through automatic capacity checking and efficient pixel utilization, preventing data loss or corruption.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 effectively bridges the gap between security and usability, making secure communication available to privacy-conscious individuals, educators, and security professionals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55</TotalTime>
  <Words>471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Segoe WPC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Anurudh Kompelli</cp:lastModifiedBy>
  <cp:revision>28</cp:revision>
  <dcterms:created xsi:type="dcterms:W3CDTF">2021-05-26T16:50:10Z</dcterms:created>
  <dcterms:modified xsi:type="dcterms:W3CDTF">2025-02-13T08:00:24Z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