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6cf2a83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6cf2a83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7ddfcf80_5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7ddfcf80_5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7ddfcf8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7ddfcf8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7ddfcf80_5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7ddfcf80_5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7ddfcf8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7ddfcf8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6cf2a832_59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6cf2a832_59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98fcc539_2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98fcc539_2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7ddfcf8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17ddfcf8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Systems and Exoplanets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Ding yi Zhang and David Alexander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stars and Exoplanets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275" y="1017725"/>
            <a:ext cx="4030025" cy="17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275" y="2971900"/>
            <a:ext cx="1395300" cy="19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1" y="1405825"/>
            <a:ext cx="4120025" cy="30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Kepler’s and Newton’s Laws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09501" cy="17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963" y="3035338"/>
            <a:ext cx="29813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3875" y="725200"/>
            <a:ext cx="1555525" cy="21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5800" y="3147975"/>
            <a:ext cx="1361300" cy="18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2nd order 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generalized N-Body problem has no analytical solution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the 3 Body problem has no analytical solution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time integration: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easy to gain energy (accumulated round off error)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=&gt; Moon crashes/drifts away from Earth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Integration - Verlet’s Method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3145500"/>
            <a:ext cx="8520600" cy="15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loop: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 Compute </a:t>
            </a:r>
            <a:r>
              <a:rPr lang="en" b="1">
                <a:solidFill>
                  <a:srgbClr val="FF0000"/>
                </a:solidFill>
              </a:rPr>
              <a:t>new</a:t>
            </a:r>
            <a:r>
              <a:rPr lang="en"/>
              <a:t> acceleration based on </a:t>
            </a:r>
            <a:r>
              <a:rPr lang="en" b="1">
                <a:solidFill>
                  <a:srgbClr val="FF0000"/>
                </a:solidFill>
              </a:rPr>
              <a:t>new</a:t>
            </a:r>
            <a:r>
              <a:rPr lang="en"/>
              <a:t> position (Newton’s law of gravitation)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2. Compute </a:t>
            </a:r>
            <a:r>
              <a:rPr lang="en" b="1">
                <a:solidFill>
                  <a:srgbClr val="FF0000"/>
                </a:solidFill>
              </a:rPr>
              <a:t>new</a:t>
            </a:r>
            <a:r>
              <a:rPr lang="en"/>
              <a:t> velocity based on </a:t>
            </a:r>
            <a:r>
              <a:rPr lang="en" b="1">
                <a:solidFill>
                  <a:srgbClr val="FF0000"/>
                </a:solidFill>
              </a:rPr>
              <a:t>new</a:t>
            </a:r>
            <a:r>
              <a:rPr lang="en"/>
              <a:t> acceleration and </a:t>
            </a:r>
            <a:r>
              <a:rPr lang="en" b="1">
                <a:solidFill>
                  <a:srgbClr val="FF0000"/>
                </a:solidFill>
              </a:rPr>
              <a:t>last</a:t>
            </a:r>
            <a:r>
              <a:rPr lang="en"/>
              <a:t> acceleration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3. Update position using kinematics based on </a:t>
            </a:r>
            <a:r>
              <a:rPr lang="en" b="1">
                <a:solidFill>
                  <a:srgbClr val="FF0000"/>
                </a:solidFill>
              </a:rPr>
              <a:t>new</a:t>
            </a:r>
            <a:r>
              <a:rPr lang="en"/>
              <a:t> acceleration and </a:t>
            </a:r>
            <a:r>
              <a:rPr lang="en" b="1">
                <a:solidFill>
                  <a:srgbClr val="FF0000"/>
                </a:solidFill>
              </a:rPr>
              <a:t>new</a:t>
            </a:r>
            <a:r>
              <a:rPr lang="en"/>
              <a:t> velocity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4. Replace </a:t>
            </a:r>
            <a:r>
              <a:rPr lang="en" b="1">
                <a:solidFill>
                  <a:srgbClr val="FF0000"/>
                </a:solidFill>
              </a:rPr>
              <a:t>last</a:t>
            </a:r>
            <a:r>
              <a:rPr lang="en"/>
              <a:t> acceleration with </a:t>
            </a:r>
            <a:r>
              <a:rPr lang="en" b="1">
                <a:solidFill>
                  <a:srgbClr val="FF0000"/>
                </a:solidFill>
              </a:rPr>
              <a:t>new</a:t>
            </a:r>
            <a:r>
              <a:rPr lang="en" b="1"/>
              <a:t> </a:t>
            </a:r>
            <a:r>
              <a:rPr lang="en"/>
              <a:t>acceleration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25" y="2500763"/>
            <a:ext cx="3122615" cy="6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l="3372"/>
          <a:stretch/>
        </p:blipFill>
        <p:spPr>
          <a:xfrm>
            <a:off x="623125" y="1856025"/>
            <a:ext cx="6495124" cy="6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124" y="1211275"/>
            <a:ext cx="1852378" cy="64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>
            <a:stCxn id="96" idx="1"/>
          </p:cNvCxnSpPr>
          <p:nvPr/>
        </p:nvCxnSpPr>
        <p:spPr>
          <a:xfrm flipH="1">
            <a:off x="2889000" y="1436863"/>
            <a:ext cx="1529400" cy="60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7"/>
          <p:cNvSpPr txBox="1"/>
          <p:nvPr/>
        </p:nvSpPr>
        <p:spPr>
          <a:xfrm>
            <a:off x="4418400" y="1150513"/>
            <a:ext cx="118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Second order method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implementation: very OOP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class contains everything: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Attributes:  acceleration (new and last), velocity,  position, mass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Methods: calculateAcceleration, calculateVelocity, updatePosition,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class instantiates many Body with different initial values (pos, v, mass)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loop, call step method to run Verlet (very simple)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position data to a file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u="sng"/>
              <a:t>Potential for N-Body simulation</a:t>
            </a:r>
            <a:endParaRPr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 of Code</a:t>
            </a:r>
            <a:endParaRPr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10575"/>
            <a:ext cx="4597075" cy="24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311700" y="1229800"/>
            <a:ext cx="3008100" cy="9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Simulated Moon orbit is 29.13 days: 1% error (compared to average)</a:t>
            </a:r>
            <a:endParaRPr sz="1800" dirty="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" name="video-1558022617">
            <a:hlinkClick r:id="" action="ppaction://media"/>
            <a:extLst>
              <a:ext uri="{FF2B5EF4-FFF2-40B4-BE49-F238E27FC236}">
                <a16:creationId xmlns:a16="http://schemas.microsoft.com/office/drawing/2014/main" id="{21A18E90-918B-4DD4-99F4-F515F13D74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704851" y="262000"/>
            <a:ext cx="3923013" cy="3167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Studied System</a:t>
            </a:r>
            <a:endParaRPr/>
          </a:p>
        </p:txBody>
      </p:sp>
      <p:pic>
        <p:nvPicPr>
          <p:cNvPr id="2" name="video-1558021604">
            <a:hlinkClick r:id="" action="ppaction://media"/>
            <a:extLst>
              <a:ext uri="{FF2B5EF4-FFF2-40B4-BE49-F238E27FC236}">
                <a16:creationId xmlns:a16="http://schemas.microsoft.com/office/drawing/2014/main" id="{9565A739-A381-4556-A308-961EF584332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74755" y="1142737"/>
            <a:ext cx="3839978" cy="3555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AF9E0-5DF0-4990-88E7-26DBCC47909F}"/>
              </a:ext>
            </a:extLst>
          </p:cNvPr>
          <p:cNvSpPr txBox="1"/>
          <p:nvPr/>
        </p:nvSpPr>
        <p:spPr>
          <a:xfrm>
            <a:off x="637954" y="1142737"/>
            <a:ext cx="2402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tx1"/>
                </a:solidFill>
              </a:rPr>
              <a:t>Stable star system from Kepler’s law</a:t>
            </a:r>
          </a:p>
          <a:p>
            <a:r>
              <a:rPr lang="en-CA" sz="1800" dirty="0">
                <a:solidFill>
                  <a:schemeClr val="tx1"/>
                </a:solidFill>
              </a:rPr>
              <a:t>One planet eventually ejected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4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“Numerical Integration of Newton's Equation of Motion.” PICUP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www.compadre.org/PICUP/resources/Numerical-Integration/?fbclid=IwAR1p-JcglM5MZT3YKHZG5YGwVy5rHOeezxfgoYPuszdseVhfaSm4jU3Es-w.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255</Words>
  <Application>Microsoft Office PowerPoint</Application>
  <PresentationFormat>On-screen Show (16:9)</PresentationFormat>
  <Paragraphs>36</Paragraphs>
  <Slides>9</Slides>
  <Notes>9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Oswald</vt:lpstr>
      <vt:lpstr>Average</vt:lpstr>
      <vt:lpstr>Arial</vt:lpstr>
      <vt:lpstr>Slate</vt:lpstr>
      <vt:lpstr>Binary Systems and Exoplanets</vt:lpstr>
      <vt:lpstr>Binary stars and Exoplanets</vt:lpstr>
      <vt:lpstr>Kepler’s and Newton’s Laws</vt:lpstr>
      <vt:lpstr>The Problem</vt:lpstr>
      <vt:lpstr>Numerical Integration - Verlet’s Method</vt:lpstr>
      <vt:lpstr>Our implementation: very OOP</vt:lpstr>
      <vt:lpstr>Verification of Code</vt:lpstr>
      <vt:lpstr>Studied System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Systems and Exoplanets</dc:title>
  <cp:lastModifiedBy>David Alexander</cp:lastModifiedBy>
  <cp:revision>2</cp:revision>
  <dcterms:modified xsi:type="dcterms:W3CDTF">2019-05-17T00:11:52Z</dcterms:modified>
</cp:coreProperties>
</file>