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A </a:t>
            </a: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D</a:t>
            </a:r>
            <a: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istributed Playlist for Android</a:t>
            </a:r>
            <a:endParaRPr lang="en-GB" sz="36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17227" y="6450763"/>
            <a:ext cx="84255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https://www.flaticon.com/free-icon/quarrel_284159#term=people 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</a:rPr>
              <a:t>arguing&amp;page</a:t>
            </a: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=1&amp;position=1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41" y="3109965"/>
            <a:ext cx="2601185" cy="260118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217227" y="621993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https://www.flaticon.com/free-icon/musical-notes-symbols_11178#term=music&amp;page=2&amp;position=59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98" y="1142498"/>
            <a:ext cx="1556657" cy="155665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38198" y="1920826"/>
            <a:ext cx="66402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Arguing about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chemeClr val="bg1"/>
                </a:solidFill>
                <a:latin typeface="Russo One" panose="02000503050000020004" pitchFamily="2" charset="0"/>
              </a:rPr>
              <a:t>Kompose</a:t>
            </a: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 solves this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Distributed Song App</a:t>
            </a:r>
            <a:endParaRPr lang="en-GB" dirty="0" smtClean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139542" y="1632856"/>
            <a:ext cx="5540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Settings</a:t>
            </a: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Add a new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Song which is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Down vote a song </a:t>
            </a: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8" y="344471"/>
            <a:ext cx="3440363" cy="61162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 flipH="1" flipV="1">
            <a:off x="4147457" y="925286"/>
            <a:ext cx="2079172" cy="9252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766459" y="1023258"/>
            <a:ext cx="2460170" cy="18070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3951514" y="1513114"/>
            <a:ext cx="2275115" cy="231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4147457" y="3276601"/>
            <a:ext cx="2079172" cy="15022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078367"/>
            <a:ext cx="10515600" cy="2852737"/>
          </a:xfrm>
        </p:spPr>
        <p:txBody>
          <a:bodyPr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Russo One" panose="02000503050000020004" pitchFamily="2" charset="0"/>
              </a:rPr>
              <a:t>	And much more !!</a:t>
            </a: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3931104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Explore it yourself </a:t>
            </a:r>
            <a:b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  <a:t/>
            </a:r>
            <a:b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 smtClean="0">
                <a:solidFill>
                  <a:schemeClr val="bg1"/>
                </a:solidFill>
                <a:latin typeface="Russo One" panose="02000503050000020004" pitchFamily="2" charset="0"/>
              </a:rPr>
              <a:t>Come see us later</a:t>
            </a:r>
            <a:endParaRPr lang="en-GB" sz="36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Russo One</vt:lpstr>
      <vt:lpstr>Office Theme</vt:lpstr>
      <vt:lpstr>PowerPoint-Präsentation</vt:lpstr>
      <vt:lpstr>PowerPoint-Präsentation</vt:lpstr>
      <vt:lpstr>PowerPoint-Präsentation</vt:lpstr>
      <vt:lpstr> And much more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Mark Arnold</cp:lastModifiedBy>
  <cp:revision>6</cp:revision>
  <dcterms:created xsi:type="dcterms:W3CDTF">2017-12-10T12:48:47Z</dcterms:created>
  <dcterms:modified xsi:type="dcterms:W3CDTF">2017-12-10T13:47:57Z</dcterms:modified>
</cp:coreProperties>
</file>