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3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25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30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59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94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07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50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62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69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8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66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30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31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902535" y="6627168"/>
            <a:ext cx="34359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https://www.flaticon.com/free-icon/musical-notes-symbols_11178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41F1CA1-2520-4F85-B7A7-6332DE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7600" y="980819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26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DD2F5B5-C872-4B09-8CC3-DAC7560304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1981" y="3419219"/>
            <a:ext cx="2061358" cy="206135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41F1CA1-2520-4F85-B7A7-6332DEF826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57600" y="980819"/>
            <a:ext cx="4876800" cy="48768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1B4819D-335D-4B1C-ADB4-9C51625A9F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914" y="3636818"/>
            <a:ext cx="2061358" cy="206135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BFCB95E-37E2-4FBA-840B-B6CAEF7426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234548" y="646216"/>
            <a:ext cx="2061358" cy="206135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C877D75-239A-48D9-B438-1C7424A0B9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477982" y="646216"/>
            <a:ext cx="2061358" cy="2061358"/>
          </a:xfrm>
          <a:prstGeom prst="rect">
            <a:avLst/>
          </a:prstGeom>
        </p:spPr>
      </p:pic>
      <p:sp>
        <p:nvSpPr>
          <p:cNvPr id="13" name="Rechteck 3">
            <a:extLst>
              <a:ext uri="{FF2B5EF4-FFF2-40B4-BE49-F238E27FC236}">
                <a16:creationId xmlns:a16="http://schemas.microsoft.com/office/drawing/2014/main" id="{409B4902-8C10-4458-9904-88157AACC5B2}"/>
              </a:ext>
            </a:extLst>
          </p:cNvPr>
          <p:cNvSpPr/>
          <p:nvPr/>
        </p:nvSpPr>
        <p:spPr>
          <a:xfrm>
            <a:off x="8902535" y="6627168"/>
            <a:ext cx="34359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https://www.flaticon.com/free-icon/musical-notes-symbols_11178</a:t>
            </a:r>
          </a:p>
        </p:txBody>
      </p:sp>
      <p:sp>
        <p:nvSpPr>
          <p:cNvPr id="14" name="Rechteck 3">
            <a:extLst>
              <a:ext uri="{FF2B5EF4-FFF2-40B4-BE49-F238E27FC236}">
                <a16:creationId xmlns:a16="http://schemas.microsoft.com/office/drawing/2014/main" id="{136BD0E5-A8AB-4EA8-A227-90F286648DE4}"/>
              </a:ext>
            </a:extLst>
          </p:cNvPr>
          <p:cNvSpPr/>
          <p:nvPr/>
        </p:nvSpPr>
        <p:spPr>
          <a:xfrm>
            <a:off x="9433560" y="6396336"/>
            <a:ext cx="35422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4x https://www.flaticon.com/free-icon/quarrel_284159</a:t>
            </a:r>
          </a:p>
        </p:txBody>
      </p:sp>
    </p:spTree>
    <p:extLst>
      <p:ext uri="{BB962C8B-B14F-4D97-AF65-F5344CB8AC3E}">
        <p14:creationId xmlns:p14="http://schemas.microsoft.com/office/powerpoint/2010/main" val="387870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47" y="0"/>
            <a:ext cx="10605104" cy="5965371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3999" y="4462009"/>
            <a:ext cx="9144000" cy="1655762"/>
          </a:xfrm>
        </p:spPr>
        <p:txBody>
          <a:bodyPr>
            <a:noAutofit/>
          </a:bodyPr>
          <a:lstStyle/>
          <a:p>
            <a:r>
              <a:rPr lang="en-GB" sz="4300" dirty="0">
                <a:solidFill>
                  <a:schemeClr val="bg1"/>
                </a:solidFill>
                <a:latin typeface="Russo One" panose="02000503050000020004" pitchFamily="2" charset="0"/>
              </a:rPr>
              <a:t>THE DISTRIBUTED PLAYLIST</a:t>
            </a:r>
          </a:p>
        </p:txBody>
      </p:sp>
    </p:spTree>
    <p:extLst>
      <p:ext uri="{BB962C8B-B14F-4D97-AF65-F5344CB8AC3E}">
        <p14:creationId xmlns:p14="http://schemas.microsoft.com/office/powerpoint/2010/main" val="138247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12D29FA-47EE-44F0-935C-CCD572C26A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440" y="643467"/>
            <a:ext cx="3133724" cy="5571066"/>
          </a:xfrm>
          <a:prstGeom prst="rect">
            <a:avLst/>
          </a:prstGeom>
        </p:spPr>
      </p:pic>
      <p:pic>
        <p:nvPicPr>
          <p:cNvPr id="23" name="Picture 2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B6D7AE6-4C32-459B-A3F5-23F05BB44C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836" y="643467"/>
            <a:ext cx="313372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886B889-387B-4EDC-BE0E-0A32CAA4C5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438" y="643467"/>
            <a:ext cx="3133724" cy="5571066"/>
          </a:xfrm>
          <a:prstGeom prst="rect">
            <a:avLst/>
          </a:prstGeom>
        </p:spPr>
      </p:pic>
      <p:pic>
        <p:nvPicPr>
          <p:cNvPr id="15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916F90F-9129-447A-ABC1-BE07B3CBE9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834" y="643467"/>
            <a:ext cx="3133724" cy="5571066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F590540-E3A0-4B18-AA3A-F005B7147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834" y="643467"/>
            <a:ext cx="3133724" cy="5571066"/>
          </a:xfrm>
          <a:prstGeom prst="rect">
            <a:avLst/>
          </a:prstGeom>
        </p:spPr>
      </p:pic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6954C92-590E-4172-8EAC-2B77F035AD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438" y="643467"/>
            <a:ext cx="313372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68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2678906"/>
            <a:ext cx="10515600" cy="1500187"/>
          </a:xfrm>
        </p:spPr>
        <p:txBody>
          <a:bodyPr>
            <a:normAutofit lnSpcReduction="10000"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Russo One" panose="02000503050000020004" pitchFamily="2" charset="0"/>
              </a:rPr>
              <a:t>explore it yourself </a:t>
            </a:r>
            <a:br>
              <a:rPr lang="en-GB" sz="3600" dirty="0">
                <a:solidFill>
                  <a:schemeClr val="bg1"/>
                </a:solidFill>
                <a:latin typeface="Russo One" panose="02000503050000020004" pitchFamily="2" charset="0"/>
              </a:rPr>
            </a:br>
            <a:br>
              <a:rPr lang="en-GB" sz="3600" dirty="0">
                <a:solidFill>
                  <a:schemeClr val="bg1"/>
                </a:solidFill>
                <a:latin typeface="Russo One" panose="02000503050000020004" pitchFamily="2" charset="0"/>
              </a:rPr>
            </a:br>
            <a:r>
              <a:rPr lang="en-GB" sz="3600" dirty="0">
                <a:solidFill>
                  <a:schemeClr val="bg1"/>
                </a:solidFill>
                <a:latin typeface="Russo One" panose="02000503050000020004" pitchFamily="2" charset="0"/>
              </a:rPr>
              <a:t>come see us later</a:t>
            </a:r>
          </a:p>
        </p:txBody>
      </p:sp>
    </p:spTree>
    <p:extLst>
      <p:ext uri="{BB962C8B-B14F-4D97-AF65-F5344CB8AC3E}">
        <p14:creationId xmlns:p14="http://schemas.microsoft.com/office/powerpoint/2010/main" val="3291962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46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Russo One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Kompose</dc:title>
  <dc:creator>Mark Arnold</dc:creator>
  <cp:lastModifiedBy>Florian Moser</cp:lastModifiedBy>
  <cp:revision>15</cp:revision>
  <dcterms:created xsi:type="dcterms:W3CDTF">2017-12-10T12:48:47Z</dcterms:created>
  <dcterms:modified xsi:type="dcterms:W3CDTF">2017-12-12T13:46:47Z</dcterms:modified>
</cp:coreProperties>
</file>