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3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25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30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59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94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07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50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62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69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8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66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30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31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47" y="0"/>
            <a:ext cx="10605104" cy="5965371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3999" y="4462009"/>
            <a:ext cx="9144000" cy="1655762"/>
          </a:xfrm>
        </p:spPr>
        <p:txBody>
          <a:bodyPr>
            <a:noAutofit/>
          </a:bodyPr>
          <a:lstStyle/>
          <a:p>
            <a:r>
              <a:rPr lang="en-GB" sz="4300" dirty="0">
                <a:solidFill>
                  <a:schemeClr val="bg1"/>
                </a:solidFill>
                <a:latin typeface="Russo One" panose="02000503050000020004" pitchFamily="2" charset="0"/>
              </a:rPr>
              <a:t>THE DISTRIBUTED PLAYLIST</a:t>
            </a:r>
          </a:p>
        </p:txBody>
      </p:sp>
    </p:spTree>
    <p:extLst>
      <p:ext uri="{BB962C8B-B14F-4D97-AF65-F5344CB8AC3E}">
        <p14:creationId xmlns:p14="http://schemas.microsoft.com/office/powerpoint/2010/main" val="138247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217227" y="6450763"/>
            <a:ext cx="842554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chemeClr val="bg1">
                    <a:lumMod val="50000"/>
                  </a:schemeClr>
                </a:solidFill>
              </a:rPr>
              <a:t>https://www.flaticon.com/free-icon/quarrel_284159#term=people </a:t>
            </a:r>
            <a:r>
              <a:rPr lang="en-GB" sz="900" dirty="0" err="1">
                <a:solidFill>
                  <a:schemeClr val="bg1">
                    <a:lumMod val="50000"/>
                  </a:schemeClr>
                </a:solidFill>
              </a:rPr>
              <a:t>arguing&amp;page</a:t>
            </a:r>
            <a:r>
              <a:rPr lang="en-GB" sz="900" dirty="0">
                <a:solidFill>
                  <a:schemeClr val="bg1">
                    <a:lumMod val="50000"/>
                  </a:schemeClr>
                </a:solidFill>
              </a:rPr>
              <a:t>=1&amp;position=1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841" y="3109965"/>
            <a:ext cx="2601185" cy="260118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7217227" y="6219931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900" dirty="0">
                <a:solidFill>
                  <a:schemeClr val="bg1">
                    <a:lumMod val="50000"/>
                  </a:schemeClr>
                </a:solidFill>
              </a:rPr>
              <a:t>https://www.flaticon.com/free-icon/musical-notes-symbols_11178#term=music&amp;page=2&amp;position=59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298" y="1142498"/>
            <a:ext cx="1556657" cy="1556657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838198" y="1920826"/>
            <a:ext cx="66402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Russo One" panose="02000503050000020004" pitchFamily="2" charset="0"/>
              </a:rPr>
              <a:t>Arguing about Songs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Russo One" panose="02000503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chemeClr val="bg1"/>
                </a:solidFill>
                <a:latin typeface="Russo One" panose="02000503050000020004" pitchFamily="2" charset="0"/>
              </a:rPr>
              <a:t>Kompose</a:t>
            </a:r>
            <a:r>
              <a:rPr lang="en-GB" sz="3200" dirty="0">
                <a:solidFill>
                  <a:schemeClr val="bg1"/>
                </a:solidFill>
                <a:latin typeface="Russo One" panose="02000503050000020004" pitchFamily="2" charset="0"/>
              </a:rPr>
              <a:t> solves this problem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Russo One" panose="02000503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Russo One" panose="02000503050000020004" pitchFamily="2" charset="0"/>
              </a:rPr>
              <a:t>Distributed Song App</a:t>
            </a:r>
            <a:endParaRPr lang="en-GB" dirty="0">
              <a:solidFill>
                <a:schemeClr val="bg1"/>
              </a:solidFill>
              <a:latin typeface="Russo One" panose="02000503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Russo One" panose="02000503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Russo One" panose="02000503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52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6139542" y="1632856"/>
            <a:ext cx="55408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Russo One" panose="02000503050000020004" pitchFamily="2" charset="0"/>
              </a:rPr>
              <a:t>Settings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Russo One" panose="02000503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Russo One" panose="02000503050000020004" pitchFamily="2" charset="0"/>
              </a:rPr>
              <a:t>Add a new Song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Russo One" panose="02000503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Russo One" panose="02000503050000020004" pitchFamily="2" charset="0"/>
              </a:rPr>
              <a:t>Song which is playing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Russo One" panose="02000503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Russo One" panose="02000503050000020004" pitchFamily="2" charset="0"/>
              </a:rPr>
              <a:t>Down vote a song 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58" y="344471"/>
            <a:ext cx="3440363" cy="611620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cxnSp>
        <p:nvCxnSpPr>
          <p:cNvPr id="9" name="Gerade Verbindung mit Pfeil 8"/>
          <p:cNvCxnSpPr/>
          <p:nvPr/>
        </p:nvCxnSpPr>
        <p:spPr>
          <a:xfrm flipH="1" flipV="1">
            <a:off x="4147457" y="925286"/>
            <a:ext cx="2079172" cy="92528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 flipV="1">
            <a:off x="3766459" y="1023258"/>
            <a:ext cx="2460170" cy="180702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 flipV="1">
            <a:off x="3951514" y="1513114"/>
            <a:ext cx="2275115" cy="231865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 flipV="1">
            <a:off x="4147457" y="3276601"/>
            <a:ext cx="2079172" cy="150222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153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3931104"/>
            <a:ext cx="10515600" cy="1500187"/>
          </a:xfrm>
        </p:spPr>
        <p:txBody>
          <a:bodyPr>
            <a:normAutofit lnSpcReduction="10000"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Russo One" panose="02000503050000020004" pitchFamily="2" charset="0"/>
              </a:rPr>
              <a:t>Explore it yourself </a:t>
            </a:r>
            <a:br>
              <a:rPr lang="en-GB" sz="3600" dirty="0">
                <a:solidFill>
                  <a:schemeClr val="bg1"/>
                </a:solidFill>
                <a:latin typeface="Russo One" panose="02000503050000020004" pitchFamily="2" charset="0"/>
              </a:rPr>
            </a:br>
            <a:br>
              <a:rPr lang="en-GB" sz="3600" dirty="0">
                <a:solidFill>
                  <a:schemeClr val="bg1"/>
                </a:solidFill>
                <a:latin typeface="Russo One" panose="02000503050000020004" pitchFamily="2" charset="0"/>
              </a:rPr>
            </a:br>
            <a:r>
              <a:rPr lang="en-GB" sz="3600" dirty="0">
                <a:solidFill>
                  <a:schemeClr val="bg1"/>
                </a:solidFill>
                <a:latin typeface="Russo One" panose="02000503050000020004" pitchFamily="2" charset="0"/>
              </a:rPr>
              <a:t>Come see us later</a:t>
            </a:r>
          </a:p>
        </p:txBody>
      </p:sp>
    </p:spTree>
    <p:extLst>
      <p:ext uri="{BB962C8B-B14F-4D97-AF65-F5344CB8AC3E}">
        <p14:creationId xmlns:p14="http://schemas.microsoft.com/office/powerpoint/2010/main" val="3291962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80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Russo One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Kompose</dc:title>
  <dc:creator>Mark Arnold</dc:creator>
  <cp:lastModifiedBy>Florian Moser</cp:lastModifiedBy>
  <cp:revision>8</cp:revision>
  <dcterms:created xsi:type="dcterms:W3CDTF">2017-12-10T12:48:47Z</dcterms:created>
  <dcterms:modified xsi:type="dcterms:W3CDTF">2017-12-12T07:20:04Z</dcterms:modified>
</cp:coreProperties>
</file>