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126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695E-C50F-44D9-A809-712B1A0572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91869"/>
            <a:ext cx="9144000" cy="2387600"/>
          </a:xfrm>
        </p:spPr>
        <p:txBody>
          <a:bodyPr anchor="b">
            <a:noAutofit/>
          </a:bodyPr>
          <a:lstStyle>
            <a:lvl1pPr algn="ctr">
              <a:defRPr sz="12800"/>
            </a:lvl1pPr>
          </a:lstStyle>
          <a:p>
            <a:r>
              <a:rPr lang="en-US" dirty="0"/>
              <a:t>BIG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BDF58-B9F8-4E03-978A-C46ECE1C9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420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49678-BBDD-4F85-AF36-68E284E5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99E-283A-4FF5-9643-7953C81F6487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70C2-DA5E-4FFE-AA2D-56449016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EA31E-468B-4C03-90D4-656561CA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003-0A7A-49C5-B3F3-EA1CF126A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9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275A-CCD4-4B81-9DF4-7946B183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5CE70-96D9-45E8-999A-719035169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E0D93-2E6F-4565-B9B0-932889B7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99E-283A-4FF5-9643-7953C81F6487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2469D-66FC-4A39-B242-37A656F7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185E3-CA2D-4896-B4EB-F06EDF25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003-0A7A-49C5-B3F3-EA1CF126A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73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BA9A-9611-407C-8908-4412E080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F0A28-D986-4EA5-A5D5-841FA48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789D-3A93-44EA-ADCF-31171EA1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99E-283A-4FF5-9643-7953C81F6487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B1C7C-835F-4820-BCB2-F508311E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2634-7689-4698-B1BC-59E7CEA4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003-0A7A-49C5-B3F3-EA1CF126A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7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1420-6E28-48FF-A0DD-B4DE8CD4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E8A3-FE81-43C8-BD83-0B9BBAC43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8CBBF-F99C-4820-AA41-532378E8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99E-283A-4FF5-9643-7953C81F6487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947C2-69B5-4A3A-A282-E75787B4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4EF5-9E77-4D7C-A9E5-02588639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003-0A7A-49C5-B3F3-EA1CF126A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04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FA8D-AD5D-4778-8F1E-27EDC1F3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2729-C79F-47A0-8818-0D84E6C70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5B384-FB8D-489C-96C3-8DF1226B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BDEE9-2173-4C1C-9BD9-0A16B0C4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99E-283A-4FF5-9643-7953C81F6487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E2FB1-C3B1-4346-A72F-8B99FFB1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AD5EC-27B4-46B1-9E54-D1DB6EBB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003-0A7A-49C5-B3F3-EA1CF126A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27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09F8-09A2-453A-97B4-2F8E1CDC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34734-DD85-4CF0-8075-202EF47C9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01918-9CD5-4180-8E5A-A5FB59B54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D0ED6-1101-47F2-A8E1-388846A8E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5CD78-7D6D-4A27-BCD2-50ABD54EA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1C027-558D-4946-A64D-8123F8B4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99E-283A-4FF5-9643-7953C81F6487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D6E00-D973-4BFC-AAA9-D10CAB6E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3B99F-A2D2-4D3E-8F03-5281F25E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003-0A7A-49C5-B3F3-EA1CF126A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0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6118-65EC-4B9E-A5A2-6C27722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C81A8-8E3B-4022-B76E-12140B69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99E-283A-4FF5-9643-7953C81F6487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E5D0E-FB6E-4FD5-8858-54F7D6C9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07499-61D2-4E3A-AEFF-30EE7342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003-0A7A-49C5-B3F3-EA1CF126A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49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7487B-6AFC-4531-AD1F-82E7FDBF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99E-283A-4FF5-9643-7953C81F6487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7E9A3-7A4C-47CB-952A-70AB6896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CC3B8-E04C-4BEE-A2B2-903E383E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003-0A7A-49C5-B3F3-EA1CF126A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42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C718-C1A3-428F-B99E-C57AC9F1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60822-E17E-4ACB-AE3E-F6A99471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109BA-A50E-4FF4-B563-EFE0D2428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7DEBA-4192-449C-90CC-E70FCE81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99E-283A-4FF5-9643-7953C81F6487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335C2-627E-492F-AE54-D6B2D908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BFFA9-B2C3-4DD3-B22C-62D45668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003-0A7A-49C5-B3F3-EA1CF126A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13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2BA3-90F1-4E4F-A45D-B96C2C9E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1DFFB-3B32-4FDD-B3FB-DFC3B8569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0A7D7-EA68-4599-962B-7C835B75C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5F838-6101-4281-8DF4-6E0BBA29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99E-283A-4FF5-9643-7953C81F6487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36D4D-597B-4459-BA3A-511318E8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46155-C6D5-44AC-BCB3-8CCFB1B3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003-0A7A-49C5-B3F3-EA1CF126A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53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6AA8C-0D22-466B-9BE2-C74EBD4C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49AD3-6CB4-4E1D-AEC0-204B5DB86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E467C-7B56-409F-B447-11BB4B7C9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899E-283A-4FF5-9643-7953C81F6487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13AB1-9A89-42F0-BD99-BFA747DE0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CF829-27BA-441B-B3D2-2F3379649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B003-0A7A-49C5-B3F3-EA1CF126A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04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4C83-F953-4FE8-8BF8-047268766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1033"/>
            <a:ext cx="9144000" cy="2387600"/>
          </a:xfrm>
        </p:spPr>
        <p:txBody>
          <a:bodyPr/>
          <a:lstStyle/>
          <a:p>
            <a:r>
              <a:rPr lang="en-GB" dirty="0"/>
              <a:t>K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3865856B-0543-4B19-958A-18A7DA280920}"/>
              </a:ext>
            </a:extLst>
          </p:cNvPr>
          <p:cNvSpPr/>
          <p:nvPr/>
        </p:nvSpPr>
        <p:spPr>
          <a:xfrm>
            <a:off x="5036158" y="1821013"/>
            <a:ext cx="2218972" cy="2087620"/>
          </a:xfrm>
          <a:prstGeom prst="fram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CF9B4C-D3E5-4278-BB04-E7590332C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232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4C83-F953-4FE8-8BF8-047268766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7708"/>
            <a:ext cx="9144000" cy="2387600"/>
          </a:xfrm>
        </p:spPr>
        <p:txBody>
          <a:bodyPr/>
          <a:lstStyle/>
          <a:p>
            <a:r>
              <a:rPr lang="en-GB" dirty="0"/>
              <a:t>KOMPOSE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3865856B-0543-4B19-958A-18A7DA280920}"/>
              </a:ext>
            </a:extLst>
          </p:cNvPr>
          <p:cNvSpPr/>
          <p:nvPr/>
        </p:nvSpPr>
        <p:spPr>
          <a:xfrm>
            <a:off x="1573644" y="1827688"/>
            <a:ext cx="9144000" cy="2087620"/>
          </a:xfrm>
          <a:prstGeom prst="fram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D839FBD-0B0C-4E60-A04E-06CCB23AC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29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D7DB9D-601D-49D2-B9ED-15242C210151}"/>
              </a:ext>
            </a:extLst>
          </p:cNvPr>
          <p:cNvSpPr txBox="1"/>
          <p:nvPr/>
        </p:nvSpPr>
        <p:spPr>
          <a:xfrm>
            <a:off x="4936039" y="370029"/>
            <a:ext cx="1811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is a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9CC9AFC-A303-49C5-8EF6-0093E9B44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28" y="340398"/>
            <a:ext cx="4173758" cy="1045294"/>
          </a:xfrm>
        </p:spPr>
        <p:txBody>
          <a:bodyPr/>
          <a:lstStyle/>
          <a:p>
            <a:r>
              <a:rPr lang="en-GB" sz="6000" dirty="0"/>
              <a:t>KOMPOSE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7DB0A804-E33C-4892-8BB0-5655F38DC3DF}"/>
              </a:ext>
            </a:extLst>
          </p:cNvPr>
          <p:cNvSpPr/>
          <p:nvPr/>
        </p:nvSpPr>
        <p:spPr>
          <a:xfrm>
            <a:off x="280328" y="386600"/>
            <a:ext cx="4173758" cy="952890"/>
          </a:xfrm>
          <a:prstGeom prst="fram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B6185C-BF62-488E-8438-5C9812AF4D56}"/>
              </a:ext>
            </a:extLst>
          </p:cNvPr>
          <p:cNvSpPr/>
          <p:nvPr/>
        </p:nvSpPr>
        <p:spPr>
          <a:xfrm>
            <a:off x="0" y="2095778"/>
            <a:ext cx="12192000" cy="47622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DA8706-7CE5-4ABD-A8D7-7FD5C6425623}"/>
              </a:ext>
            </a:extLst>
          </p:cNvPr>
          <p:cNvSpPr txBox="1"/>
          <p:nvPr/>
        </p:nvSpPr>
        <p:spPr>
          <a:xfrm>
            <a:off x="140164" y="2535179"/>
            <a:ext cx="11911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Distributed playlist</a:t>
            </a:r>
          </a:p>
        </p:txBody>
      </p:sp>
    </p:spTree>
    <p:extLst>
      <p:ext uri="{BB962C8B-B14F-4D97-AF65-F5344CB8AC3E}">
        <p14:creationId xmlns:p14="http://schemas.microsoft.com/office/powerpoint/2010/main" val="2248956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FFFFFF"/>
      </a:dk1>
      <a:lt1>
        <a:srgbClr val="44546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Russo One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Open Sans</vt:lpstr>
      <vt:lpstr>Russo One</vt:lpstr>
      <vt:lpstr>Office Theme</vt:lpstr>
      <vt:lpstr>K</vt:lpstr>
      <vt:lpstr>KOMPOSE</vt:lpstr>
      <vt:lpstr>KOMPOSE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Moser</dc:creator>
  <cp:lastModifiedBy>Florian Moser</cp:lastModifiedBy>
  <cp:revision>17</cp:revision>
  <dcterms:created xsi:type="dcterms:W3CDTF">2017-11-17T08:20:56Z</dcterms:created>
  <dcterms:modified xsi:type="dcterms:W3CDTF">2017-11-17T08:47:48Z</dcterms:modified>
</cp:coreProperties>
</file>