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25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0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9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4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7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2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69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8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6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30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9112-266E-4592-BA97-2F0972958E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3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02535" y="6627168"/>
            <a:ext cx="3435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https://www.flaticon.com/free-icon/musical-notes-symbols_11178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941F1CA1-2520-4F85-B7A7-6332DEF826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57600" y="98081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2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EDD2F5B5-C872-4B09-8CC3-DAC7560304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21981" y="3419219"/>
            <a:ext cx="2061358" cy="206135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941F1CA1-2520-4F85-B7A7-6332DEF826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57600" y="980819"/>
            <a:ext cx="4876800" cy="4876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F1B4819D-335D-4B1C-ADB4-9C51625A9F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4914" y="3636818"/>
            <a:ext cx="2061358" cy="206135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3BFCB95E-37E2-4FBA-840B-B6CAEF7426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9234548" y="646216"/>
            <a:ext cx="2061358" cy="206135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2C877D75-239A-48D9-B438-1C7424A0B9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1477982" y="646216"/>
            <a:ext cx="2061358" cy="2061358"/>
          </a:xfrm>
          <a:prstGeom prst="rect">
            <a:avLst/>
          </a:prstGeom>
        </p:spPr>
      </p:pic>
      <p:sp>
        <p:nvSpPr>
          <p:cNvPr id="13" name="Rechteck 3">
            <a:extLst>
              <a:ext uri="{FF2B5EF4-FFF2-40B4-BE49-F238E27FC236}">
                <a16:creationId xmlns:a16="http://schemas.microsoft.com/office/drawing/2014/main" xmlns="" id="{409B4902-8C10-4458-9904-88157AACC5B2}"/>
              </a:ext>
            </a:extLst>
          </p:cNvPr>
          <p:cNvSpPr/>
          <p:nvPr/>
        </p:nvSpPr>
        <p:spPr>
          <a:xfrm>
            <a:off x="8902535" y="6627168"/>
            <a:ext cx="3435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https://www.flaticon.com/free-icon/musical-notes-symbols_11178</a:t>
            </a:r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xmlns="" id="{136BD0E5-A8AB-4EA8-A227-90F286648DE4}"/>
              </a:ext>
            </a:extLst>
          </p:cNvPr>
          <p:cNvSpPr/>
          <p:nvPr/>
        </p:nvSpPr>
        <p:spPr>
          <a:xfrm>
            <a:off x="9433560" y="6396336"/>
            <a:ext cx="35422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4x https://www.flaticon.com/free-icon/quarrel_284159</a:t>
            </a:r>
          </a:p>
        </p:txBody>
      </p:sp>
    </p:spTree>
    <p:extLst>
      <p:ext uri="{BB962C8B-B14F-4D97-AF65-F5344CB8AC3E}">
        <p14:creationId xmlns:p14="http://schemas.microsoft.com/office/powerpoint/2010/main" val="387870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7" y="0"/>
            <a:ext cx="10605104" cy="5965371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3999" y="4462009"/>
            <a:ext cx="9144000" cy="1655762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  <a:latin typeface="Russo One" panose="02000503050000020004" pitchFamily="2" charset="0"/>
              </a:rPr>
              <a:t>THE DISTRIBUTED PLAYLIST</a:t>
            </a:r>
          </a:p>
        </p:txBody>
      </p:sp>
    </p:spTree>
    <p:extLst>
      <p:ext uri="{BB962C8B-B14F-4D97-AF65-F5344CB8AC3E}">
        <p14:creationId xmlns:p14="http://schemas.microsoft.com/office/powerpoint/2010/main" val="138247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412D29FA-47EE-44F0-935C-CCD572C26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40" y="643467"/>
            <a:ext cx="3133724" cy="5571066"/>
          </a:xfrm>
          <a:prstGeom prst="rect">
            <a:avLst/>
          </a:prstGeom>
          <a:ln w="1143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23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B6D7AE6-4C32-459B-A3F5-23F05BB44C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6" y="643467"/>
            <a:ext cx="3133724" cy="5571066"/>
          </a:xfrm>
          <a:prstGeom prst="rect">
            <a:avLst/>
          </a:prstGeom>
          <a:ln w="114300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2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886B889-387B-4EDC-BE0E-0A32CAA4C5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38" y="643467"/>
            <a:ext cx="3133724" cy="5571066"/>
          </a:xfrm>
          <a:prstGeom prst="rect">
            <a:avLst/>
          </a:prstGeom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4916F90F-9129-447A-ABC1-BE07B3CBE9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4" y="643467"/>
            <a:ext cx="3133724" cy="5571066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F590540-E3A0-4B18-AA3A-F005B7147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4" y="643467"/>
            <a:ext cx="3133724" cy="5571066"/>
          </a:xfrm>
          <a:prstGeom prst="rect">
            <a:avLst/>
          </a:prstGeom>
        </p:spPr>
      </p:pic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56954C92-590E-4172-8EAC-2B77F035AD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38" y="643467"/>
            <a:ext cx="3133724" cy="5571066"/>
          </a:xfrm>
          <a:prstGeom prst="rect">
            <a:avLst/>
          </a:prstGeom>
          <a:ln w="1143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FD3A0259-A88C-4692-8441-1D3309C17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4" y="643468"/>
            <a:ext cx="3133724" cy="5571065"/>
          </a:xfrm>
          <a:prstGeom prst="rect">
            <a:avLst/>
          </a:prstGeom>
          <a:ln w="1143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4" y="5843291"/>
            <a:ext cx="3133724" cy="3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6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2678906"/>
            <a:ext cx="105156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  <a:t>explore it yourself </a:t>
            </a:r>
            <a:b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</a:br>
            <a: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  <a:t/>
            </a:r>
            <a:b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</a:br>
            <a: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  <a:t>come see us later</a:t>
            </a:r>
          </a:p>
        </p:txBody>
      </p:sp>
    </p:spTree>
    <p:extLst>
      <p:ext uri="{BB962C8B-B14F-4D97-AF65-F5344CB8AC3E}">
        <p14:creationId xmlns:p14="http://schemas.microsoft.com/office/powerpoint/2010/main" val="329196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Russo One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Kompose</dc:title>
  <dc:creator>Mark Arnold</dc:creator>
  <cp:lastModifiedBy>Mark Arnold</cp:lastModifiedBy>
  <cp:revision>17</cp:revision>
  <dcterms:created xsi:type="dcterms:W3CDTF">2017-12-10T12:48:47Z</dcterms:created>
  <dcterms:modified xsi:type="dcterms:W3CDTF">2017-12-12T15:44:12Z</dcterms:modified>
</cp:coreProperties>
</file>