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Добавление к сайту остальные элементы. Сделать запись для персональных проектов. Сделать пост по прошедшей недели.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Написать о персональном проекте (рис. 1 )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Редактирование</a:t>
            </a:r>
            <a:r>
              <a:rPr/>
              <a:t> </a:t>
            </a:r>
            <a:r>
              <a:rPr/>
              <a:t>шаблона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Написать пост о прошедшей недели (рис. 2 )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600200"/>
            <a:ext cx="657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Пост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прошедшей</a:t>
            </a:r>
            <a:r>
              <a:rPr/>
              <a:t> </a:t>
            </a:r>
            <a:r>
              <a:rPr/>
              <a:t>недели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Написать пост по теме языки научного программирования (рис. 3 )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600200"/>
            <a:ext cx="657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Языки</a:t>
            </a:r>
            <a:r>
              <a:rPr/>
              <a:t> </a:t>
            </a:r>
            <a:r>
              <a:rPr/>
              <a:t>научного</a:t>
            </a:r>
            <a:r>
              <a:rPr/>
              <a:t> </a:t>
            </a:r>
            <a:r>
              <a:rPr/>
              <a:t>программирования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этом этапе мы добавили к нашему сайту остальные элементы.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№5</dc:title>
  <dc:creator/>
  <cp:keywords/>
  <dcterms:created xsi:type="dcterms:W3CDTF">2022-05-28T20:16:01Z</dcterms:created>
  <dcterms:modified xsi:type="dcterms:W3CDTF">2022-05-28T20:16:01Z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