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3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1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1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3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2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9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3AA78-7B57-4308-9B36-B782236E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ru-RU" dirty="0"/>
              <a:t>Лабораторная работа №9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EA11FC-99A7-4505-A37D-871454A8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ru-RU" dirty="0"/>
              <a:t>Студент: Баротов Комрон</a:t>
            </a:r>
          </a:p>
          <a:p>
            <a:r>
              <a:rPr lang="ru-RU" dirty="0"/>
              <a:t>Группа: НБИ-01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262E5-FD02-0142-B8F9-E15DFB756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7" r="48023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7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D228D-DBF1-44CD-A03E-9274F256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СПАСИБО ЗА ВНИМАНИЕ!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EAB9111-5E34-3104-A21F-CFFC6AC7F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943" y="681645"/>
            <a:ext cx="548605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7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B773A-40EB-4145-8DDF-990661E5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ru-RU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86775-C684-45C0-92EC-4BD61BE6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Познакомиться с операционной системой Linux. Получить практические навыки работы с редактором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Emacs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73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6CC8-9F45-4DA7-B60A-481A5B0A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DFC1E7-1828-41CB-878D-0B5F83BA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1.Откроем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Emacs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создадим файл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07.</a:t>
            </a:r>
            <a:r>
              <a:rPr lang="en-GB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Наберём следующий текст: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0FFDE6-6850-4F23-8737-473EDEBD17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7755" y="2691638"/>
            <a:ext cx="9313087" cy="31897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5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39C95-2316-49EE-9A35-83486833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9670A-C9F7-423A-829C-A3CE9B8D3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Вырежем одной командой целую строку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Вставим эту строку в конец файла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46109E-A0E2-4393-950E-3D40E91C5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9855" y="2691638"/>
            <a:ext cx="9048888" cy="31897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5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81626-B8A6-4EC9-B6B8-1592BD77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6BFF9-F2D4-4EE5-88D8-3192939A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Выделим область текста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Скопируем в буфер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Вставим этот область в конец файла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A17328-AA33-4411-9EAB-B556492652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260" y="3339292"/>
            <a:ext cx="5326632" cy="189095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C82B8B-7202-4B88-8038-432F4260C7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8530" y="3345382"/>
            <a:ext cx="5329858" cy="187877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4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4D868-AB84-41A7-BEFC-E35D14C9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7B980-7FC2-4A27-BBD0-AB08944A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Переместим курсор в начало и конец строки</a:t>
            </a:r>
            <a:endParaRPr lang="ru-RU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Переместим курсор в начало и конец буфера</a:t>
            </a:r>
            <a:endParaRPr lang="ru-RU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ru-RU" sz="22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48DBAB-EA18-4E35-8A3B-9EC73658EE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4114" y="2691638"/>
            <a:ext cx="8860370" cy="31897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2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965E7-E028-4766-AD22-5E928001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A654B-62F1-4990-93CC-F9B8F5BE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Выведем список активных буферов на экран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Потом закроем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E7BCAE-0101-45B5-909A-39566B7C34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0947" y="2691638"/>
            <a:ext cx="8126704" cy="31897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5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3B3D5-7BC4-4E30-9197-BB3A2E6E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6069B-2D84-4671-8099-E5247DD7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Поделим наш фрейм на 4 окна </a:t>
            </a:r>
            <a:endParaRPr lang="ru-RU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каждом из четырёх созданных окон открываем новый файл и введем несколько строк текста</a:t>
            </a:r>
            <a:endParaRPr lang="ru-RU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ru-RU" sz="22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D01AE-9D88-4854-8D69-0198C00D3E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4713" y="2691638"/>
            <a:ext cx="8339171" cy="31897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9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D9AA6-5A36-436B-AEE5-92644B53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9C934-75E1-417E-9F13-2FB36BD7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Перейдём в режим поиска и найдём несколько  слов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Переключимся между результатами поиска 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Выйдем из режим поиска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ru-RU" sz="20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BC0F35-55FF-4E98-9876-A7600FAAC1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0699" y="2691638"/>
            <a:ext cx="4267199" cy="31897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0640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4FA9EB"/>
      </a:accent1>
      <a:accent2>
        <a:srgbClr val="38B3B3"/>
      </a:accent2>
      <a:accent3>
        <a:srgbClr val="33B680"/>
      </a:accent3>
      <a:accent4>
        <a:srgbClr val="2EB946"/>
      </a:accent4>
      <a:accent5>
        <a:srgbClr val="55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Neue Haas Grotesk Text Pro</vt:lpstr>
      <vt:lpstr>Symbol</vt:lpstr>
      <vt:lpstr>Times New Roman</vt:lpstr>
      <vt:lpstr>PunchcardVTI</vt:lpstr>
      <vt:lpstr>Лабораторная работа №9</vt:lpstr>
      <vt:lpstr>Цель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</dc:title>
  <dc:creator>Баротов Комрон Мирзоджонович</dc:creator>
  <cp:lastModifiedBy>Баротов Комрон Мирзоджонович</cp:lastModifiedBy>
  <cp:revision>1</cp:revision>
  <dcterms:created xsi:type="dcterms:W3CDTF">2022-05-21T10:13:17Z</dcterms:created>
  <dcterms:modified xsi:type="dcterms:W3CDTF">2022-05-21T10:18:48Z</dcterms:modified>
</cp:coreProperties>
</file>