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CBAC5-EE3E-4C35-B06D-0437864D0C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CC1DE-7B12-4231-B5E9-A613A5D88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87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C1DE-7B12-4231-B5E9-A613A5D88D1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9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1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81F24-CB9B-4556-8CC7-72C91EDB8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ru-RU" dirty="0"/>
              <a:t>Лабораторная работа №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3DC34B-7AE7-4B8B-84A5-5F71A87EB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Студент: Баротов Комрон</a:t>
            </a:r>
          </a:p>
          <a:p>
            <a:r>
              <a:rPr lang="ru-RU" dirty="0">
                <a:solidFill>
                  <a:schemeClr val="bg1"/>
                </a:solidFill>
              </a:rPr>
              <a:t>Группа: НБИ-01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91818-EF1C-C3E4-67FA-4F178D4CB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2" r="22920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D5917-41E2-4311-9D12-472D26FB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Цель работы: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9E8B6-C70D-4194-B115-68BC384A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 </a:t>
            </a:r>
          </a:p>
        </p:txBody>
      </p:sp>
      <p:pic>
        <p:nvPicPr>
          <p:cNvPr id="5" name="Picture 4" descr="Стрелка, очистка сбояая цель глаз бык">
            <a:extLst>
              <a:ext uri="{FF2B5EF4-FFF2-40B4-BE49-F238E27FC236}">
                <a16:creationId xmlns:a16="http://schemas.microsoft.com/office/drawing/2014/main" id="{680E7EF0-9203-0CC5-9A85-77EC199C6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1" r="5000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BDEB3-0EB4-455E-AF67-485CD99A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Ход работы: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667E9-CF67-4C77-BCB5-0618C18E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sz="1800" b="1" kern="150" dirty="0">
                <a:effectLst/>
                <a:latin typeface="Liberation Serif"/>
                <a:ea typeface="Noto Serif CJK SC"/>
                <a:cs typeface="Lohit Devanagari"/>
              </a:rPr>
              <a:t> 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Скопируем каталог 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usr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include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sys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io.h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в домашний каталог. В домашнем каталоге создаём директорию  </a:t>
            </a:r>
            <a:br>
              <a:rPr lang="en-GB" sz="1800" kern="150" dirty="0">
                <a:latin typeface="Liberation Serif"/>
                <a:ea typeface="Noto Serif CJK SC"/>
                <a:cs typeface="Lohit Devanagari"/>
              </a:rPr>
            </a:br>
            <a:r>
              <a:rPr lang="en-GB" sz="1800" b="1" i="1" kern="150" dirty="0"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.</a:t>
            </a:r>
            <a:r>
              <a:rPr lang="en-GB" sz="1800" b="1" i="1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</a:p>
          <a:p>
            <a:endParaRPr lang="ru-RU" sz="1800" b="1" i="1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ru-RU" dirty="0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2211D272-312C-412C-8C1F-82B29CDA9EB7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89714" y="3540160"/>
            <a:ext cx="6119495" cy="219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2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BFD74-D13C-43AE-8E69-40B6CA99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8C15B7-BECD-4AB8-895F-23DB0DBB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Переместим файл </a:t>
            </a:r>
            <a:r>
              <a:rPr lang="ru-RU" sz="1800" i="1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equipment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sz="1800" i="1" kern="150" dirty="0">
                <a:effectLst/>
                <a:latin typeface="Liberation Serif"/>
                <a:ea typeface="Noto Serif CJK SC"/>
                <a:cs typeface="Lohit Devanagari"/>
              </a:rPr>
              <a:t> 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в каталог    </a:t>
            </a:r>
            <a:r>
              <a:rPr lang="ru-RU" sz="1800" kern="150" dirty="0" err="1"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 . Переименуем</a:t>
            </a:r>
            <a:r>
              <a:rPr lang="en-GB" sz="18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GB" sz="1800" kern="150" dirty="0" err="1"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en-GB" sz="1800" kern="150" dirty="0">
                <a:effectLst/>
                <a:latin typeface="Liberation Serif"/>
                <a:ea typeface="Noto Serif CJK SC"/>
                <a:cs typeface="Lohit Devanagari"/>
              </a:rPr>
              <a:t>/equipment  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на</a:t>
            </a:r>
            <a:r>
              <a:rPr lang="en-GB" sz="1800" kern="150" dirty="0">
                <a:effectLst/>
                <a:latin typeface="Liberation Serif"/>
                <a:ea typeface="Noto Serif CJK SC"/>
                <a:cs typeface="Lohit Devanagari"/>
              </a:rPr>
              <a:t>  </a:t>
            </a:r>
            <a:r>
              <a:rPr lang="en-GB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en-GB" sz="1800" b="1" i="1" kern="150" dirty="0"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en-GB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equiplist</a:t>
            </a:r>
            <a:r>
              <a:rPr lang="en-GB" sz="1800" b="1" i="1" kern="150" dirty="0">
                <a:effectLst/>
                <a:latin typeface="Liberation Serif"/>
                <a:ea typeface="Noto Serif CJK SC"/>
                <a:cs typeface="Lohit Devanagari"/>
              </a:rPr>
              <a:t>.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</a:p>
          <a:p>
            <a:endParaRPr lang="ru-RU" sz="1800" b="1" i="1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ru-RU" dirty="0"/>
          </a:p>
        </p:txBody>
      </p:sp>
      <p:pic>
        <p:nvPicPr>
          <p:cNvPr id="4" name="Изображение2">
            <a:extLst>
              <a:ext uri="{FF2B5EF4-FFF2-40B4-BE49-F238E27FC236}">
                <a16:creationId xmlns:a16="http://schemas.microsoft.com/office/drawing/2014/main" id="{870BB7C8-6B57-4D3D-88F8-3559E7FEA96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18956" y="3570050"/>
            <a:ext cx="5600915" cy="14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5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05A1A-C28B-4103-AF36-ECCBA44B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CB44F-DDA4-4848-AF3B-5D4FCC37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>
                <a:solidFill>
                  <a:schemeClr val="bg1"/>
                </a:solidFill>
              </a:rPr>
              <a:t>3.</a:t>
            </a:r>
            <a:r>
              <a:rPr lang="ru-RU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Создадим  в домашнем каталоге файл </a:t>
            </a:r>
            <a:r>
              <a:rPr lang="ru-RU" b="1" i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abc1</a:t>
            </a:r>
            <a:r>
              <a:rPr lang="ru-RU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и скопируем его в каталог</a:t>
            </a:r>
            <a:br>
              <a:rPr lang="ru-RU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</a:br>
            <a:r>
              <a:rPr lang="ru-RU" b="1" i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b="1" i="1" kern="150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ru-RU" b="1" i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, </a:t>
            </a:r>
            <a:r>
              <a:rPr lang="ru-RU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назовем его </a:t>
            </a:r>
            <a:r>
              <a:rPr lang="ru-RU" b="1" i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equiplist2. </a:t>
            </a:r>
            <a:r>
              <a:rPr lang="ru-RU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Создаем каталог с именем </a:t>
            </a:r>
            <a:r>
              <a:rPr lang="ru-RU" kern="150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equipment</a:t>
            </a:r>
            <a:r>
              <a:rPr lang="ru-RU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в каталоге ~/</a:t>
            </a:r>
            <a:r>
              <a:rPr lang="ru-RU" kern="150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ru-RU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. </a:t>
            </a:r>
            <a:r>
              <a:rPr lang="ru-RU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Переместим файлы 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b="1" i="1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ru-RU" b="1" i="1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equiplist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и 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equiplist2</a:t>
            </a:r>
            <a:r>
              <a:rPr lang="ru-RU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в каталог  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b="1" i="1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ru-RU" b="1" i="1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equipment</a:t>
            </a:r>
            <a:r>
              <a:rPr lang="ru-RU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.</a:t>
            </a:r>
            <a:r>
              <a:rPr lang="ru-RU" dirty="0">
                <a:solidFill>
                  <a:schemeClr val="bg1"/>
                </a:solidFill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Создадим и переместим каталог 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b="1" i="1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newdir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в каталог 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b="1" i="1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ski.plases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и назовем его </a:t>
            </a:r>
            <a:r>
              <a:rPr lang="ru-RU" b="1" i="1" dirty="0" err="1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plans</a:t>
            </a:r>
            <a:r>
              <a:rPr lang="ru-RU" b="1" i="1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. </a:t>
            </a:r>
            <a:endParaRPr lang="ru-RU" b="1" i="1" dirty="0">
              <a:solidFill>
                <a:schemeClr val="bg1"/>
              </a:solidFill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0000"/>
              </a:lnSpc>
            </a:pPr>
            <a:endParaRPr lang="ru-RU" b="1" i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0000"/>
              </a:lnSpc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9D0D5E31-E108-45BD-8136-A3274A0BD4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8196" y="1102031"/>
            <a:ext cx="5139252" cy="1400446"/>
          </a:xfrm>
          <a:prstGeom prst="rect">
            <a:avLst/>
          </a:prstGeom>
        </p:spPr>
      </p:pic>
      <p:pic>
        <p:nvPicPr>
          <p:cNvPr id="5" name="Изображение4">
            <a:extLst>
              <a:ext uri="{FF2B5EF4-FFF2-40B4-BE49-F238E27FC236}">
                <a16:creationId xmlns:a16="http://schemas.microsoft.com/office/drawing/2014/main" id="{0FA5E090-8CF6-41EB-B63B-A40431E451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8196" y="4268692"/>
            <a:ext cx="5139252" cy="11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5D03E60-6F40-4141-A981-B061EA33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E2EB7E5-B231-4A9C-A185-467EC118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12494-3B8D-4481-99C8-CC99045F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2566497"/>
          </a:xfrm>
        </p:spPr>
        <p:txBody>
          <a:bodyPr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EE118C08-8B55-40E3-9CEC-FBF3E7856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491841E-34C3-4260-9589-F78AE5FE2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7C1B3BAE-A5DE-4215-8FBA-A815A042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DCDD7-DBFA-4B05-9198-9D60DA4D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664167"/>
            <a:ext cx="5306648" cy="25127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700"/>
              <a:t>4. </a:t>
            </a:r>
            <a:r>
              <a:rPr lang="ru-RU" sz="1700" kern="150">
                <a:effectLst/>
                <a:latin typeface="Liberation Serif"/>
                <a:ea typeface="Noto Serif CJK SC"/>
                <a:cs typeface="Lohit Devanagari"/>
              </a:rPr>
              <a:t>Определим опции команды </a:t>
            </a:r>
            <a:r>
              <a:rPr lang="ru-RU" sz="1700" b="1" i="1" kern="150" err="1">
                <a:effectLst/>
                <a:latin typeface="Liberation Serif"/>
                <a:ea typeface="Noto Serif CJK SC"/>
                <a:cs typeface="Lohit Devanagari"/>
              </a:rPr>
              <a:t>chmod</a:t>
            </a:r>
            <a:r>
              <a:rPr lang="ru-RU" sz="1700" kern="150">
                <a:effectLst/>
                <a:latin typeface="Liberation Serif"/>
                <a:ea typeface="Noto Serif CJK SC"/>
                <a:cs typeface="Lohit Devanagari"/>
              </a:rPr>
              <a:t>, необходимые для того, чтобы присвоить перечисленным ниже файлам выделенные права доступа, считая, что в начале таких прав нет:</a:t>
            </a:r>
            <a:br>
              <a:rPr lang="ru-RU" sz="1700" kern="150">
                <a:effectLst/>
                <a:latin typeface="Liberation Serif"/>
                <a:ea typeface="Noto Serif CJK SC"/>
                <a:cs typeface="Lohit Devanagari"/>
              </a:rPr>
            </a:b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3.1. 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drwxr</a:t>
            </a: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--r-- ... 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australia</a:t>
            </a:r>
            <a:b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</a:b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3.2. 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drwx</a:t>
            </a: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--x--x ... 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play</a:t>
            </a:r>
            <a:b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</a:b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3.3. -r-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xr</a:t>
            </a: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--r-- ... 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my_os</a:t>
            </a:r>
            <a:b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</a:b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3.4. -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rw</a:t>
            </a: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-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rw</a:t>
            </a: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-r-- ... </a:t>
            </a:r>
            <a:r>
              <a:rPr lang="ru-RU" sz="1700" i="1" kern="150" err="1">
                <a:effectLst/>
                <a:latin typeface="Liberation Serif"/>
                <a:ea typeface="Noto Serif CJK SC"/>
                <a:cs typeface="Lohit Devanagari"/>
              </a:rPr>
              <a:t>feathers</a:t>
            </a:r>
            <a:r>
              <a:rPr lang="ru-RU" sz="1700" i="1" kern="150">
                <a:effectLst/>
                <a:latin typeface="Liberation Serif"/>
                <a:ea typeface="Noto Serif CJK SC"/>
                <a:cs typeface="Lohit Devanagari"/>
              </a:rPr>
              <a:t> </a:t>
            </a:r>
          </a:p>
          <a:p>
            <a:pPr>
              <a:lnSpc>
                <a:spcPct val="110000"/>
              </a:lnSpc>
            </a:pPr>
            <a:endParaRPr lang="ru-RU" sz="1700"/>
          </a:p>
        </p:txBody>
      </p:sp>
      <p:pic>
        <p:nvPicPr>
          <p:cNvPr id="4" name="Изображение5">
            <a:extLst>
              <a:ext uri="{FF2B5EF4-FFF2-40B4-BE49-F238E27FC236}">
                <a16:creationId xmlns:a16="http://schemas.microsoft.com/office/drawing/2014/main" id="{90A7F45B-4B62-4CBC-B005-B62F924C27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609" y="3660833"/>
            <a:ext cx="4790658" cy="25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3DE74-7105-4DBB-8729-7EAA0842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366BB-48B0-48E7-B162-44B8BBCB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5.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Просмотрим содержимое файла 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etc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password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.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Скопируем файл 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feathers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в файл 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file.old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. Переместим  файл 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file.old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sz="1800" kern="150" dirty="0">
                <a:effectLst/>
                <a:latin typeface="Liberation Serif"/>
                <a:ea typeface="Noto Serif CJK SC"/>
                <a:cs typeface="Lohit Devanagari"/>
              </a:rPr>
              <a:t>в каталог 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sz="1800" b="1" i="1" kern="150" dirty="0" err="1">
                <a:effectLst/>
                <a:latin typeface="Liberation Serif"/>
                <a:ea typeface="Noto Serif CJK SC"/>
                <a:cs typeface="Lohit Devanagari"/>
              </a:rPr>
              <a:t>play</a:t>
            </a:r>
            <a:r>
              <a:rPr lang="ru-RU" sz="1800" b="1" i="1" kern="150" dirty="0">
                <a:effectLst/>
                <a:latin typeface="Liberation Serif"/>
                <a:ea typeface="Noto Serif CJK SC"/>
                <a:cs typeface="Lohit Devanagari"/>
              </a:rPr>
              <a:t>. </a:t>
            </a:r>
          </a:p>
          <a:p>
            <a:endParaRPr lang="ru-RU" sz="1800" b="1" i="1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ru-RU" dirty="0"/>
              <a:t> </a:t>
            </a:r>
          </a:p>
        </p:txBody>
      </p:sp>
      <p:pic>
        <p:nvPicPr>
          <p:cNvPr id="6" name="Изображение6">
            <a:extLst>
              <a:ext uri="{FF2B5EF4-FFF2-40B4-BE49-F238E27FC236}">
                <a16:creationId xmlns:a16="http://schemas.microsoft.com/office/drawing/2014/main" id="{A09B5ABC-9EE1-438D-8063-C7FC0F5A6A3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7556" y="3429000"/>
            <a:ext cx="4610100" cy="2533650"/>
          </a:xfrm>
          <a:prstGeom prst="rect">
            <a:avLst/>
          </a:prstGeom>
        </p:spPr>
      </p:pic>
      <p:pic>
        <p:nvPicPr>
          <p:cNvPr id="7" name="Изображение7">
            <a:extLst>
              <a:ext uri="{FF2B5EF4-FFF2-40B4-BE49-F238E27FC236}">
                <a16:creationId xmlns:a16="http://schemas.microsoft.com/office/drawing/2014/main" id="{31F54ABB-2B1A-434E-965B-599AA914E3D2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43840" y="4376738"/>
            <a:ext cx="5734685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D03E60-6F40-4141-A981-B061EA33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EB7E5-B231-4A9C-A185-467EC118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924F7-6FD1-47A5-80C0-C95FF97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2566497"/>
          </a:xfrm>
        </p:spPr>
        <p:txBody>
          <a:bodyPr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118C08-8B55-40E3-9CEC-FBF3E7856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1841E-34C3-4260-9589-F78AE5FE2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1B3BAE-A5DE-4215-8FBA-A815A042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566BA-9038-48FF-A2BE-323CCCF9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664167"/>
            <a:ext cx="5306648" cy="2512795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b="1" kern="150">
                <a:latin typeface="Liberation Serif"/>
              </a:rPr>
              <a:t>6.</a:t>
            </a: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 Скопируем каталог </a:t>
            </a:r>
            <a:r>
              <a:rPr lang="ru-RU" b="1" i="1" kern="150"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b="1" i="1" kern="150" err="1">
                <a:effectLst/>
                <a:latin typeface="Liberation Serif"/>
                <a:ea typeface="Noto Serif CJK SC"/>
                <a:cs typeface="Lohit Devanagari"/>
              </a:rPr>
              <a:t>play</a:t>
            </a: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 в каталог</a:t>
            </a:r>
            <a:r>
              <a:rPr lang="ru-RU" b="1" i="1" kern="150">
                <a:effectLst/>
                <a:latin typeface="Liberation Serif"/>
                <a:ea typeface="Noto Serif CJK SC"/>
                <a:cs typeface="Lohit Devanagari"/>
              </a:rPr>
              <a:t> ~/</a:t>
            </a:r>
            <a:r>
              <a:rPr lang="ru-RU" b="1" i="1" kern="150" err="1">
                <a:effectLst/>
                <a:latin typeface="Liberation Serif"/>
                <a:ea typeface="Noto Serif CJK SC"/>
                <a:cs typeface="Lohit Devanagari"/>
              </a:rPr>
              <a:t>fun</a:t>
            </a:r>
            <a:r>
              <a:rPr lang="ru-RU" b="1" i="1" kern="150">
                <a:effectLst/>
                <a:latin typeface="Liberation Serif"/>
                <a:ea typeface="Noto Serif CJK SC"/>
                <a:cs typeface="Lohit Devanagari"/>
              </a:rPr>
              <a:t>. </a:t>
            </a: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Переместим каталог </a:t>
            </a:r>
            <a:r>
              <a:rPr lang="ru-RU" b="1" i="1" kern="150"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b="1" i="1" kern="150" err="1">
                <a:effectLst/>
                <a:latin typeface="Liberation Serif"/>
                <a:ea typeface="Noto Serif CJK SC"/>
                <a:cs typeface="Lohit Devanagari"/>
              </a:rPr>
              <a:t>fun</a:t>
            </a:r>
            <a:r>
              <a:rPr lang="ru-RU" b="1" i="1" kern="15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в каталог </a:t>
            </a:r>
            <a:r>
              <a:rPr lang="ru-RU" b="1" i="1" kern="150">
                <a:effectLst/>
                <a:latin typeface="Liberation Serif"/>
                <a:ea typeface="Noto Serif CJK SC"/>
                <a:cs typeface="Lohit Devanagari"/>
              </a:rPr>
              <a:t>~/</a:t>
            </a:r>
            <a:r>
              <a:rPr lang="ru-RU" b="1" i="1" kern="150" err="1">
                <a:effectLst/>
                <a:latin typeface="Liberation Serif"/>
                <a:ea typeface="Noto Serif CJK SC"/>
                <a:cs typeface="Lohit Devanagari"/>
              </a:rPr>
              <a:t>play</a:t>
            </a:r>
            <a:r>
              <a:rPr lang="ru-RU" b="1" i="1" kern="15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ru-RU" kern="150">
                <a:effectLst/>
                <a:latin typeface="Liberation Serif"/>
                <a:ea typeface="Noto Serif CJK SC"/>
                <a:cs typeface="Lohit Devanagari"/>
              </a:rPr>
              <a:t>и назовем его </a:t>
            </a:r>
            <a:r>
              <a:rPr lang="ru-RU" b="1" i="1" kern="150" err="1">
                <a:effectLst/>
                <a:latin typeface="Liberation Serif"/>
                <a:ea typeface="Noto Serif CJK SC"/>
                <a:cs typeface="Lohit Devanagari"/>
              </a:rPr>
              <a:t>games</a:t>
            </a:r>
            <a:r>
              <a:rPr lang="ru-RU" b="1" i="1" kern="150">
                <a:effectLst/>
                <a:latin typeface="Liberation Serif"/>
                <a:ea typeface="Noto Serif CJK SC"/>
                <a:cs typeface="Lohit Devanagari"/>
              </a:rPr>
              <a:t>. </a:t>
            </a:r>
          </a:p>
          <a:p>
            <a:endParaRPr lang="ru-RU" b="1" i="1" kern="15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ru-RU" dirty="0"/>
          </a:p>
        </p:txBody>
      </p:sp>
      <p:pic>
        <p:nvPicPr>
          <p:cNvPr id="4" name="Изображение8">
            <a:extLst>
              <a:ext uri="{FF2B5EF4-FFF2-40B4-BE49-F238E27FC236}">
                <a16:creationId xmlns:a16="http://schemas.microsoft.com/office/drawing/2014/main" id="{31266964-EABC-4D2D-BA06-F5FC1A2ACD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3830955"/>
            <a:ext cx="5536276" cy="21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C27906-3491-4D48-A4BD-F9C88381A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7279"/>
            <a:ext cx="6095998" cy="2290721"/>
            <a:chOff x="6095998" y="-9073"/>
            <a:chExt cx="6096002" cy="686707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C35472-1DEA-4BA5-81A5-28525E1D5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8634E4-D3C6-4641-9894-E7A37348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8" y="-9073"/>
              <a:ext cx="6095998" cy="685800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03B67-9216-4EBF-9B8C-94D50599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4" y="397275"/>
            <a:ext cx="5230446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Спасибо</a:t>
            </a:r>
            <a:r>
              <a:rPr lang="en-US" dirty="0"/>
              <a:t> </a:t>
            </a:r>
            <a:r>
              <a:rPr lang="en-US"/>
              <a:t>за</a:t>
            </a:r>
            <a:r>
              <a:rPr lang="en-US" dirty="0"/>
              <a:t> </a:t>
            </a:r>
            <a:r>
              <a:rPr lang="en-US"/>
              <a:t>внимание</a:t>
            </a:r>
            <a:r>
              <a:rPr lang="en-US" dirty="0"/>
              <a:t>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A7B96C3-1B2B-39A9-C23D-EEAA7E2BA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930" y="927984"/>
            <a:ext cx="501396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5497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332</Words>
  <Application>Microsoft Office PowerPoint</Application>
  <PresentationFormat>Широкоэкранный</PresentationFormat>
  <Paragraphs>21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Bahnschrift</vt:lpstr>
      <vt:lpstr>Calibri</vt:lpstr>
      <vt:lpstr>Liberation Serif</vt:lpstr>
      <vt:lpstr>MatrixVTI</vt:lpstr>
      <vt:lpstr>Лабораторная работа № 5</vt:lpstr>
      <vt:lpstr>Цель работы:  </vt:lpstr>
      <vt:lpstr>Ход работы:  </vt:lpstr>
      <vt:lpstr>Ход работы: </vt:lpstr>
      <vt:lpstr>Ход работы: </vt:lpstr>
      <vt:lpstr>Ход работы: </vt:lpstr>
      <vt:lpstr>Ход работы: </vt:lpstr>
      <vt:lpstr>Ход работы: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5</dc:title>
  <dc:creator>Баротов Комрон Мирзоджонович</dc:creator>
  <cp:lastModifiedBy>Баротов Комрон Мирзоджонович</cp:lastModifiedBy>
  <cp:revision>2</cp:revision>
  <dcterms:created xsi:type="dcterms:W3CDTF">2022-05-07T16:28:55Z</dcterms:created>
  <dcterms:modified xsi:type="dcterms:W3CDTF">2022-05-07T16:43:49Z</dcterms:modified>
</cp:coreProperties>
</file>