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5/14/2022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40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21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33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78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85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74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71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84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97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3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4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E37F9E6C-BAE7-8778-89BE-BFC83D1D8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26" b="1236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941019-E400-4EEB-9743-2A95F618F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r>
              <a:rPr lang="ru-RU" sz="5000"/>
              <a:t>Лабораторная работа №8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B34E0A7-55F7-4581-B29D-0DD366DD4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ru-RU" dirty="0"/>
              <a:t>Студент: Баротов Комрон</a:t>
            </a:r>
          </a:p>
          <a:p>
            <a:r>
              <a:rPr lang="ru-RU" dirty="0"/>
              <a:t>Группа: НБИ-01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3057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5B9E2-3294-495C-A55C-D618600E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r>
              <a:rPr lang="ru-RU" dirty="0"/>
              <a:t>Цель работы: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464A76-F761-49E7-B67E-AE2F26E0E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Познакомиться с операционной системой Linux. Получить практические навыки работы с редактором </a:t>
            </a:r>
            <a:r>
              <a:rPr lang="ru-RU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установленным по умолчанию практически во всех дистрибутивах. 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7" name="Graphic 6" descr="Робот">
            <a:extLst>
              <a:ext uri="{FF2B5EF4-FFF2-40B4-BE49-F238E27FC236}">
                <a16:creationId xmlns:a16="http://schemas.microsoft.com/office/drawing/2014/main" id="{987275A8-7C4C-9CC0-A73A-BC6723A09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8823" y="681645"/>
            <a:ext cx="5486059" cy="548605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69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D55A1-B38E-4127-8318-1C239994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F0B5DE-806A-45F0-AEEF-83596E0A1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.Создадим каталог /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06. Перейдём в этот каталог 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вызовим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редактор 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создадим файл 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hello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7FAB2F-CB3D-459E-AAA9-F71DC985C6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8860" y="3121866"/>
            <a:ext cx="568515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1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F2EE1-73C1-4433-9172-77362B703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60" cy="1268984"/>
          </a:xfrm>
        </p:spPr>
        <p:txBody>
          <a:bodyPr>
            <a:normAutofit/>
          </a:bodyPr>
          <a:lstStyle/>
          <a:p>
            <a:r>
              <a:rPr lang="ru-RU" dirty="0"/>
              <a:t>Ход работы: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209604-CF15-4BAE-A9D8-67C73C7F2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60" cy="3601212"/>
          </a:xfrm>
        </p:spPr>
        <p:txBody>
          <a:bodyPr>
            <a:normAutofit/>
          </a:bodyPr>
          <a:lstStyle/>
          <a:p>
            <a:r>
              <a:rPr lang="ru-RU" dirty="0"/>
              <a:t>2 </a:t>
            </a:r>
            <a:r>
              <a:rPr lang="ru-RU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Нажмем клавишу</a:t>
            </a:r>
            <a:r>
              <a:rPr lang="ru-RU" b="1" u="sng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u="sng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пишем следующий текст </a:t>
            </a:r>
            <a:endParaRPr lang="ru-RU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24F3FA-F45E-410F-ADCC-7F80E349C9FD}"/>
              </a:ext>
            </a:extLst>
          </p:cNvPr>
          <p:cNvPicPr/>
          <p:nvPr/>
        </p:nvPicPr>
        <p:blipFill rotWithShape="1">
          <a:blip r:embed="rId2"/>
          <a:srcRect l="4883" r="43088" b="-1"/>
          <a:stretch/>
        </p:blipFill>
        <p:spPr>
          <a:xfrm>
            <a:off x="5263860" y="681645"/>
            <a:ext cx="6273249" cy="548605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484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43E5C6-D76B-4528-8313-4FE00E1CA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r>
              <a:rPr lang="ru-RU" dirty="0"/>
              <a:t>Ход работы: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FB7B79-86A0-4A21-8AA3-9724D934F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/>
          </a:bodyPr>
          <a:lstStyle/>
          <a:p>
            <a:r>
              <a:rPr lang="ru-RU" dirty="0"/>
              <a:t>3.</a:t>
            </a:r>
            <a:r>
              <a:rPr lang="ru-RU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Нажимаем : для перехода в  режим последней строки. Теперь нажмём </a:t>
            </a:r>
            <a:r>
              <a:rPr lang="en-GB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wq</a:t>
            </a:r>
            <a:r>
              <a:rPr lang="en-GB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сохранения нашего текста и для  завершения работы. Сделаем наш файл исполняемым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08E45C-AE22-4855-975E-D27B0EC53D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06596" y="1937618"/>
            <a:ext cx="6430513" cy="29741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24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73D3B-B30D-4414-8DB5-552EA2C4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r>
              <a:rPr lang="ru-RU" dirty="0"/>
              <a:t>Ход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B4C43D-98E8-4B4A-BDC0-4B957C708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/>
          </a:bodyPr>
          <a:lstStyle/>
          <a:p>
            <a:r>
              <a:rPr lang="ru-RU" dirty="0"/>
              <a:t>5 </a:t>
            </a:r>
            <a:r>
              <a:rPr lang="ru-RU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Перейдя в режим вставки удаляем слово </a:t>
            </a:r>
            <a:r>
              <a:rPr lang="en-GB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LOCAL </a:t>
            </a:r>
            <a:r>
              <a:rPr lang="ru-RU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наберём следующий текст </a:t>
            </a:r>
            <a:r>
              <a:rPr lang="en-GB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local </a:t>
            </a:r>
            <a:r>
              <a:rPr lang="ru-RU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нажимаем </a:t>
            </a:r>
            <a:r>
              <a:rPr lang="en-GB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esc </a:t>
            </a:r>
            <a:r>
              <a:rPr lang="ru-RU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возврата в командный режим. </a:t>
            </a:r>
            <a:endParaRPr lang="ru-RU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5812C7-842E-4533-BED1-25C1C953CA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06596" y="2074267"/>
            <a:ext cx="6430513" cy="270081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53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2303C-F426-4213-972D-667BCC5F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r>
              <a:rPr lang="ru-RU" dirty="0"/>
              <a:t>Ход работы: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E8C9F6-A857-462A-BB2D-74C44403D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/>
          </a:bodyPr>
          <a:lstStyle/>
          <a:p>
            <a:r>
              <a:rPr lang="ru-RU" dirty="0"/>
              <a:t>6.</a:t>
            </a:r>
            <a:r>
              <a:rPr lang="ru-RU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Установим курсор в последнюю строку пишем следующий текст : </a:t>
            </a:r>
            <a:r>
              <a:rPr lang="en-GB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echo</a:t>
            </a:r>
            <a:r>
              <a:rPr lang="ru-RU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$</a:t>
            </a:r>
            <a:r>
              <a:rPr lang="en-GB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HELLO</a:t>
            </a:r>
            <a:r>
              <a:rPr lang="ru-RU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Удаляем последнюю строку. Введём команду </a:t>
            </a:r>
            <a:r>
              <a:rPr lang="en-GB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 </a:t>
            </a:r>
            <a:r>
              <a:rPr lang="ru-RU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отмены последнего действия. И потом завершим работу сохраняя наш файл. </a:t>
            </a:r>
            <a:endParaRPr lang="ru-RU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42E015-3FBD-4B9F-A489-0577928071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06596" y="1230262"/>
            <a:ext cx="6430513" cy="438882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330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066634BE-1796-45F8-3942-E5209813E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489" y="701928"/>
            <a:ext cx="2191110" cy="219111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F5EDE-D587-4667-AB3B-197ED2C0C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7558" y="768334"/>
            <a:ext cx="7287816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/>
              <a:t>СПАСИБО ЗА ВНИМАНИЕ! 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05528" y="6087110"/>
            <a:ext cx="821796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657965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1A252F"/>
      </a:dk2>
      <a:lt2>
        <a:srgbClr val="F0F3F1"/>
      </a:lt2>
      <a:accent1>
        <a:srgbClr val="D23EB2"/>
      </a:accent1>
      <a:accent2>
        <a:srgbClr val="A22CC0"/>
      </a:accent2>
      <a:accent3>
        <a:srgbClr val="763ED2"/>
      </a:accent3>
      <a:accent4>
        <a:srgbClr val="3C41C5"/>
      </a:accent4>
      <a:accent5>
        <a:srgbClr val="3E81D2"/>
      </a:accent5>
      <a:accent6>
        <a:srgbClr val="2CADC0"/>
      </a:accent6>
      <a:hlink>
        <a:srgbClr val="3F64BF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173</Words>
  <Application>Microsoft Office PowerPoint</Application>
  <PresentationFormat>Широкоэкранный</PresentationFormat>
  <Paragraphs>16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Neue Haas Grotesk Text Pro</vt:lpstr>
      <vt:lpstr>Times New Roman</vt:lpstr>
      <vt:lpstr>PunchcardVTI</vt:lpstr>
      <vt:lpstr>Лабораторная работа №8</vt:lpstr>
      <vt:lpstr>Цель работы: </vt:lpstr>
      <vt:lpstr>Ход работы: </vt:lpstr>
      <vt:lpstr>Ход работы: </vt:lpstr>
      <vt:lpstr>Ход работы: </vt:lpstr>
      <vt:lpstr>Ход работы:</vt:lpstr>
      <vt:lpstr>Ход работы: </vt:lpstr>
      <vt:lpstr>СПАСИБО ЗА ВНИМАНИЕ!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№8</dc:title>
  <dc:creator>Баротов Комрон Мирзоджонович</dc:creator>
  <cp:lastModifiedBy>Баротов Комрон Мирзоджонович</cp:lastModifiedBy>
  <cp:revision>1</cp:revision>
  <dcterms:created xsi:type="dcterms:W3CDTF">2022-05-14T17:40:43Z</dcterms:created>
  <dcterms:modified xsi:type="dcterms:W3CDTF">2022-05-14T17:48:16Z</dcterms:modified>
</cp:coreProperties>
</file>