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412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3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7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9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6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0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C173B-E4A0-4E52-979E-F7D19E2D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Лабораторная работа №7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D2BF15-BAF2-4806-95E1-3FBBE03C5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Студент: Баротов Комрон</a:t>
            </a:r>
          </a:p>
          <a:p>
            <a:pPr algn="l"/>
            <a:r>
              <a:rPr lang="ru-RU" dirty="0"/>
              <a:t>Группа: НБИ-01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6D0E8-4E23-9F81-91BD-8FFAEA46D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3" r="31883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E32BD-AFB8-4A53-956A-9A725CA8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C5F0F77-83CE-4C74-8401-DC752390FA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096" y="2377587"/>
            <a:ext cx="8888065" cy="7525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A634D6-AE85-4019-BA3C-ACFE7DD6BC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36585" y="3784745"/>
            <a:ext cx="5940425" cy="20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0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6DE06-D0B5-4E3A-B02C-CD070B3F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16272"/>
            <a:ext cx="4594426" cy="1695995"/>
          </a:xfrm>
        </p:spPr>
        <p:txBody>
          <a:bodyPr>
            <a:normAutofit/>
          </a:bodyPr>
          <a:lstStyle/>
          <a:p>
            <a:r>
              <a:rPr lang="ru-RU" dirty="0"/>
              <a:t>Ход работы: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396BDC-CE46-42E9-B05A-13CCB15DA9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5477" y="969005"/>
            <a:ext cx="10699802" cy="291569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E2688F8-299A-415C-B5FC-B632BAE4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478" y="4416274"/>
            <a:ext cx="5330522" cy="169599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Удалим строку текста.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Выделим фрагмент текста и скопируем его в новую строку.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52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D1F64-B34A-443E-A373-343230A9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16272"/>
            <a:ext cx="4594426" cy="1695995"/>
          </a:xfrm>
        </p:spPr>
        <p:txBody>
          <a:bodyPr>
            <a:normAutofit/>
          </a:bodyPr>
          <a:lstStyle/>
          <a:p>
            <a:r>
              <a:rPr lang="ru-RU" dirty="0"/>
              <a:t>Ход работы: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4FFE10-C3BA-404A-A5EE-7855F25386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5477" y="1651118"/>
            <a:ext cx="10699802" cy="155147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35CE2AB-2E01-43DD-B4B9-3BBC1AF5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478" y="4416274"/>
            <a:ext cx="5330522" cy="169599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ru-RU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Сохраним файл.</a:t>
            </a:r>
            <a:endParaRPr lang="ru-RU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Перейдём в конец и начало файла  и напишем некоторый текст</a:t>
            </a:r>
          </a:p>
          <a:p>
            <a:pPr>
              <a:spcAft>
                <a:spcPts val="800"/>
              </a:spcAft>
            </a:pPr>
            <a:endParaRPr lang="ru-RU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8706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597ED-0304-4126-84FF-ED1E60AC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16272"/>
            <a:ext cx="4594426" cy="1695995"/>
          </a:xfrm>
        </p:spPr>
        <p:txBody>
          <a:bodyPr>
            <a:normAutofit/>
          </a:bodyPr>
          <a:lstStyle/>
          <a:p>
            <a:r>
              <a:rPr lang="ru-RU" dirty="0"/>
              <a:t>Ход работы: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09708B-19F8-4566-A5E1-3C004EDC40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5477" y="862006"/>
            <a:ext cx="10699802" cy="312969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52FA817-CC79-4381-9064-5868D87A6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478" y="4416274"/>
            <a:ext cx="5330522" cy="1695996"/>
          </a:xfrm>
        </p:spPr>
        <p:txBody>
          <a:bodyPr>
            <a:normAutofit/>
          </a:bodyPr>
          <a:lstStyle/>
          <a:p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Откроем файл с исходным текстом на некотором языке программирования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00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D48FF-903C-4939-B898-218151CF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4714895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/>
              <a:t>Спасибо</a:t>
            </a:r>
            <a:r>
              <a:rPr lang="en-US" sz="6000" dirty="0"/>
              <a:t> </a:t>
            </a:r>
            <a:r>
              <a:rPr lang="en-US" sz="6000" dirty="0" err="1"/>
              <a:t>за</a:t>
            </a:r>
            <a:r>
              <a:rPr lang="en-US" sz="6000" dirty="0"/>
              <a:t> </a:t>
            </a:r>
            <a:r>
              <a:rPr lang="en-US" sz="6000" dirty="0" err="1"/>
              <a:t>внимание</a:t>
            </a:r>
            <a:r>
              <a:rPr lang="en-US" sz="6000" dirty="0"/>
              <a:t>!</a:t>
            </a:r>
          </a:p>
        </p:txBody>
      </p:sp>
      <p:pic>
        <p:nvPicPr>
          <p:cNvPr id="14" name="Graphic 6" descr="Smiling Face with No Fill">
            <a:extLst>
              <a:ext uri="{FF2B5EF4-FFF2-40B4-BE49-F238E27FC236}">
                <a16:creationId xmlns:a16="http://schemas.microsoft.com/office/drawing/2014/main" id="{332AC71F-D39E-739B-82E4-48565CA6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093" y="752895"/>
            <a:ext cx="3459814" cy="34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2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A957A-2B6E-4D20-8005-5580EBA7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3"/>
            <a:ext cx="4512858" cy="1345115"/>
          </a:xfrm>
        </p:spPr>
        <p:txBody>
          <a:bodyPr>
            <a:normAutofit/>
          </a:bodyPr>
          <a:lstStyle/>
          <a:p>
            <a:r>
              <a:rPr lang="ru-RU" dirty="0"/>
              <a:t>Цель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7482D2-B999-4910-904E-644CE6FC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4512857" cy="312882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Освоение основных возможностей командной оболочки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Midnight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Commander. Приобретение навыков практической работы по просмотру каталогов и файлов; манипуляций с ними.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pic>
        <p:nvPicPr>
          <p:cNvPr id="7" name="Graphic 6" descr="Флажок">
            <a:extLst>
              <a:ext uri="{FF2B5EF4-FFF2-40B4-BE49-F238E27FC236}">
                <a16:creationId xmlns:a16="http://schemas.microsoft.com/office/drawing/2014/main" id="{24B91053-DD9E-058B-6913-216618118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999" y="1888689"/>
            <a:ext cx="3839571" cy="38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2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F7C67-2AA2-47DF-BF45-E1D84229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3"/>
            <a:ext cx="4512858" cy="1345115"/>
          </a:xfrm>
        </p:spPr>
        <p:txBody>
          <a:bodyPr>
            <a:normAutofit/>
          </a:bodyPr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AF8F0-AABC-4FBC-A921-E84F3028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4512857" cy="3128825"/>
          </a:xfrm>
        </p:spPr>
        <p:txBody>
          <a:bodyPr>
            <a:normAutofit/>
          </a:bodyPr>
          <a:lstStyle/>
          <a:p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Изучим информацию о 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mc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вызвав в командной строке 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 mc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547FBF-0C58-4F32-8DAA-4051E42A7A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86665" y="2970222"/>
            <a:ext cx="3839571" cy="12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3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F6689-EBD5-4199-9381-7ABE8D14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16272"/>
            <a:ext cx="4594426" cy="1695995"/>
          </a:xfrm>
        </p:spPr>
        <p:txBody>
          <a:bodyPr>
            <a:normAutofit/>
          </a:bodyPr>
          <a:lstStyle/>
          <a:p>
            <a:r>
              <a:rPr lang="ru-RU" dirty="0"/>
              <a:t>Ход работы: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53E7E4-457C-47A3-8EBB-69F189B2F0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5477" y="745730"/>
            <a:ext cx="10266401" cy="336224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D07C9D6-14F3-40F3-93E8-77B5AE408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478" y="4416274"/>
            <a:ext cx="5330522" cy="1695996"/>
          </a:xfrm>
        </p:spPr>
        <p:txBody>
          <a:bodyPr>
            <a:normAutofit/>
          </a:bodyPr>
          <a:lstStyle/>
          <a:p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Запустим в командной строки </a:t>
            </a:r>
            <a:r>
              <a:rPr lang="en-GB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и изучим его структуру и меню.</a:t>
            </a:r>
            <a:endParaRPr lang="ru-RU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49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EE29D-4502-4CCD-BE46-573CA875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A26B1-A9F0-47FC-BB36-275EBE53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Используя возможности подменю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Файл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выполним: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просмотр содержимого текстового файла;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редактирование содержимого текстового файла (без сохранения результатов редактирования);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создание каталога;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копирование в файлов в созданный каталог.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82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6D83120-1216-4F9D-BDFA-D1A593CB8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29999" cy="6309364"/>
          </a:xfrm>
          <a:custGeom>
            <a:avLst/>
            <a:gdLst>
              <a:gd name="connsiteX0" fmla="*/ 0 w 11429999"/>
              <a:gd name="connsiteY0" fmla="*/ 0 h 6309364"/>
              <a:gd name="connsiteX1" fmla="*/ 4065922 w 11429999"/>
              <a:gd name="connsiteY1" fmla="*/ 0 h 6309364"/>
              <a:gd name="connsiteX2" fmla="*/ 4065922 w 11429999"/>
              <a:gd name="connsiteY2" fmla="*/ 762001 h 6309364"/>
              <a:gd name="connsiteX3" fmla="*/ 11429999 w 11429999"/>
              <a:gd name="connsiteY3" fmla="*/ 762001 h 6309364"/>
              <a:gd name="connsiteX4" fmla="*/ 11429999 w 11429999"/>
              <a:gd name="connsiteY4" fmla="*/ 6309363 h 6309364"/>
              <a:gd name="connsiteX5" fmla="*/ 4065922 w 11429999"/>
              <a:gd name="connsiteY5" fmla="*/ 6309363 h 6309364"/>
              <a:gd name="connsiteX6" fmla="*/ 4065922 w 11429999"/>
              <a:gd name="connsiteY6" fmla="*/ 6309364 h 6309364"/>
              <a:gd name="connsiteX7" fmla="*/ 0 w 11429999"/>
              <a:gd name="connsiteY7" fmla="*/ 6309364 h 6309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29999" h="6309364">
                <a:moveTo>
                  <a:pt x="0" y="0"/>
                </a:moveTo>
                <a:lnTo>
                  <a:pt x="4065922" y="0"/>
                </a:lnTo>
                <a:lnTo>
                  <a:pt x="4065922" y="762001"/>
                </a:lnTo>
                <a:lnTo>
                  <a:pt x="11429999" y="762001"/>
                </a:lnTo>
                <a:lnTo>
                  <a:pt x="11429999" y="6309363"/>
                </a:lnTo>
                <a:lnTo>
                  <a:pt x="4065922" y="6309363"/>
                </a:lnTo>
                <a:lnTo>
                  <a:pt x="4065922" y="6309364"/>
                </a:lnTo>
                <a:lnTo>
                  <a:pt x="0" y="630936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0C064-2DA1-4232-AE32-6635A6A0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411" y="1540517"/>
            <a:ext cx="5841014" cy="1344613"/>
          </a:xfrm>
        </p:spPr>
        <p:txBody>
          <a:bodyPr>
            <a:normAutofit/>
          </a:bodyPr>
          <a:lstStyle/>
          <a:p>
            <a:r>
              <a:rPr lang="ru-RU"/>
              <a:t>Ход работы: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1CF0671-8D0E-4850-BDBB-76C1E67D931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0627" y="1002066"/>
            <a:ext cx="3311211" cy="10678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F171F3-2037-4C42-88F2-C0B34BFF79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0627" y="2885130"/>
            <a:ext cx="3305748" cy="10661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360B69-D338-4EB8-B22E-ACFD49347C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0627" y="4757992"/>
            <a:ext cx="3315295" cy="111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2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01063-E279-454F-A44F-D2CCDDBF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8D0704-295A-4DC0-B4B2-4D9ECF9D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соответствующих средств подменю Команда осуществим: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поиск в файловой системе файла с заданными условиями (например, файла с расширением .c или .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содержащего строку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выбор и повторение одной из предыдущих команд;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переход в домашний каталог;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анализ файла меню и файла расширений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95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4C2E7-7BCE-49B6-9841-1CE2B880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8536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Ход работы: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5859E1-DBC2-4CC4-9F9D-333423F441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8954" y="3276814"/>
            <a:ext cx="3341510" cy="23223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85489B-6DA5-48E1-8FA6-D11A6E43D8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22197" y="3335290"/>
            <a:ext cx="3341510" cy="2205396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F3D01900-3E14-437E-9628-644DF0A781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85440" y="3351998"/>
            <a:ext cx="3341510" cy="21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0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15880-3E2E-41A7-AA7A-2914E1CB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5C758B-7823-49FB-A791-FC1BC4B6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по встроенному редактору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Создадим текстовый файл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Открываем этот файл  и вставляем небольшой текст из Интернета или из другого файла.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80955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7"/>
      </a:lt2>
      <a:accent1>
        <a:srgbClr val="E7294B"/>
      </a:accent1>
      <a:accent2>
        <a:srgbClr val="D54517"/>
      </a:accent2>
      <a:accent3>
        <a:srgbClr val="D59926"/>
      </a:accent3>
      <a:accent4>
        <a:srgbClr val="A0AB13"/>
      </a:accent4>
      <a:accent5>
        <a:srgbClr val="6CB520"/>
      </a:accent5>
      <a:accent6>
        <a:srgbClr val="24BE15"/>
      </a:accent6>
      <a:hlink>
        <a:srgbClr val="31938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257</Words>
  <Application>Microsoft Office PowerPoint</Application>
  <PresentationFormat>Широкоэкранный</PresentationFormat>
  <Paragraphs>37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Aharoni</vt:lpstr>
      <vt:lpstr>Arial</vt:lpstr>
      <vt:lpstr>Avenir Next LT Pro</vt:lpstr>
      <vt:lpstr>Calibri</vt:lpstr>
      <vt:lpstr>Times New Roman</vt:lpstr>
      <vt:lpstr>PrismaticVTI</vt:lpstr>
      <vt:lpstr>Лабораторная работа №7</vt:lpstr>
      <vt:lpstr>Цель работы:</vt:lpstr>
      <vt:lpstr>Ход работы:</vt:lpstr>
      <vt:lpstr>Ход работы: </vt:lpstr>
      <vt:lpstr>Ход работы:</vt:lpstr>
      <vt:lpstr>Ход работы:</vt:lpstr>
      <vt:lpstr>Ход работы:</vt:lpstr>
      <vt:lpstr>Ход работы:</vt:lpstr>
      <vt:lpstr>Ход работы:</vt:lpstr>
      <vt:lpstr>Ход работы:</vt:lpstr>
      <vt:lpstr>Ход работы: </vt:lpstr>
      <vt:lpstr>Ход работы:</vt:lpstr>
      <vt:lpstr>Ход работы: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</dc:title>
  <dc:creator>Баротов Комрон Мирзоджонович</dc:creator>
  <cp:lastModifiedBy>Баротов Комрон Мирзоджонович</cp:lastModifiedBy>
  <cp:revision>2</cp:revision>
  <dcterms:created xsi:type="dcterms:W3CDTF">2022-05-14T10:19:04Z</dcterms:created>
  <dcterms:modified xsi:type="dcterms:W3CDTF">2022-05-14T10:28:44Z</dcterms:modified>
</cp:coreProperties>
</file>