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Баротов</a:t>
            </a:r>
            <a:r>
              <a:rPr/>
              <a:t> </a:t>
            </a:r>
            <a:r>
              <a:rPr/>
              <a:t>Комрон</a:t>
            </a:r>
            <a:r>
              <a:rPr/>
              <a:t> </a:t>
            </a:r>
            <a:r>
              <a:rPr/>
              <a:t>НБИ-01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27.05.2022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данной работе мы научились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Wer’s nicht glaubt, bezahlt einen Taler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Программирование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командном</a:t>
            </a:r>
            <a:r>
              <a:rPr/>
              <a:t> </a:t>
            </a:r>
            <a:r>
              <a:rPr/>
              <a:t>процессоре</a:t>
            </a:r>
            <a:r>
              <a:rPr/>
              <a:t> </a:t>
            </a:r>
            <a:r>
              <a:rPr/>
              <a:t>OC</a:t>
            </a:r>
            <a:r>
              <a:rPr/>
              <a:t> </a:t>
            </a:r>
            <a:r>
              <a:rPr/>
              <a:t>UNIX.</a:t>
            </a:r>
            <a:r>
              <a:rPr/>
              <a:t> </a:t>
            </a:r>
            <a:r>
              <a:rPr/>
              <a:t>Расширенное</a:t>
            </a:r>
            <a:r>
              <a:rPr/>
              <a:t> </a:t>
            </a:r>
            <a:r>
              <a:rPr/>
              <a:t>программирование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Изучим основы программирования в оболочке ОС UNIX. Научимс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Скрипт 1 (рис.1)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Скрипт 2 (рис.2)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Скрипт 3 (рис.3)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Скрипт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№12</dc:title>
  <dc:creator>Баротов Комрон НБИ-01</dc:creator>
  <cp:keywords/>
  <dcterms:created xsi:type="dcterms:W3CDTF">2022-05-27T19:10:53Z</dcterms:created>
  <dcterms:modified xsi:type="dcterms:W3CDTF">2022-05-27T19:10:53Z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27.05.2022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