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8BAB-6BAB-4950-A6E9-AA778691E7E6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4DB1-FD03-4484-A9F1-2C5F5962C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31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8BAB-6BAB-4950-A6E9-AA778691E7E6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4DB1-FD03-4484-A9F1-2C5F5962C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83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8BAB-6BAB-4950-A6E9-AA778691E7E6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4DB1-FD03-4484-A9F1-2C5F5962C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228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8BAB-6BAB-4950-A6E9-AA778691E7E6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4DB1-FD03-4484-A9F1-2C5F5962CF7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2520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8BAB-6BAB-4950-A6E9-AA778691E7E6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4DB1-FD03-4484-A9F1-2C5F5962C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827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8BAB-6BAB-4950-A6E9-AA778691E7E6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4DB1-FD03-4484-A9F1-2C5F5962C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67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8BAB-6BAB-4950-A6E9-AA778691E7E6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4DB1-FD03-4484-A9F1-2C5F5962C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71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8BAB-6BAB-4950-A6E9-AA778691E7E6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4DB1-FD03-4484-A9F1-2C5F5962C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440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8BAB-6BAB-4950-A6E9-AA778691E7E6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4DB1-FD03-4484-A9F1-2C5F5962C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63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8BAB-6BAB-4950-A6E9-AA778691E7E6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4DB1-FD03-4484-A9F1-2C5F5962C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40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8BAB-6BAB-4950-A6E9-AA778691E7E6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4DB1-FD03-4484-A9F1-2C5F5962C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94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8BAB-6BAB-4950-A6E9-AA778691E7E6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4DB1-FD03-4484-A9F1-2C5F5962C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1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8BAB-6BAB-4950-A6E9-AA778691E7E6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4DB1-FD03-4484-A9F1-2C5F5962C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03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8BAB-6BAB-4950-A6E9-AA778691E7E6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4DB1-FD03-4484-A9F1-2C5F5962C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21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8BAB-6BAB-4950-A6E9-AA778691E7E6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4DB1-FD03-4484-A9F1-2C5F5962C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09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8BAB-6BAB-4950-A6E9-AA778691E7E6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4DB1-FD03-4484-A9F1-2C5F5962C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08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8BAB-6BAB-4950-A6E9-AA778691E7E6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4DB1-FD03-4484-A9F1-2C5F5962C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02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AB68BAB-6BAB-4950-A6E9-AA778691E7E6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44DB1-FD03-4484-A9F1-2C5F5962C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12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БМС 3</a:t>
            </a:r>
            <a:br>
              <a:rPr lang="ru-RU" dirty="0" smtClean="0"/>
            </a:br>
            <a:r>
              <a:rPr lang="ru-RU" dirty="0" smtClean="0"/>
              <a:t>ДЗ 2, Вариант 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901667"/>
            <a:ext cx="8825658" cy="861420"/>
          </a:xfrm>
        </p:spPr>
        <p:txBody>
          <a:bodyPr/>
          <a:lstStyle/>
          <a:p>
            <a:r>
              <a:rPr lang="ru-RU" dirty="0" err="1" smtClean="0"/>
              <a:t>Бободжонов</a:t>
            </a:r>
            <a:r>
              <a:rPr lang="ru-RU" dirty="0" smtClean="0"/>
              <a:t> </a:t>
            </a:r>
            <a:r>
              <a:rPr lang="ru-RU" dirty="0" err="1" smtClean="0"/>
              <a:t>Комронджон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ису</a:t>
            </a:r>
            <a:r>
              <a:rPr lang="ru-RU" dirty="0" smtClean="0"/>
              <a:t>: 408281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986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Исходные данны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13" y="291481"/>
            <a:ext cx="11291834" cy="637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56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Расчёт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65" y="204142"/>
            <a:ext cx="11470657" cy="647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37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Точка безубыточности (ТБУ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41" y="189981"/>
            <a:ext cx="11456417" cy="646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15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Запас финансовой прочности (ЗФП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29" y="174508"/>
            <a:ext cx="11586286" cy="653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03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Вывод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50" y="195309"/>
            <a:ext cx="11536316" cy="650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116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4</Words>
  <Application>Microsoft Office PowerPoint</Application>
  <PresentationFormat>Широкоэкранный</PresentationFormat>
  <Paragraphs>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БМС 3 ДЗ 2, Вариант 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БМС 3 ДЗ 2, Вариант 2</dc:title>
  <dc:creator>Babajanov Komron</dc:creator>
  <cp:lastModifiedBy>Babajanov Komron</cp:lastModifiedBy>
  <cp:revision>4</cp:revision>
  <dcterms:created xsi:type="dcterms:W3CDTF">2025-01-06T09:22:23Z</dcterms:created>
  <dcterms:modified xsi:type="dcterms:W3CDTF">2025-01-06T09:26:08Z</dcterms:modified>
</cp:coreProperties>
</file>