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68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29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70" autoAdjust="0"/>
    <p:restoredTop sz="94667" autoAdjust="0"/>
  </p:normalViewPr>
  <p:slideViewPr>
    <p:cSldViewPr snapToGrid="0">
      <p:cViewPr>
        <p:scale>
          <a:sx n="66" d="100"/>
          <a:sy n="66" d="100"/>
        </p:scale>
        <p:origin x="327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962F03-D7DC-CB6C-79F9-6EDB31BEAE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D0420-EBB5-D564-54DE-341AD5F02B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D50C4-F1A5-A448-9E63-11D939CA9B7B}" type="datetimeFigureOut">
              <a:rPr lang="en-US" smtClean="0"/>
              <a:t>5/24/2025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F5A34-0F73-44B8-F88C-ACF0104FF4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C5854-4E8A-EB36-303D-1E97CBF232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60AD6-267C-A84D-8EB9-DEB2595DCF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130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5/24/2025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282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7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E195471-80E6-2173-AB78-E4AE69292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563663" y="856093"/>
            <a:ext cx="9064674" cy="5145815"/>
            <a:chOff x="1400539" y="700853"/>
            <a:chExt cx="9699638" cy="550627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183DD5A-FAA9-3AB5-A277-0BD8F58B7AC9}"/>
                </a:ext>
              </a:extLst>
            </p:cNvPr>
            <p:cNvSpPr/>
            <p:nvPr userDrawn="1"/>
          </p:nvSpPr>
          <p:spPr>
            <a:xfrm>
              <a:off x="1400539" y="700853"/>
              <a:ext cx="5506270" cy="550627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22BF3AA-2377-DDB1-A0FA-B1CEAEC0FCE9}"/>
                </a:ext>
              </a:extLst>
            </p:cNvPr>
            <p:cNvSpPr/>
            <p:nvPr userDrawn="1"/>
          </p:nvSpPr>
          <p:spPr>
            <a:xfrm>
              <a:off x="5593907" y="700853"/>
              <a:ext cx="5506270" cy="550627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1324873-CBF5-A3C4-2FED-7A74AB030421}"/>
                </a:ext>
              </a:extLst>
            </p:cNvPr>
            <p:cNvSpPr/>
            <p:nvPr userDrawn="1"/>
          </p:nvSpPr>
          <p:spPr>
            <a:xfrm>
              <a:off x="5593907" y="1672186"/>
              <a:ext cx="1312902" cy="3563605"/>
            </a:xfrm>
            <a:custGeom>
              <a:avLst/>
              <a:gdLst>
                <a:gd name="connsiteX0" fmla="*/ 656451 w 1312902"/>
                <a:gd name="connsiteY0" fmla="*/ 0 h 3563605"/>
                <a:gd name="connsiteX1" fmla="*/ 684220 w 1312902"/>
                <a:gd name="connsiteY1" fmla="*/ 30553 h 3563605"/>
                <a:gd name="connsiteX2" fmla="*/ 1312902 w 1312902"/>
                <a:gd name="connsiteY2" fmla="*/ 1781802 h 3563605"/>
                <a:gd name="connsiteX3" fmla="*/ 684220 w 1312902"/>
                <a:gd name="connsiteY3" fmla="*/ 3533052 h 3563605"/>
                <a:gd name="connsiteX4" fmla="*/ 656451 w 1312902"/>
                <a:gd name="connsiteY4" fmla="*/ 3563605 h 3563605"/>
                <a:gd name="connsiteX5" fmla="*/ 628683 w 1312902"/>
                <a:gd name="connsiteY5" fmla="*/ 3533052 h 3563605"/>
                <a:gd name="connsiteX6" fmla="*/ 0 w 1312902"/>
                <a:gd name="connsiteY6" fmla="*/ 1781802 h 3563605"/>
                <a:gd name="connsiteX7" fmla="*/ 628683 w 1312902"/>
                <a:gd name="connsiteY7" fmla="*/ 30553 h 35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2902" h="3563605">
                  <a:moveTo>
                    <a:pt x="656451" y="0"/>
                  </a:moveTo>
                  <a:lnTo>
                    <a:pt x="684220" y="30553"/>
                  </a:lnTo>
                  <a:cubicBezTo>
                    <a:pt x="1076971" y="506457"/>
                    <a:pt x="1312902" y="1116577"/>
                    <a:pt x="1312902" y="1781802"/>
                  </a:cubicBezTo>
                  <a:cubicBezTo>
                    <a:pt x="1312902" y="2447027"/>
                    <a:pt x="1076971" y="3057147"/>
                    <a:pt x="684220" y="3533052"/>
                  </a:cubicBezTo>
                  <a:lnTo>
                    <a:pt x="656451" y="3563605"/>
                  </a:lnTo>
                  <a:lnTo>
                    <a:pt x="628683" y="3533052"/>
                  </a:lnTo>
                  <a:cubicBezTo>
                    <a:pt x="235932" y="3057147"/>
                    <a:pt x="0" y="2447027"/>
                    <a:pt x="0" y="1781802"/>
                  </a:cubicBezTo>
                  <a:cubicBezTo>
                    <a:pt x="0" y="1116577"/>
                    <a:pt x="235932" y="506457"/>
                    <a:pt x="628683" y="3055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799" y="685799"/>
            <a:ext cx="10058397" cy="4572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7500" b="1" cap="none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D51DDB-9673-3EB3-5A4C-FC9A8E5EB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30496" y="760864"/>
            <a:ext cx="602728" cy="596004"/>
            <a:chOff x="11118823" y="513726"/>
            <a:chExt cx="602728" cy="59600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BC1B833-D0D3-F240-EFE9-6CA718F4FC3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7E45EA-B5EA-7651-5C44-B45F5739233C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C7A966-3CEC-757D-106F-9E4061AA3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5B6928-C16A-14F7-594D-C117C2FFA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5"/>
            <a:ext cx="10058400" cy="1280160"/>
          </a:xfrm>
        </p:spPr>
        <p:txBody>
          <a:bodyPr lIns="0" tIns="0" rIns="0" bIns="9144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FDB2F69B-2054-2B19-B5CA-CB02C02F9006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85800" y="2103438"/>
            <a:ext cx="10820400" cy="37020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CD5D5A-0193-F076-B3BC-8B80744EFDC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5/24/2025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4FF8D-2D04-5E87-990C-B171F1B47A9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37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FB062180-6901-78B5-8F7B-76665DF86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74761" y="-551669"/>
            <a:ext cx="4042479" cy="5145816"/>
          </a:xfrm>
          <a:custGeom>
            <a:avLst/>
            <a:gdLst>
              <a:gd name="connsiteX0" fmla="*/ 0 w 4042479"/>
              <a:gd name="connsiteY0" fmla="*/ 4683197 h 5145816"/>
              <a:gd name="connsiteX1" fmla="*/ 0 w 4042479"/>
              <a:gd name="connsiteY1" fmla="*/ 462619 h 5145816"/>
              <a:gd name="connsiteX2" fmla="*/ 31034 w 4042479"/>
              <a:gd name="connsiteY2" fmla="*/ 439413 h 5145816"/>
              <a:gd name="connsiteX3" fmla="*/ 1469571 w 4042479"/>
              <a:gd name="connsiteY3" fmla="*/ 0 h 5145816"/>
              <a:gd name="connsiteX4" fmla="*/ 4042479 w 4042479"/>
              <a:gd name="connsiteY4" fmla="*/ 2572908 h 5145816"/>
              <a:gd name="connsiteX5" fmla="*/ 1469571 w 4042479"/>
              <a:gd name="connsiteY5" fmla="*/ 5145816 h 5145816"/>
              <a:gd name="connsiteX6" fmla="*/ 31034 w 4042479"/>
              <a:gd name="connsiteY6" fmla="*/ 4706404 h 514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42479" h="5145816">
                <a:moveTo>
                  <a:pt x="0" y="4683197"/>
                </a:moveTo>
                <a:lnTo>
                  <a:pt x="0" y="462619"/>
                </a:lnTo>
                <a:lnTo>
                  <a:pt x="31034" y="439413"/>
                </a:lnTo>
                <a:cubicBezTo>
                  <a:pt x="441673" y="161990"/>
                  <a:pt x="936704" y="0"/>
                  <a:pt x="1469571" y="0"/>
                </a:cubicBezTo>
                <a:cubicBezTo>
                  <a:pt x="2890549" y="0"/>
                  <a:pt x="4042479" y="1151930"/>
                  <a:pt x="4042479" y="2572908"/>
                </a:cubicBezTo>
                <a:cubicBezTo>
                  <a:pt x="4042479" y="3993886"/>
                  <a:pt x="2890549" y="5145816"/>
                  <a:pt x="1469571" y="5145816"/>
                </a:cubicBezTo>
                <a:cubicBezTo>
                  <a:pt x="936704" y="5145816"/>
                  <a:pt x="441672" y="4983826"/>
                  <a:pt x="31034" y="470640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E5909B6-3BD3-89A6-C532-2485920A2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74762" y="2263853"/>
            <a:ext cx="4042477" cy="5145816"/>
          </a:xfrm>
          <a:custGeom>
            <a:avLst/>
            <a:gdLst>
              <a:gd name="connsiteX0" fmla="*/ 0 w 4042477"/>
              <a:gd name="connsiteY0" fmla="*/ 2572908 h 5145816"/>
              <a:gd name="connsiteX1" fmla="*/ 2572908 w 4042477"/>
              <a:gd name="connsiteY1" fmla="*/ 0 h 5145816"/>
              <a:gd name="connsiteX2" fmla="*/ 4011446 w 4042477"/>
              <a:gd name="connsiteY2" fmla="*/ 439412 h 5145816"/>
              <a:gd name="connsiteX3" fmla="*/ 4042477 w 4042477"/>
              <a:gd name="connsiteY3" fmla="*/ 462617 h 5145816"/>
              <a:gd name="connsiteX4" fmla="*/ 4042477 w 4042477"/>
              <a:gd name="connsiteY4" fmla="*/ 4683199 h 5145816"/>
              <a:gd name="connsiteX5" fmla="*/ 4011445 w 4042477"/>
              <a:gd name="connsiteY5" fmla="*/ 4706404 h 5145816"/>
              <a:gd name="connsiteX6" fmla="*/ 2572908 w 4042477"/>
              <a:gd name="connsiteY6" fmla="*/ 5145816 h 5145816"/>
              <a:gd name="connsiteX7" fmla="*/ 0 w 4042477"/>
              <a:gd name="connsiteY7" fmla="*/ 2572908 h 514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2477" h="5145816">
                <a:moveTo>
                  <a:pt x="0" y="2572908"/>
                </a:moveTo>
                <a:cubicBezTo>
                  <a:pt x="0" y="1151930"/>
                  <a:pt x="1151930" y="0"/>
                  <a:pt x="2572908" y="0"/>
                </a:cubicBezTo>
                <a:cubicBezTo>
                  <a:pt x="3105775" y="0"/>
                  <a:pt x="3600807" y="161990"/>
                  <a:pt x="4011446" y="439412"/>
                </a:cubicBezTo>
                <a:lnTo>
                  <a:pt x="4042477" y="462617"/>
                </a:lnTo>
                <a:lnTo>
                  <a:pt x="4042477" y="4683199"/>
                </a:lnTo>
                <a:lnTo>
                  <a:pt x="4011445" y="4706404"/>
                </a:lnTo>
                <a:cubicBezTo>
                  <a:pt x="3600806" y="4983826"/>
                  <a:pt x="3105775" y="5145816"/>
                  <a:pt x="2572908" y="5145816"/>
                </a:cubicBezTo>
                <a:cubicBezTo>
                  <a:pt x="1151930" y="5145816"/>
                  <a:pt x="0" y="3993886"/>
                  <a:pt x="0" y="257290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D1324873-CBF5-A3C4-2FED-7A74AB030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482522" y="1763840"/>
            <a:ext cx="1226956" cy="3330322"/>
          </a:xfrm>
          <a:custGeom>
            <a:avLst/>
            <a:gdLst>
              <a:gd name="connsiteX0" fmla="*/ 656451 w 1312902"/>
              <a:gd name="connsiteY0" fmla="*/ 0 h 3563605"/>
              <a:gd name="connsiteX1" fmla="*/ 684220 w 1312902"/>
              <a:gd name="connsiteY1" fmla="*/ 30553 h 3563605"/>
              <a:gd name="connsiteX2" fmla="*/ 1312902 w 1312902"/>
              <a:gd name="connsiteY2" fmla="*/ 1781802 h 3563605"/>
              <a:gd name="connsiteX3" fmla="*/ 684220 w 1312902"/>
              <a:gd name="connsiteY3" fmla="*/ 3533052 h 3563605"/>
              <a:gd name="connsiteX4" fmla="*/ 656451 w 1312902"/>
              <a:gd name="connsiteY4" fmla="*/ 3563605 h 3563605"/>
              <a:gd name="connsiteX5" fmla="*/ 628683 w 1312902"/>
              <a:gd name="connsiteY5" fmla="*/ 3533052 h 3563605"/>
              <a:gd name="connsiteX6" fmla="*/ 0 w 1312902"/>
              <a:gd name="connsiteY6" fmla="*/ 1781802 h 3563605"/>
              <a:gd name="connsiteX7" fmla="*/ 628683 w 1312902"/>
              <a:gd name="connsiteY7" fmla="*/ 30553 h 356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2902" h="3563605">
                <a:moveTo>
                  <a:pt x="656451" y="0"/>
                </a:moveTo>
                <a:lnTo>
                  <a:pt x="684220" y="30553"/>
                </a:lnTo>
                <a:cubicBezTo>
                  <a:pt x="1076971" y="506457"/>
                  <a:pt x="1312902" y="1116577"/>
                  <a:pt x="1312902" y="1781802"/>
                </a:cubicBezTo>
                <a:cubicBezTo>
                  <a:pt x="1312902" y="2447027"/>
                  <a:pt x="1076971" y="3057147"/>
                  <a:pt x="684220" y="3533052"/>
                </a:cubicBezTo>
                <a:lnTo>
                  <a:pt x="656451" y="3563605"/>
                </a:lnTo>
                <a:lnTo>
                  <a:pt x="628683" y="3533052"/>
                </a:lnTo>
                <a:cubicBezTo>
                  <a:pt x="235932" y="3057147"/>
                  <a:pt x="0" y="2447027"/>
                  <a:pt x="0" y="1781802"/>
                </a:cubicBezTo>
                <a:cubicBezTo>
                  <a:pt x="0" y="1116577"/>
                  <a:pt x="235932" y="506457"/>
                  <a:pt x="628683" y="3055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D51DDB-9673-3EB3-5A4C-FC9A8E5EB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30496" y="760864"/>
            <a:ext cx="602728" cy="596004"/>
            <a:chOff x="11118823" y="513726"/>
            <a:chExt cx="602728" cy="59600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BC1B833-D0D3-F240-EFE9-6CA718F4FC3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7E45EA-B5EA-7651-5C44-B45F5739233C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C7A966-3CEC-757D-106F-9E4061AA3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5B6928-C16A-14F7-594D-C117C2FFA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24273D7-57D0-754C-B3BD-00D85865C8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23091" y="3427812"/>
            <a:ext cx="5143494" cy="3430188"/>
          </a:xfrm>
          <a:custGeom>
            <a:avLst/>
            <a:gdLst>
              <a:gd name="connsiteX0" fmla="*/ 922627 w 5143494"/>
              <a:gd name="connsiteY0" fmla="*/ 0 h 3430188"/>
              <a:gd name="connsiteX1" fmla="*/ 955285 w 5143494"/>
              <a:gd name="connsiteY1" fmla="*/ 29682 h 3430188"/>
              <a:gd name="connsiteX2" fmla="*/ 2591894 w 5143494"/>
              <a:gd name="connsiteY2" fmla="*/ 617209 h 3430188"/>
              <a:gd name="connsiteX3" fmla="*/ 4228502 w 5143494"/>
              <a:gd name="connsiteY3" fmla="*/ 29682 h 3430188"/>
              <a:gd name="connsiteX4" fmla="*/ 4240798 w 5143494"/>
              <a:gd name="connsiteY4" fmla="*/ 18506 h 3430188"/>
              <a:gd name="connsiteX5" fmla="*/ 4390247 w 5143494"/>
              <a:gd name="connsiteY5" fmla="*/ 157278 h 3430188"/>
              <a:gd name="connsiteX6" fmla="*/ 5143494 w 5143494"/>
              <a:gd name="connsiteY6" fmla="*/ 2015180 h 3430188"/>
              <a:gd name="connsiteX7" fmla="*/ 4833098 w 5143494"/>
              <a:gd name="connsiteY7" fmla="*/ 3267589 h 3430188"/>
              <a:gd name="connsiteX8" fmla="*/ 4736412 w 5143494"/>
              <a:gd name="connsiteY8" fmla="*/ 3430188 h 3430188"/>
              <a:gd name="connsiteX9" fmla="*/ 407083 w 5143494"/>
              <a:gd name="connsiteY9" fmla="*/ 3430188 h 3430188"/>
              <a:gd name="connsiteX10" fmla="*/ 310396 w 5143494"/>
              <a:gd name="connsiteY10" fmla="*/ 3267589 h 3430188"/>
              <a:gd name="connsiteX11" fmla="*/ 0 w 5143494"/>
              <a:gd name="connsiteY11" fmla="*/ 2015180 h 3430188"/>
              <a:gd name="connsiteX12" fmla="*/ 753247 w 5143494"/>
              <a:gd name="connsiteY12" fmla="*/ 157278 h 343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43494" h="3430188">
                <a:moveTo>
                  <a:pt x="922627" y="0"/>
                </a:moveTo>
                <a:lnTo>
                  <a:pt x="955285" y="29682"/>
                </a:lnTo>
                <a:cubicBezTo>
                  <a:pt x="1400036" y="396722"/>
                  <a:pt x="1970216" y="617209"/>
                  <a:pt x="2591894" y="617209"/>
                </a:cubicBezTo>
                <a:cubicBezTo>
                  <a:pt x="3213572" y="617209"/>
                  <a:pt x="3783752" y="396722"/>
                  <a:pt x="4228502" y="29682"/>
                </a:cubicBezTo>
                <a:lnTo>
                  <a:pt x="4240798" y="18506"/>
                </a:lnTo>
                <a:lnTo>
                  <a:pt x="4390247" y="157278"/>
                </a:lnTo>
                <a:cubicBezTo>
                  <a:pt x="4855642" y="632756"/>
                  <a:pt x="5143494" y="1289624"/>
                  <a:pt x="5143494" y="2015180"/>
                </a:cubicBezTo>
                <a:cubicBezTo>
                  <a:pt x="5143494" y="2468653"/>
                  <a:pt x="5031052" y="2895294"/>
                  <a:pt x="4833098" y="3267589"/>
                </a:cubicBezTo>
                <a:lnTo>
                  <a:pt x="4736412" y="3430188"/>
                </a:lnTo>
                <a:lnTo>
                  <a:pt x="407083" y="3430188"/>
                </a:lnTo>
                <a:lnTo>
                  <a:pt x="310396" y="3267589"/>
                </a:lnTo>
                <a:cubicBezTo>
                  <a:pt x="112443" y="2895294"/>
                  <a:pt x="0" y="2468653"/>
                  <a:pt x="0" y="2015180"/>
                </a:cubicBezTo>
                <a:cubicBezTo>
                  <a:pt x="0" y="1289624"/>
                  <a:pt x="287853" y="632756"/>
                  <a:pt x="753247" y="157278"/>
                </a:cubicBezTo>
                <a:close/>
              </a:path>
            </a:pathLst>
          </a:custGeom>
          <a:noFill/>
        </p:spPr>
        <p:txBody>
          <a:bodyPr wrap="square" tIns="9144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799" y="685798"/>
            <a:ext cx="10058400" cy="326644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7500" b="1" cap="none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84867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6">
            <a:extLst>
              <a:ext uri="{FF2B5EF4-FFF2-40B4-BE49-F238E27FC236}">
                <a16:creationId xmlns:a16="http://schemas.microsoft.com/office/drawing/2014/main" id="{BB199B51-3DFF-3DF2-E402-55A5DA84946E}"/>
              </a:ext>
            </a:extLst>
          </p:cNvPr>
          <p:cNvSpPr/>
          <p:nvPr userDrawn="1"/>
        </p:nvSpPr>
        <p:spPr>
          <a:xfrm>
            <a:off x="7010400" y="0"/>
            <a:ext cx="5175265" cy="6859269"/>
          </a:xfrm>
          <a:custGeom>
            <a:avLst/>
            <a:gdLst>
              <a:gd name="connsiteX0" fmla="*/ 0 w 5175265"/>
              <a:gd name="connsiteY0" fmla="*/ 0 h 6859269"/>
              <a:gd name="connsiteX1" fmla="*/ 0 w 5175265"/>
              <a:gd name="connsiteY1" fmla="*/ 6407150 h 6859269"/>
              <a:gd name="connsiteX2" fmla="*/ 4494943 w 5175265"/>
              <a:gd name="connsiteY2" fmla="*/ 6407150 h 6859269"/>
              <a:gd name="connsiteX3" fmla="*/ 4505078 w 5175265"/>
              <a:gd name="connsiteY3" fmla="*/ 6417310 h 6859269"/>
              <a:gd name="connsiteX4" fmla="*/ 4494943 w 5175265"/>
              <a:gd name="connsiteY4" fmla="*/ 6427470 h 6859269"/>
              <a:gd name="connsiteX5" fmla="*/ 0 w 5175265"/>
              <a:gd name="connsiteY5" fmla="*/ 6427470 h 6859269"/>
              <a:gd name="connsiteX6" fmla="*/ 0 w 5175265"/>
              <a:gd name="connsiteY6" fmla="*/ 6859270 h 6859269"/>
              <a:gd name="connsiteX7" fmla="*/ 5175266 w 5175265"/>
              <a:gd name="connsiteY7" fmla="*/ 6859270 h 6859269"/>
              <a:gd name="connsiteX8" fmla="*/ 5175266 w 5175265"/>
              <a:gd name="connsiteY8" fmla="*/ 0 h 6859269"/>
              <a:gd name="connsiteX9" fmla="*/ 0 w 5175265"/>
              <a:gd name="connsiteY9" fmla="*/ 0 h 6859269"/>
              <a:gd name="connsiteX10" fmla="*/ 4491143 w 5175265"/>
              <a:gd name="connsiteY10" fmla="*/ 1362710 h 6859269"/>
              <a:gd name="connsiteX11" fmla="*/ 4364453 w 5175265"/>
              <a:gd name="connsiteY11" fmla="*/ 1362710 h 6859269"/>
              <a:gd name="connsiteX12" fmla="*/ 4364453 w 5175265"/>
              <a:gd name="connsiteY12" fmla="*/ 895350 h 6859269"/>
              <a:gd name="connsiteX13" fmla="*/ 3826023 w 5175265"/>
              <a:gd name="connsiteY13" fmla="*/ 1435100 h 6859269"/>
              <a:gd name="connsiteX14" fmla="*/ 3736073 w 5175265"/>
              <a:gd name="connsiteY14" fmla="*/ 1344930 h 6859269"/>
              <a:gd name="connsiteX15" fmla="*/ 4261835 w 5175265"/>
              <a:gd name="connsiteY15" fmla="*/ 817880 h 6859269"/>
              <a:gd name="connsiteX16" fmla="*/ 3807019 w 5175265"/>
              <a:gd name="connsiteY16" fmla="*/ 817880 h 6859269"/>
              <a:gd name="connsiteX17" fmla="*/ 3807019 w 5175265"/>
              <a:gd name="connsiteY17" fmla="*/ 690880 h 6859269"/>
              <a:gd name="connsiteX18" fmla="*/ 4364453 w 5175265"/>
              <a:gd name="connsiteY18" fmla="*/ 690880 h 6859269"/>
              <a:gd name="connsiteX19" fmla="*/ 4482274 w 5175265"/>
              <a:gd name="connsiteY19" fmla="*/ 690880 h 6859269"/>
              <a:gd name="connsiteX20" fmla="*/ 4491143 w 5175265"/>
              <a:gd name="connsiteY20" fmla="*/ 690880 h 6859269"/>
              <a:gd name="connsiteX21" fmla="*/ 4491143 w 5175265"/>
              <a:gd name="connsiteY21" fmla="*/ 1362710 h 6859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175265" h="6859269">
                <a:moveTo>
                  <a:pt x="0" y="0"/>
                </a:moveTo>
                <a:lnTo>
                  <a:pt x="0" y="6407150"/>
                </a:lnTo>
                <a:lnTo>
                  <a:pt x="4494943" y="6407150"/>
                </a:lnTo>
                <a:cubicBezTo>
                  <a:pt x="4500011" y="6407150"/>
                  <a:pt x="4505078" y="6410960"/>
                  <a:pt x="4505078" y="6417310"/>
                </a:cubicBezTo>
                <a:cubicBezTo>
                  <a:pt x="4505078" y="6423660"/>
                  <a:pt x="4501278" y="6427470"/>
                  <a:pt x="4494943" y="6427470"/>
                </a:cubicBezTo>
                <a:lnTo>
                  <a:pt x="0" y="6427470"/>
                </a:lnTo>
                <a:lnTo>
                  <a:pt x="0" y="6859270"/>
                </a:lnTo>
                <a:lnTo>
                  <a:pt x="5175266" y="6859270"/>
                </a:lnTo>
                <a:lnTo>
                  <a:pt x="5175266" y="0"/>
                </a:lnTo>
                <a:lnTo>
                  <a:pt x="0" y="0"/>
                </a:lnTo>
                <a:close/>
                <a:moveTo>
                  <a:pt x="4491143" y="1362710"/>
                </a:moveTo>
                <a:lnTo>
                  <a:pt x="4364453" y="1362710"/>
                </a:lnTo>
                <a:lnTo>
                  <a:pt x="4364453" y="895350"/>
                </a:lnTo>
                <a:lnTo>
                  <a:pt x="3826023" y="1435100"/>
                </a:lnTo>
                <a:lnTo>
                  <a:pt x="3736073" y="1344930"/>
                </a:lnTo>
                <a:lnTo>
                  <a:pt x="4261835" y="817880"/>
                </a:lnTo>
                <a:lnTo>
                  <a:pt x="3807019" y="817880"/>
                </a:lnTo>
                <a:lnTo>
                  <a:pt x="3807019" y="690880"/>
                </a:lnTo>
                <a:lnTo>
                  <a:pt x="4364453" y="690880"/>
                </a:lnTo>
                <a:lnTo>
                  <a:pt x="4482274" y="690880"/>
                </a:lnTo>
                <a:lnTo>
                  <a:pt x="4491143" y="690880"/>
                </a:lnTo>
                <a:lnTo>
                  <a:pt x="4491143" y="136271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6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4"/>
            <a:ext cx="9584266" cy="1387852"/>
          </a:xfrm>
        </p:spPr>
        <p:txBody>
          <a:bodyPr lIns="0" tIns="0" rIns="45720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4F37D59-BF08-6CEE-197E-A579E4701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C225B1-A420-C658-9FD7-067B9FEFF74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77334" y="2552698"/>
            <a:ext cx="5964766" cy="3083217"/>
          </a:xfrm>
        </p:spPr>
        <p:txBody>
          <a:bodyPr lIns="91440">
            <a:noAutofit/>
          </a:bodyPr>
          <a:lstStyle>
            <a:lvl1pPr marL="457200" indent="-457200">
              <a:spcBef>
                <a:spcPts val="1600"/>
              </a:spcBef>
              <a:buSzPct val="100000"/>
              <a:buFont typeface="+mj-lt"/>
              <a:buAutoNum type="arabicPeriod"/>
              <a:defRPr sz="1800"/>
            </a:lvl1pPr>
            <a:lvl2pPr marL="800100" indent="-342900">
              <a:spcBef>
                <a:spcPts val="1600"/>
              </a:spcBef>
              <a:buSzPct val="100000"/>
              <a:buFont typeface="+mj-lt"/>
              <a:buAutoNum type="alphaLcPeriod"/>
              <a:defRPr sz="1600"/>
            </a:lvl2pPr>
            <a:lvl3pPr marL="1257300" indent="-342900">
              <a:spcBef>
                <a:spcPts val="1600"/>
              </a:spcBef>
              <a:buSzPct val="100000"/>
              <a:buFont typeface="+mj-lt"/>
              <a:buAutoNum type="arabicParenR"/>
              <a:defRPr sz="1400"/>
            </a:lvl3pPr>
            <a:lvl4pPr marL="1600200" indent="-228600">
              <a:spcBef>
                <a:spcPts val="1600"/>
              </a:spcBef>
              <a:buSzPct val="100000"/>
              <a:buFont typeface="+mj-lt"/>
              <a:buAutoNum type="alphaLcParenR"/>
              <a:defRPr sz="1200"/>
            </a:lvl4pPr>
            <a:lvl5pPr marL="2057400" indent="-228600">
              <a:spcBef>
                <a:spcPts val="1600"/>
              </a:spcBef>
              <a:buSzPct val="100000"/>
              <a:buFont typeface="+mj-lt"/>
              <a:buAutoNum type="romanLcPeriod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65F9D66-4BCE-5466-BE42-19F154C5BF7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56513" y="2552699"/>
            <a:ext cx="3842913" cy="3083216"/>
          </a:xfrm>
        </p:spPr>
        <p:txBody>
          <a:bodyPr>
            <a:noAutofit/>
          </a:bodyPr>
          <a:lstStyle>
            <a:lvl1pPr marL="457200" indent="-457200">
              <a:lnSpc>
                <a:spcPts val="2400"/>
              </a:lnSpc>
              <a:spcBef>
                <a:spcPts val="2800"/>
              </a:spcBef>
              <a:defRPr sz="2400"/>
            </a:lvl1pPr>
            <a:lvl2pPr>
              <a:lnSpc>
                <a:spcPts val="2400"/>
              </a:lnSpc>
              <a:spcBef>
                <a:spcPts val="2800"/>
              </a:spcBef>
              <a:defRPr sz="2000"/>
            </a:lvl2pPr>
            <a:lvl3pPr>
              <a:lnSpc>
                <a:spcPts val="2400"/>
              </a:lnSpc>
              <a:spcBef>
                <a:spcPts val="2800"/>
              </a:spcBef>
              <a:defRPr sz="1800"/>
            </a:lvl3pPr>
            <a:lvl4pPr>
              <a:lnSpc>
                <a:spcPts val="2400"/>
              </a:lnSpc>
              <a:spcBef>
                <a:spcPts val="2800"/>
              </a:spcBef>
              <a:defRPr sz="1600"/>
            </a:lvl4pPr>
            <a:lvl5pPr>
              <a:lnSpc>
                <a:spcPts val="2400"/>
              </a:lnSpc>
              <a:spcBef>
                <a:spcPts val="2800"/>
              </a:spcBef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73DFC-848F-3CB1-23EC-9E1D65E4875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5/24/2025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99A12-3443-5523-F408-1CF310CF25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87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Sub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E195471-80E6-2173-AB78-E4AE69292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563663" y="856093"/>
            <a:ext cx="9064674" cy="5145815"/>
            <a:chOff x="1400539" y="700853"/>
            <a:chExt cx="9699638" cy="550627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183DD5A-FAA9-3AB5-A277-0BD8F58B7AC9}"/>
                </a:ext>
              </a:extLst>
            </p:cNvPr>
            <p:cNvSpPr/>
            <p:nvPr userDrawn="1"/>
          </p:nvSpPr>
          <p:spPr>
            <a:xfrm>
              <a:off x="1400539" y="700853"/>
              <a:ext cx="5506270" cy="550627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22BF3AA-2377-DDB1-A0FA-B1CEAEC0FCE9}"/>
                </a:ext>
              </a:extLst>
            </p:cNvPr>
            <p:cNvSpPr/>
            <p:nvPr userDrawn="1"/>
          </p:nvSpPr>
          <p:spPr>
            <a:xfrm>
              <a:off x="5593907" y="700853"/>
              <a:ext cx="5506270" cy="550627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1324873-CBF5-A3C4-2FED-7A74AB030421}"/>
                </a:ext>
              </a:extLst>
            </p:cNvPr>
            <p:cNvSpPr/>
            <p:nvPr userDrawn="1"/>
          </p:nvSpPr>
          <p:spPr>
            <a:xfrm>
              <a:off x="5593907" y="1672186"/>
              <a:ext cx="1312902" cy="3563605"/>
            </a:xfrm>
            <a:custGeom>
              <a:avLst/>
              <a:gdLst>
                <a:gd name="connsiteX0" fmla="*/ 656451 w 1312902"/>
                <a:gd name="connsiteY0" fmla="*/ 0 h 3563605"/>
                <a:gd name="connsiteX1" fmla="*/ 684220 w 1312902"/>
                <a:gd name="connsiteY1" fmla="*/ 30553 h 3563605"/>
                <a:gd name="connsiteX2" fmla="*/ 1312902 w 1312902"/>
                <a:gd name="connsiteY2" fmla="*/ 1781802 h 3563605"/>
                <a:gd name="connsiteX3" fmla="*/ 684220 w 1312902"/>
                <a:gd name="connsiteY3" fmla="*/ 3533052 h 3563605"/>
                <a:gd name="connsiteX4" fmla="*/ 656451 w 1312902"/>
                <a:gd name="connsiteY4" fmla="*/ 3563605 h 3563605"/>
                <a:gd name="connsiteX5" fmla="*/ 628683 w 1312902"/>
                <a:gd name="connsiteY5" fmla="*/ 3533052 h 3563605"/>
                <a:gd name="connsiteX6" fmla="*/ 0 w 1312902"/>
                <a:gd name="connsiteY6" fmla="*/ 1781802 h 3563605"/>
                <a:gd name="connsiteX7" fmla="*/ 628683 w 1312902"/>
                <a:gd name="connsiteY7" fmla="*/ 30553 h 35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2902" h="3563605">
                  <a:moveTo>
                    <a:pt x="656451" y="0"/>
                  </a:moveTo>
                  <a:lnTo>
                    <a:pt x="684220" y="30553"/>
                  </a:lnTo>
                  <a:cubicBezTo>
                    <a:pt x="1076971" y="506457"/>
                    <a:pt x="1312902" y="1116577"/>
                    <a:pt x="1312902" y="1781802"/>
                  </a:cubicBezTo>
                  <a:cubicBezTo>
                    <a:pt x="1312902" y="2447027"/>
                    <a:pt x="1076971" y="3057147"/>
                    <a:pt x="684220" y="3533052"/>
                  </a:cubicBezTo>
                  <a:lnTo>
                    <a:pt x="656451" y="3563605"/>
                  </a:lnTo>
                  <a:lnTo>
                    <a:pt x="628683" y="3533052"/>
                  </a:lnTo>
                  <a:cubicBezTo>
                    <a:pt x="235932" y="3057147"/>
                    <a:pt x="0" y="2447027"/>
                    <a:pt x="0" y="1781802"/>
                  </a:cubicBezTo>
                  <a:cubicBezTo>
                    <a:pt x="0" y="1116577"/>
                    <a:pt x="235932" y="506457"/>
                    <a:pt x="628683" y="3055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685799"/>
            <a:ext cx="10058400" cy="4572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7500" b="1" cap="none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799" y="5257798"/>
            <a:ext cx="10820397" cy="911425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33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D51DDB-9673-3EB3-5A4C-FC9A8E5EB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30496" y="760864"/>
            <a:ext cx="602728" cy="596004"/>
            <a:chOff x="11118823" y="513726"/>
            <a:chExt cx="602728" cy="59600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BC1B833-D0D3-F240-EFE9-6CA718F4FC3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7E45EA-B5EA-7651-5C44-B45F5739233C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C7A966-3CEC-757D-106F-9E4061AA3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5B6928-C16A-14F7-594D-C117C2FFA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109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10B5E-BE44-608A-DE4B-D90C921A8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18545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4"/>
            <a:ext cx="3789177" cy="4572000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CBD89-63D9-CB44-E4AE-7915C4D7850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5/24/2025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E4793-C529-931D-7D27-4D166104240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6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10B5E-BE44-608A-DE4B-D90C921A8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18545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4"/>
            <a:ext cx="3789177" cy="4572000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53101" y="694945"/>
            <a:ext cx="4297680" cy="5468112"/>
          </a:xfrm>
        </p:spPr>
        <p:txBody>
          <a:bodyPr lIns="0" tIns="0" rIns="0" bIns="0" anchor="t" anchorCtr="0">
            <a:normAutofit/>
          </a:bodyPr>
          <a:lstStyle>
            <a:lvl1pPr marL="457200" indent="-457200">
              <a:lnSpc>
                <a:spcPts val="3000"/>
              </a:lnSpc>
              <a:spcBef>
                <a:spcPts val="2800"/>
              </a:spcBef>
              <a:buSzPct val="100000"/>
              <a:buFont typeface="+mj-lt"/>
              <a:buAutoNum type="arabicPeriod"/>
              <a:defRPr sz="2400"/>
            </a:lvl1pPr>
            <a:lvl2pPr marL="914400" indent="-457200">
              <a:lnSpc>
                <a:spcPts val="3000"/>
              </a:lnSpc>
              <a:spcBef>
                <a:spcPts val="2800"/>
              </a:spcBef>
              <a:buSzPct val="100000"/>
              <a:buFont typeface="+mj-lt"/>
              <a:buAutoNum type="alphaLcPeriod"/>
              <a:defRPr sz="2000"/>
            </a:lvl2pPr>
            <a:lvl3pPr marL="1257300" indent="-342900">
              <a:lnSpc>
                <a:spcPts val="3000"/>
              </a:lnSpc>
              <a:spcBef>
                <a:spcPts val="2800"/>
              </a:spcBef>
              <a:buSzPct val="100000"/>
              <a:buFont typeface="+mj-lt"/>
              <a:buAutoNum type="arabicParenR"/>
              <a:defRPr sz="1800"/>
            </a:lvl3pPr>
            <a:lvl4pPr marL="1714500" indent="-342900">
              <a:lnSpc>
                <a:spcPts val="3000"/>
              </a:lnSpc>
              <a:spcBef>
                <a:spcPts val="2800"/>
              </a:spcBef>
              <a:buSzPct val="100000"/>
              <a:buFont typeface="+mj-lt"/>
              <a:buAutoNum type="alphaLcParenR"/>
              <a:defRPr sz="1600"/>
            </a:lvl4pPr>
            <a:lvl5pPr marL="2171700" indent="-342900">
              <a:lnSpc>
                <a:spcPts val="3000"/>
              </a:lnSpc>
              <a:spcBef>
                <a:spcPts val="2800"/>
              </a:spcBef>
              <a:buSzPct val="100000"/>
              <a:buFont typeface="+mj-lt"/>
              <a:buAutoNum type="romanLcPeriod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24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FB062180-6901-78B5-8F7B-76665DF86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74761" y="-551669"/>
            <a:ext cx="4042479" cy="5145816"/>
          </a:xfrm>
          <a:custGeom>
            <a:avLst/>
            <a:gdLst>
              <a:gd name="connsiteX0" fmla="*/ 0 w 4042479"/>
              <a:gd name="connsiteY0" fmla="*/ 4683197 h 5145816"/>
              <a:gd name="connsiteX1" fmla="*/ 0 w 4042479"/>
              <a:gd name="connsiteY1" fmla="*/ 462619 h 5145816"/>
              <a:gd name="connsiteX2" fmla="*/ 31034 w 4042479"/>
              <a:gd name="connsiteY2" fmla="*/ 439413 h 5145816"/>
              <a:gd name="connsiteX3" fmla="*/ 1469571 w 4042479"/>
              <a:gd name="connsiteY3" fmla="*/ 0 h 5145816"/>
              <a:gd name="connsiteX4" fmla="*/ 4042479 w 4042479"/>
              <a:gd name="connsiteY4" fmla="*/ 2572908 h 5145816"/>
              <a:gd name="connsiteX5" fmla="*/ 1469571 w 4042479"/>
              <a:gd name="connsiteY5" fmla="*/ 5145816 h 5145816"/>
              <a:gd name="connsiteX6" fmla="*/ 31034 w 4042479"/>
              <a:gd name="connsiteY6" fmla="*/ 4706404 h 514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42479" h="5145816">
                <a:moveTo>
                  <a:pt x="0" y="4683197"/>
                </a:moveTo>
                <a:lnTo>
                  <a:pt x="0" y="462619"/>
                </a:lnTo>
                <a:lnTo>
                  <a:pt x="31034" y="439413"/>
                </a:lnTo>
                <a:cubicBezTo>
                  <a:pt x="441673" y="161990"/>
                  <a:pt x="936704" y="0"/>
                  <a:pt x="1469571" y="0"/>
                </a:cubicBezTo>
                <a:cubicBezTo>
                  <a:pt x="2890549" y="0"/>
                  <a:pt x="4042479" y="1151930"/>
                  <a:pt x="4042479" y="2572908"/>
                </a:cubicBezTo>
                <a:cubicBezTo>
                  <a:pt x="4042479" y="3993886"/>
                  <a:pt x="2890549" y="5145816"/>
                  <a:pt x="1469571" y="5145816"/>
                </a:cubicBezTo>
                <a:cubicBezTo>
                  <a:pt x="936704" y="5145816"/>
                  <a:pt x="441672" y="4983826"/>
                  <a:pt x="31034" y="470640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E5909B6-3BD3-89A6-C532-2485920A2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74762" y="2263853"/>
            <a:ext cx="4042477" cy="5145816"/>
          </a:xfrm>
          <a:custGeom>
            <a:avLst/>
            <a:gdLst>
              <a:gd name="connsiteX0" fmla="*/ 0 w 4042477"/>
              <a:gd name="connsiteY0" fmla="*/ 2572908 h 5145816"/>
              <a:gd name="connsiteX1" fmla="*/ 2572908 w 4042477"/>
              <a:gd name="connsiteY1" fmla="*/ 0 h 5145816"/>
              <a:gd name="connsiteX2" fmla="*/ 4011446 w 4042477"/>
              <a:gd name="connsiteY2" fmla="*/ 439412 h 5145816"/>
              <a:gd name="connsiteX3" fmla="*/ 4042477 w 4042477"/>
              <a:gd name="connsiteY3" fmla="*/ 462617 h 5145816"/>
              <a:gd name="connsiteX4" fmla="*/ 4042477 w 4042477"/>
              <a:gd name="connsiteY4" fmla="*/ 4683199 h 5145816"/>
              <a:gd name="connsiteX5" fmla="*/ 4011445 w 4042477"/>
              <a:gd name="connsiteY5" fmla="*/ 4706404 h 5145816"/>
              <a:gd name="connsiteX6" fmla="*/ 2572908 w 4042477"/>
              <a:gd name="connsiteY6" fmla="*/ 5145816 h 5145816"/>
              <a:gd name="connsiteX7" fmla="*/ 0 w 4042477"/>
              <a:gd name="connsiteY7" fmla="*/ 2572908 h 514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2477" h="5145816">
                <a:moveTo>
                  <a:pt x="0" y="2572908"/>
                </a:moveTo>
                <a:cubicBezTo>
                  <a:pt x="0" y="1151930"/>
                  <a:pt x="1151930" y="0"/>
                  <a:pt x="2572908" y="0"/>
                </a:cubicBezTo>
                <a:cubicBezTo>
                  <a:pt x="3105775" y="0"/>
                  <a:pt x="3600807" y="161990"/>
                  <a:pt x="4011446" y="439412"/>
                </a:cubicBezTo>
                <a:lnTo>
                  <a:pt x="4042477" y="462617"/>
                </a:lnTo>
                <a:lnTo>
                  <a:pt x="4042477" y="4683199"/>
                </a:lnTo>
                <a:lnTo>
                  <a:pt x="4011445" y="4706404"/>
                </a:lnTo>
                <a:cubicBezTo>
                  <a:pt x="3600806" y="4983826"/>
                  <a:pt x="3105775" y="5145816"/>
                  <a:pt x="2572908" y="5145816"/>
                </a:cubicBezTo>
                <a:cubicBezTo>
                  <a:pt x="1151930" y="5145816"/>
                  <a:pt x="0" y="3993886"/>
                  <a:pt x="0" y="257290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D1324873-CBF5-A3C4-2FED-7A74AB030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482522" y="1763840"/>
            <a:ext cx="1226956" cy="3330322"/>
          </a:xfrm>
          <a:custGeom>
            <a:avLst/>
            <a:gdLst>
              <a:gd name="connsiteX0" fmla="*/ 656451 w 1312902"/>
              <a:gd name="connsiteY0" fmla="*/ 0 h 3563605"/>
              <a:gd name="connsiteX1" fmla="*/ 684220 w 1312902"/>
              <a:gd name="connsiteY1" fmla="*/ 30553 h 3563605"/>
              <a:gd name="connsiteX2" fmla="*/ 1312902 w 1312902"/>
              <a:gd name="connsiteY2" fmla="*/ 1781802 h 3563605"/>
              <a:gd name="connsiteX3" fmla="*/ 684220 w 1312902"/>
              <a:gd name="connsiteY3" fmla="*/ 3533052 h 3563605"/>
              <a:gd name="connsiteX4" fmla="*/ 656451 w 1312902"/>
              <a:gd name="connsiteY4" fmla="*/ 3563605 h 3563605"/>
              <a:gd name="connsiteX5" fmla="*/ 628683 w 1312902"/>
              <a:gd name="connsiteY5" fmla="*/ 3533052 h 3563605"/>
              <a:gd name="connsiteX6" fmla="*/ 0 w 1312902"/>
              <a:gd name="connsiteY6" fmla="*/ 1781802 h 3563605"/>
              <a:gd name="connsiteX7" fmla="*/ 628683 w 1312902"/>
              <a:gd name="connsiteY7" fmla="*/ 30553 h 356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2902" h="3563605">
                <a:moveTo>
                  <a:pt x="656451" y="0"/>
                </a:moveTo>
                <a:lnTo>
                  <a:pt x="684220" y="30553"/>
                </a:lnTo>
                <a:cubicBezTo>
                  <a:pt x="1076971" y="506457"/>
                  <a:pt x="1312902" y="1116577"/>
                  <a:pt x="1312902" y="1781802"/>
                </a:cubicBezTo>
                <a:cubicBezTo>
                  <a:pt x="1312902" y="2447027"/>
                  <a:pt x="1076971" y="3057147"/>
                  <a:pt x="684220" y="3533052"/>
                </a:cubicBezTo>
                <a:lnTo>
                  <a:pt x="656451" y="3563605"/>
                </a:lnTo>
                <a:lnTo>
                  <a:pt x="628683" y="3533052"/>
                </a:lnTo>
                <a:cubicBezTo>
                  <a:pt x="235932" y="3057147"/>
                  <a:pt x="0" y="2447027"/>
                  <a:pt x="0" y="1781802"/>
                </a:cubicBezTo>
                <a:cubicBezTo>
                  <a:pt x="0" y="1116577"/>
                  <a:pt x="235932" y="506457"/>
                  <a:pt x="628683" y="3055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799" y="685798"/>
            <a:ext cx="10058400" cy="4572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7500" b="1" cap="none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799" y="5267956"/>
            <a:ext cx="10058400" cy="914400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D51DDB-9673-3EB3-5A4C-FC9A8E5EB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30496" y="760864"/>
            <a:ext cx="602728" cy="596004"/>
            <a:chOff x="11118823" y="513726"/>
            <a:chExt cx="602728" cy="59600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BC1B833-D0D3-F240-EFE9-6CA718F4FC3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7E45EA-B5EA-7651-5C44-B45F5739233C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C7A966-3CEC-757D-106F-9E4061AA3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5B6928-C16A-14F7-594D-C117C2FFA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2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10B5E-BE44-608A-DE4B-D90C921A8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18545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4"/>
            <a:ext cx="3789177" cy="4572000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53101" y="694945"/>
            <a:ext cx="4572000" cy="5468112"/>
          </a:xfrm>
        </p:spPr>
        <p:txBody>
          <a:bodyPr lIns="0" tIns="0" rIns="0" bIns="0" anchor="t" anchorCtr="0"/>
          <a:lstStyle>
            <a:lvl1pPr marL="0" indent="0">
              <a:lnSpc>
                <a:spcPts val="2400"/>
              </a:lnSpc>
              <a:spcBef>
                <a:spcPts val="1000"/>
              </a:spcBef>
              <a:buNone/>
              <a:defRPr/>
            </a:lvl1pPr>
            <a:lvl2pPr marL="742950" indent="-285750">
              <a:lnSpc>
                <a:spcPts val="24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2pPr>
            <a:lvl3pPr marL="1200150" indent="-285750">
              <a:lnSpc>
                <a:spcPts val="24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3pPr>
            <a:lvl4pPr marL="1543050" indent="-171450">
              <a:lnSpc>
                <a:spcPts val="24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4pPr>
            <a:lvl5pPr marL="2000250" indent="-171450">
              <a:lnSpc>
                <a:spcPts val="24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85800" y="5953968"/>
            <a:ext cx="365760" cy="36576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81981-ACA6-F321-B526-C400A1D9E74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5/24/2025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6D413-D12F-D4FC-0369-637417A8ACA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6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and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5D51DDB-9673-3EB3-5A4C-FC9A8E5EB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30496" y="760864"/>
            <a:ext cx="602728" cy="596004"/>
            <a:chOff x="11118823" y="513726"/>
            <a:chExt cx="602728" cy="59600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BC1B833-D0D3-F240-EFE9-6CA718F4FC3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7E45EA-B5EA-7651-5C44-B45F5739233C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C7A966-3CEC-757D-106F-9E4061AA3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5B6928-C16A-14F7-594D-C117C2FFA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5531A5-E0BC-2493-B1DF-7FDEBBD00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856093"/>
            <a:ext cx="5791637" cy="5145815"/>
            <a:chOff x="6400363" y="856093"/>
            <a:chExt cx="5791637" cy="514581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204924-0071-7102-F00E-8494C96FA10C}"/>
                </a:ext>
              </a:extLst>
            </p:cNvPr>
            <p:cNvSpPr/>
            <p:nvPr userDrawn="1"/>
          </p:nvSpPr>
          <p:spPr>
            <a:xfrm flipH="1">
              <a:off x="6400363" y="856093"/>
              <a:ext cx="5145815" cy="514581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C3D4C6F-59E1-AAC8-F730-988C9DA079C9}"/>
                </a:ext>
              </a:extLst>
            </p:cNvPr>
            <p:cNvSpPr/>
            <p:nvPr userDrawn="1"/>
          </p:nvSpPr>
          <p:spPr>
            <a:xfrm flipH="1">
              <a:off x="10319220" y="953697"/>
              <a:ext cx="1872780" cy="4949246"/>
            </a:xfrm>
            <a:custGeom>
              <a:avLst/>
              <a:gdLst>
                <a:gd name="connsiteX0" fmla="*/ 0 w 1872780"/>
                <a:gd name="connsiteY0" fmla="*/ 0 h 4949246"/>
                <a:gd name="connsiteX1" fmla="*/ 0 w 1872780"/>
                <a:gd name="connsiteY1" fmla="*/ 4949246 h 4949246"/>
                <a:gd name="connsiteX2" fmla="*/ 64976 w 1872780"/>
                <a:gd name="connsiteY2" fmla="*/ 4932538 h 4949246"/>
                <a:gd name="connsiteX3" fmla="*/ 1872780 w 1872780"/>
                <a:gd name="connsiteY3" fmla="*/ 2475303 h 4949246"/>
                <a:gd name="connsiteX4" fmla="*/ 936480 w 1872780"/>
                <a:gd name="connsiteY4" fmla="*/ 489922 h 4949246"/>
                <a:gd name="connsiteX5" fmla="*/ 816865 w 1872780"/>
                <a:gd name="connsiteY5" fmla="*/ 400475 h 4949246"/>
                <a:gd name="connsiteX6" fmla="*/ 816865 w 1872780"/>
                <a:gd name="connsiteY6" fmla="*/ 403694 h 4949246"/>
                <a:gd name="connsiteX7" fmla="*/ 688294 w 1872780"/>
                <a:gd name="connsiteY7" fmla="*/ 403694 h 4949246"/>
                <a:gd name="connsiteX8" fmla="*/ 688294 w 1872780"/>
                <a:gd name="connsiteY8" fmla="*/ 311361 h 4949246"/>
                <a:gd name="connsiteX9" fmla="*/ 526273 w 1872780"/>
                <a:gd name="connsiteY9" fmla="*/ 212931 h 4949246"/>
                <a:gd name="connsiteX10" fmla="*/ 95108 w 1872780"/>
                <a:gd name="connsiteY10" fmla="*/ 27645 h 4949246"/>
                <a:gd name="connsiteX0" fmla="*/ 0 w 1872780"/>
                <a:gd name="connsiteY0" fmla="*/ 0 h 4949246"/>
                <a:gd name="connsiteX1" fmla="*/ 0 w 1872780"/>
                <a:gd name="connsiteY1" fmla="*/ 4949246 h 4949246"/>
                <a:gd name="connsiteX2" fmla="*/ 64976 w 1872780"/>
                <a:gd name="connsiteY2" fmla="*/ 4932538 h 4949246"/>
                <a:gd name="connsiteX3" fmla="*/ 1872780 w 1872780"/>
                <a:gd name="connsiteY3" fmla="*/ 2475303 h 4949246"/>
                <a:gd name="connsiteX4" fmla="*/ 936480 w 1872780"/>
                <a:gd name="connsiteY4" fmla="*/ 489922 h 4949246"/>
                <a:gd name="connsiteX5" fmla="*/ 816865 w 1872780"/>
                <a:gd name="connsiteY5" fmla="*/ 400475 h 4949246"/>
                <a:gd name="connsiteX6" fmla="*/ 816865 w 1872780"/>
                <a:gd name="connsiteY6" fmla="*/ 403694 h 4949246"/>
                <a:gd name="connsiteX7" fmla="*/ 820319 w 1872780"/>
                <a:gd name="connsiteY7" fmla="*/ 335236 h 4949246"/>
                <a:gd name="connsiteX8" fmla="*/ 688294 w 1872780"/>
                <a:gd name="connsiteY8" fmla="*/ 311361 h 4949246"/>
                <a:gd name="connsiteX9" fmla="*/ 526273 w 1872780"/>
                <a:gd name="connsiteY9" fmla="*/ 212931 h 4949246"/>
                <a:gd name="connsiteX10" fmla="*/ 95108 w 1872780"/>
                <a:gd name="connsiteY10" fmla="*/ 27645 h 4949246"/>
                <a:gd name="connsiteX11" fmla="*/ 0 w 1872780"/>
                <a:gd name="connsiteY11" fmla="*/ 0 h 4949246"/>
                <a:gd name="connsiteX0" fmla="*/ 0 w 1872780"/>
                <a:gd name="connsiteY0" fmla="*/ 0 h 4949246"/>
                <a:gd name="connsiteX1" fmla="*/ 0 w 1872780"/>
                <a:gd name="connsiteY1" fmla="*/ 4949246 h 4949246"/>
                <a:gd name="connsiteX2" fmla="*/ 64976 w 1872780"/>
                <a:gd name="connsiteY2" fmla="*/ 4932538 h 4949246"/>
                <a:gd name="connsiteX3" fmla="*/ 1872780 w 1872780"/>
                <a:gd name="connsiteY3" fmla="*/ 2475303 h 4949246"/>
                <a:gd name="connsiteX4" fmla="*/ 936480 w 1872780"/>
                <a:gd name="connsiteY4" fmla="*/ 489922 h 4949246"/>
                <a:gd name="connsiteX5" fmla="*/ 816865 w 1872780"/>
                <a:gd name="connsiteY5" fmla="*/ 400475 h 4949246"/>
                <a:gd name="connsiteX6" fmla="*/ 816865 w 1872780"/>
                <a:gd name="connsiteY6" fmla="*/ 403694 h 4949246"/>
                <a:gd name="connsiteX7" fmla="*/ 688294 w 1872780"/>
                <a:gd name="connsiteY7" fmla="*/ 311361 h 4949246"/>
                <a:gd name="connsiteX8" fmla="*/ 526273 w 1872780"/>
                <a:gd name="connsiteY8" fmla="*/ 212931 h 4949246"/>
                <a:gd name="connsiteX9" fmla="*/ 95108 w 1872780"/>
                <a:gd name="connsiteY9" fmla="*/ 27645 h 4949246"/>
                <a:gd name="connsiteX10" fmla="*/ 0 w 1872780"/>
                <a:gd name="connsiteY10" fmla="*/ 0 h 494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2780" h="4949246">
                  <a:moveTo>
                    <a:pt x="0" y="0"/>
                  </a:moveTo>
                  <a:lnTo>
                    <a:pt x="0" y="4949246"/>
                  </a:lnTo>
                  <a:lnTo>
                    <a:pt x="64976" y="4932538"/>
                  </a:lnTo>
                  <a:cubicBezTo>
                    <a:pt x="1112326" y="4606779"/>
                    <a:pt x="1872780" y="3629848"/>
                    <a:pt x="1872780" y="2475303"/>
                  </a:cubicBezTo>
                  <a:cubicBezTo>
                    <a:pt x="1872780" y="1676003"/>
                    <a:pt x="1508302" y="961831"/>
                    <a:pt x="936480" y="489922"/>
                  </a:cubicBezTo>
                  <a:lnTo>
                    <a:pt x="816865" y="400475"/>
                  </a:lnTo>
                  <a:lnTo>
                    <a:pt x="816865" y="403694"/>
                  </a:lnTo>
                  <a:lnTo>
                    <a:pt x="688294" y="311361"/>
                  </a:lnTo>
                  <a:lnTo>
                    <a:pt x="526273" y="212931"/>
                  </a:lnTo>
                  <a:cubicBezTo>
                    <a:pt x="389561" y="138665"/>
                    <a:pt x="245366" y="76429"/>
                    <a:pt x="95108" y="276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884E397-4075-3615-C87B-9D22754DFD4C}"/>
                </a:ext>
              </a:extLst>
            </p:cNvPr>
            <p:cNvSpPr/>
            <p:nvPr userDrawn="1"/>
          </p:nvSpPr>
          <p:spPr>
            <a:xfrm flipH="1">
              <a:off x="10319222" y="1763840"/>
              <a:ext cx="1226956" cy="3330322"/>
            </a:xfrm>
            <a:custGeom>
              <a:avLst/>
              <a:gdLst>
                <a:gd name="connsiteX0" fmla="*/ 656451 w 1312902"/>
                <a:gd name="connsiteY0" fmla="*/ 0 h 3563605"/>
                <a:gd name="connsiteX1" fmla="*/ 684220 w 1312902"/>
                <a:gd name="connsiteY1" fmla="*/ 30553 h 3563605"/>
                <a:gd name="connsiteX2" fmla="*/ 1312902 w 1312902"/>
                <a:gd name="connsiteY2" fmla="*/ 1781802 h 3563605"/>
                <a:gd name="connsiteX3" fmla="*/ 684220 w 1312902"/>
                <a:gd name="connsiteY3" fmla="*/ 3533052 h 3563605"/>
                <a:gd name="connsiteX4" fmla="*/ 656451 w 1312902"/>
                <a:gd name="connsiteY4" fmla="*/ 3563605 h 3563605"/>
                <a:gd name="connsiteX5" fmla="*/ 628683 w 1312902"/>
                <a:gd name="connsiteY5" fmla="*/ 3533052 h 3563605"/>
                <a:gd name="connsiteX6" fmla="*/ 0 w 1312902"/>
                <a:gd name="connsiteY6" fmla="*/ 1781802 h 3563605"/>
                <a:gd name="connsiteX7" fmla="*/ 628683 w 1312902"/>
                <a:gd name="connsiteY7" fmla="*/ 30553 h 35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2902" h="3563605">
                  <a:moveTo>
                    <a:pt x="656451" y="0"/>
                  </a:moveTo>
                  <a:lnTo>
                    <a:pt x="684220" y="30553"/>
                  </a:lnTo>
                  <a:cubicBezTo>
                    <a:pt x="1076971" y="506457"/>
                    <a:pt x="1312902" y="1116577"/>
                    <a:pt x="1312902" y="1781802"/>
                  </a:cubicBezTo>
                  <a:cubicBezTo>
                    <a:pt x="1312902" y="2447027"/>
                    <a:pt x="1076971" y="3057147"/>
                    <a:pt x="684220" y="3533052"/>
                  </a:cubicBezTo>
                  <a:lnTo>
                    <a:pt x="656451" y="3563605"/>
                  </a:lnTo>
                  <a:lnTo>
                    <a:pt x="628683" y="3533052"/>
                  </a:lnTo>
                  <a:cubicBezTo>
                    <a:pt x="235932" y="3057147"/>
                    <a:pt x="0" y="2447027"/>
                    <a:pt x="0" y="1781802"/>
                  </a:cubicBezTo>
                  <a:cubicBezTo>
                    <a:pt x="0" y="1116577"/>
                    <a:pt x="235932" y="506457"/>
                    <a:pt x="628683" y="3055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3137" y="400925"/>
            <a:ext cx="8913947" cy="4061745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7500" b="1" cap="none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83140" y="4519311"/>
            <a:ext cx="8913949" cy="1657202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08CADAB-C836-336D-DC60-E20AAE3199B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972878"/>
            <a:ext cx="1264455" cy="4926287"/>
          </a:xfrm>
          <a:custGeom>
            <a:avLst/>
            <a:gdLst>
              <a:gd name="connsiteX0" fmla="*/ 0 w 1264455"/>
              <a:gd name="connsiteY0" fmla="*/ 0 h 4926287"/>
              <a:gd name="connsiteX1" fmla="*/ 53564 w 1264455"/>
              <a:gd name="connsiteY1" fmla="*/ 0 h 4926287"/>
              <a:gd name="connsiteX2" fmla="*/ 184430 w 1264455"/>
              <a:gd name="connsiteY2" fmla="*/ 42338 h 4926287"/>
              <a:gd name="connsiteX3" fmla="*/ 1264455 w 1264455"/>
              <a:gd name="connsiteY3" fmla="*/ 797216 h 4926287"/>
              <a:gd name="connsiteX4" fmla="*/ 1245431 w 1264455"/>
              <a:gd name="connsiteY4" fmla="*/ 818786 h 4926287"/>
              <a:gd name="connsiteX5" fmla="*/ 646813 w 1264455"/>
              <a:gd name="connsiteY5" fmla="*/ 2455489 h 4926287"/>
              <a:gd name="connsiteX6" fmla="*/ 1245431 w 1264455"/>
              <a:gd name="connsiteY6" fmla="*/ 4092193 h 4926287"/>
              <a:gd name="connsiteX7" fmla="*/ 1264455 w 1264455"/>
              <a:gd name="connsiteY7" fmla="*/ 4113762 h 4926287"/>
              <a:gd name="connsiteX8" fmla="*/ 362544 w 1264455"/>
              <a:gd name="connsiteY8" fmla="*/ 4796931 h 4926287"/>
              <a:gd name="connsiteX9" fmla="*/ 201663 w 1264455"/>
              <a:gd name="connsiteY9" fmla="*/ 4862847 h 4926287"/>
              <a:gd name="connsiteX10" fmla="*/ 166695 w 1264455"/>
              <a:gd name="connsiteY10" fmla="*/ 4875645 h 4926287"/>
              <a:gd name="connsiteX11" fmla="*/ 49533 w 1264455"/>
              <a:gd name="connsiteY11" fmla="*/ 4913551 h 4926287"/>
              <a:gd name="connsiteX12" fmla="*/ 0 w 1264455"/>
              <a:gd name="connsiteY12" fmla="*/ 4926287 h 492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64455" h="4926287">
                <a:moveTo>
                  <a:pt x="0" y="0"/>
                </a:moveTo>
                <a:lnTo>
                  <a:pt x="53564" y="0"/>
                </a:lnTo>
                <a:lnTo>
                  <a:pt x="184430" y="42338"/>
                </a:lnTo>
                <a:cubicBezTo>
                  <a:pt x="607635" y="197310"/>
                  <a:pt x="979255" y="460836"/>
                  <a:pt x="1264455" y="797216"/>
                </a:cubicBezTo>
                <a:lnTo>
                  <a:pt x="1245431" y="818786"/>
                </a:lnTo>
                <a:cubicBezTo>
                  <a:pt x="871295" y="1264121"/>
                  <a:pt x="646813" y="1833796"/>
                  <a:pt x="646813" y="2455489"/>
                </a:cubicBezTo>
                <a:cubicBezTo>
                  <a:pt x="646813" y="3077183"/>
                  <a:pt x="871295" y="3648126"/>
                  <a:pt x="1245431" y="4092193"/>
                </a:cubicBezTo>
                <a:lnTo>
                  <a:pt x="1264455" y="4113762"/>
                </a:lnTo>
                <a:cubicBezTo>
                  <a:pt x="1019998" y="4403040"/>
                  <a:pt x="712048" y="4638079"/>
                  <a:pt x="362544" y="4796931"/>
                </a:cubicBezTo>
                <a:lnTo>
                  <a:pt x="201663" y="4862847"/>
                </a:lnTo>
                <a:lnTo>
                  <a:pt x="166695" y="4875645"/>
                </a:lnTo>
                <a:lnTo>
                  <a:pt x="49533" y="4913551"/>
                </a:lnTo>
                <a:lnTo>
                  <a:pt x="0" y="4926287"/>
                </a:lnTo>
                <a:close/>
              </a:path>
            </a:pathLst>
          </a:custGeom>
          <a:noFill/>
        </p:spPr>
        <p:txBody>
          <a:bodyPr wrap="square" lIns="0" tIns="100584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6100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10B5E-BE44-608A-DE4B-D90C921A8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18545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94944"/>
            <a:ext cx="3931919" cy="2763442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9D2F740-9D68-14D7-A2BD-C7AF3ED65878}"/>
              </a:ext>
            </a:extLst>
          </p:cNvPr>
          <p:cNvSpPr>
            <a:spLocks noGrp="1"/>
          </p:cNvSpPr>
          <p:nvPr>
            <p:ph type="subTitle" idx="12" hasCustomPrompt="1"/>
          </p:nvPr>
        </p:nvSpPr>
        <p:spPr>
          <a:xfrm>
            <a:off x="5753101" y="694944"/>
            <a:ext cx="4805362" cy="121157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800" b="1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0D09E7E-72DE-59AE-3220-C9E02D690C9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77333" y="3607903"/>
            <a:ext cx="3931920" cy="257212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>
              <a:lnSpc>
                <a:spcPts val="2400"/>
              </a:lnSpc>
              <a:buNone/>
              <a:defRPr/>
            </a:lvl1pPr>
            <a:lvl2pPr>
              <a:lnSpc>
                <a:spcPts val="2400"/>
              </a:lnSpc>
              <a:defRPr/>
            </a:lvl2pPr>
            <a:lvl3pPr>
              <a:lnSpc>
                <a:spcPts val="2400"/>
              </a:lnSpc>
              <a:defRPr/>
            </a:lvl3pPr>
            <a:lvl4pPr>
              <a:lnSpc>
                <a:spcPts val="2400"/>
              </a:lnSpc>
              <a:defRPr/>
            </a:lvl4pPr>
            <a:lvl5pPr>
              <a:lnSpc>
                <a:spcPts val="2400"/>
              </a:lnSpc>
              <a:defRPr/>
            </a:lvl5pPr>
          </a:lstStyle>
          <a:p>
            <a:pPr marL="342900" marR="0" lvl="0" indent="-342900" algn="l" defTabSz="4572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53101" y="2157413"/>
            <a:ext cx="5753098" cy="4005643"/>
          </a:xfrm>
        </p:spPr>
        <p:txBody>
          <a:bodyPr lIns="0" tIns="0" rIns="0" bIns="0" anchor="t" anchorCtr="0"/>
          <a:lstStyle>
            <a:lvl1pPr marL="0" indent="0">
              <a:lnSpc>
                <a:spcPts val="3000"/>
              </a:lnSpc>
              <a:spcBef>
                <a:spcPts val="2800"/>
              </a:spcBef>
              <a:buNone/>
              <a:defRPr/>
            </a:lvl1pPr>
            <a:lvl2pPr marL="742950" indent="-285750">
              <a:lnSpc>
                <a:spcPts val="3000"/>
              </a:lnSpc>
              <a:spcBef>
                <a:spcPts val="2800"/>
              </a:spcBef>
              <a:buFont typeface="Wingdings 3" panose="05040102010807070707" pitchFamily="18" charset="2"/>
              <a:buChar char="u"/>
              <a:defRPr/>
            </a:lvl2pPr>
            <a:lvl3pPr marL="1200150" indent="-285750">
              <a:lnSpc>
                <a:spcPts val="3000"/>
              </a:lnSpc>
              <a:spcBef>
                <a:spcPts val="2800"/>
              </a:spcBef>
              <a:buFont typeface="Wingdings 3" panose="05040102010807070707" pitchFamily="18" charset="2"/>
              <a:buChar char="u"/>
              <a:defRPr/>
            </a:lvl3pPr>
            <a:lvl4pPr marL="1543050" indent="-171450">
              <a:lnSpc>
                <a:spcPts val="3000"/>
              </a:lnSpc>
              <a:spcBef>
                <a:spcPts val="2800"/>
              </a:spcBef>
              <a:buFont typeface="Wingdings 3" panose="05040102010807070707" pitchFamily="18" charset="2"/>
              <a:buChar char="u"/>
              <a:defRPr/>
            </a:lvl4pPr>
            <a:lvl5pPr marL="2000250" indent="-171450">
              <a:lnSpc>
                <a:spcPts val="3000"/>
              </a:lnSpc>
              <a:spcBef>
                <a:spcPts val="2800"/>
              </a:spcBef>
              <a:buFont typeface="Wingdings 3" panose="05040102010807070707" pitchFamily="18" charset="2"/>
              <a:buChar char="u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A300139-9769-561C-12A0-4A466D0741A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5/24/2025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4BEE22E-6B38-F772-940C-BDD74D402C1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9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94944"/>
            <a:ext cx="5880629" cy="1690444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0D09E7E-72DE-59AE-3220-C9E02D690C9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77334" y="2476239"/>
            <a:ext cx="5880629" cy="323794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AD12D1E-D950-DF90-FC1D-F9BFC8962A8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18338" y="0"/>
            <a:ext cx="5173662" cy="6858000"/>
          </a:xfrm>
          <a:custGeom>
            <a:avLst/>
            <a:gdLst>
              <a:gd name="connsiteX0" fmla="*/ 3805872 w 5173662"/>
              <a:gd name="connsiteY0" fmla="*/ 690240 h 6858000"/>
              <a:gd name="connsiteX1" fmla="*/ 3805872 w 5173662"/>
              <a:gd name="connsiteY1" fmla="*/ 818256 h 6858000"/>
              <a:gd name="connsiteX2" fmla="*/ 4262100 w 5173662"/>
              <a:gd name="connsiteY2" fmla="*/ 818256 h 6858000"/>
              <a:gd name="connsiteX3" fmla="*/ 3729696 w 5173662"/>
              <a:gd name="connsiteY3" fmla="*/ 1350660 h 6858000"/>
              <a:gd name="connsiteX4" fmla="*/ 3820217 w 5173662"/>
              <a:gd name="connsiteY4" fmla="*/ 1441181 h 6858000"/>
              <a:gd name="connsiteX5" fmla="*/ 4360085 w 5173662"/>
              <a:gd name="connsiteY5" fmla="*/ 901313 h 6858000"/>
              <a:gd name="connsiteX6" fmla="*/ 4360085 w 5173662"/>
              <a:gd name="connsiteY6" fmla="*/ 1365882 h 6858000"/>
              <a:gd name="connsiteX7" fmla="*/ 4488101 w 5173662"/>
              <a:gd name="connsiteY7" fmla="*/ 1365882 h 6858000"/>
              <a:gd name="connsiteX8" fmla="*/ 4488101 w 5173662"/>
              <a:gd name="connsiteY8" fmla="*/ 818256 h 6858000"/>
              <a:gd name="connsiteX9" fmla="*/ 4488102 w 5173662"/>
              <a:gd name="connsiteY9" fmla="*/ 818256 h 6858000"/>
              <a:gd name="connsiteX10" fmla="*/ 4488102 w 5173662"/>
              <a:gd name="connsiteY10" fmla="*/ 690240 h 6858000"/>
              <a:gd name="connsiteX11" fmla="*/ 4488101 w 5173662"/>
              <a:gd name="connsiteY11" fmla="*/ 690240 h 6858000"/>
              <a:gd name="connsiteX12" fmla="*/ 4360085 w 5173662"/>
              <a:gd name="connsiteY12" fmla="*/ 690240 h 6858000"/>
              <a:gd name="connsiteX13" fmla="*/ 0 w 5173662"/>
              <a:gd name="connsiteY13" fmla="*/ 0 h 6858000"/>
              <a:gd name="connsiteX14" fmla="*/ 5173662 w 5173662"/>
              <a:gd name="connsiteY14" fmla="*/ 0 h 6858000"/>
              <a:gd name="connsiteX15" fmla="*/ 5173662 w 5173662"/>
              <a:gd name="connsiteY15" fmla="*/ 6858000 h 6858000"/>
              <a:gd name="connsiteX16" fmla="*/ 0 w 5173662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173662" h="6858000">
                <a:moveTo>
                  <a:pt x="3805872" y="690240"/>
                </a:moveTo>
                <a:lnTo>
                  <a:pt x="3805872" y="818256"/>
                </a:lnTo>
                <a:lnTo>
                  <a:pt x="4262100" y="818256"/>
                </a:lnTo>
                <a:lnTo>
                  <a:pt x="3729696" y="1350660"/>
                </a:lnTo>
                <a:lnTo>
                  <a:pt x="3820217" y="1441181"/>
                </a:lnTo>
                <a:lnTo>
                  <a:pt x="4360085" y="901313"/>
                </a:lnTo>
                <a:lnTo>
                  <a:pt x="4360085" y="1365882"/>
                </a:lnTo>
                <a:lnTo>
                  <a:pt x="4488101" y="1365882"/>
                </a:lnTo>
                <a:lnTo>
                  <a:pt x="4488101" y="818256"/>
                </a:lnTo>
                <a:lnTo>
                  <a:pt x="4488102" y="818256"/>
                </a:lnTo>
                <a:lnTo>
                  <a:pt x="4488102" y="690240"/>
                </a:lnTo>
                <a:lnTo>
                  <a:pt x="4488101" y="690240"/>
                </a:lnTo>
                <a:lnTo>
                  <a:pt x="4360085" y="690240"/>
                </a:lnTo>
                <a:close/>
                <a:moveTo>
                  <a:pt x="0" y="0"/>
                </a:moveTo>
                <a:lnTo>
                  <a:pt x="5173662" y="0"/>
                </a:lnTo>
                <a:lnTo>
                  <a:pt x="517366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6EFE9-69CE-71E1-5B5B-E344DFB9DFF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5/24/2025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CF949-C78F-45EC-4CDE-5D1B002F007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5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10B5E-BE44-608A-DE4B-D90C921A8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18545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4"/>
            <a:ext cx="3789177" cy="4572000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53101" y="862641"/>
            <a:ext cx="4339805" cy="2566357"/>
          </a:xfr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/>
            </a:lvl1pPr>
            <a:lvl2pPr marL="742950" indent="-2857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2pPr>
            <a:lvl3pPr marL="1200150" indent="-2857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3pPr>
            <a:lvl4pPr marL="1543050" indent="-1714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4pPr>
            <a:lvl5pPr marL="2000250" indent="-1714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E1EFA6-BBF1-0CF2-B2A5-354FA4442608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5753101" y="3657818"/>
            <a:ext cx="4339805" cy="2734053"/>
          </a:xfr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/>
            </a:lvl1pPr>
            <a:lvl2pPr marL="742950" indent="-2857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2pPr>
            <a:lvl3pPr marL="1200150" indent="-2857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3pPr>
            <a:lvl4pPr marL="1543050" indent="-1714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4pPr>
            <a:lvl5pPr marL="2000250" indent="-1714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8106A4-B5DE-575D-F7FC-30617899BB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5/24/2025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D562560-6E8E-BE71-34A7-27F566AA4B3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0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5"/>
            <a:ext cx="10058400" cy="1280160"/>
          </a:xfrm>
        </p:spPr>
        <p:txBody>
          <a:bodyPr lIns="0" tIns="0" rIns="0" bIns="9144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C166B37-A875-10F1-3052-1F5C0DBA005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86741" y="2140864"/>
            <a:ext cx="3797114" cy="3494753"/>
          </a:xfrm>
        </p:spPr>
        <p:txBody>
          <a:bodyPr lIns="91440">
            <a:normAutofit/>
          </a:bodyPr>
          <a:lstStyle>
            <a:lvl1pPr>
              <a:spcBef>
                <a:spcPts val="2800"/>
              </a:spcBef>
              <a:defRPr sz="2400"/>
            </a:lvl1pPr>
            <a:lvl2pPr>
              <a:spcBef>
                <a:spcPts val="2800"/>
              </a:spcBef>
              <a:defRPr sz="2000"/>
            </a:lvl2pPr>
            <a:lvl3pPr>
              <a:spcBef>
                <a:spcPts val="2800"/>
              </a:spcBef>
              <a:defRPr sz="1800"/>
            </a:lvl3pPr>
            <a:lvl4pPr>
              <a:spcBef>
                <a:spcPts val="2800"/>
              </a:spcBef>
              <a:defRPr sz="1600"/>
            </a:lvl4pPr>
            <a:lvl5pPr>
              <a:spcBef>
                <a:spcPts val="2800"/>
              </a:spcBef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16CC85AA-22A1-34BB-C21E-8EEC11334A9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054600" y="2103438"/>
            <a:ext cx="6451600" cy="353218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6CDA2-E91D-329D-7637-2B7A71AB4DE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5/24/2025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C0597-1B00-EE50-9A1B-7B2CD5D3EEA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0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94946"/>
            <a:ext cx="3793387" cy="273405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1744" y="1926775"/>
            <a:ext cx="5862526" cy="42362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" y="5943600"/>
            <a:ext cx="365760" cy="365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0" tIns="0" rIns="0" bIns="0" rtlCol="0" anchor="ctr" anchorCtr="0"/>
          <a:lstStyle>
            <a:lvl1pPr algn="ctr">
              <a:defRPr sz="1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F71F1EA-20C8-8269-4328-9CFD833A93B4}"/>
              </a:ext>
            </a:extLst>
          </p:cNvPr>
          <p:cNvGrpSpPr/>
          <p:nvPr userDrawn="1"/>
        </p:nvGrpSpPr>
        <p:grpSpPr>
          <a:xfrm>
            <a:off x="10838266" y="752719"/>
            <a:ext cx="602728" cy="596004"/>
            <a:chOff x="11118823" y="513726"/>
            <a:chExt cx="602728" cy="59600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3C92664-11DA-FCCE-2DBA-5940FD85729D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6335C2E-70C2-3AA2-D2F6-9837BEB891AF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37E2B3B-D823-D184-ED44-A72BCBB8C1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5B05127-A3EE-BCA6-38E9-FEE0E6134EFE}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3862978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E98D2-F38D-1ACF-2990-1F0273375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9107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FD4BCE-35F6-425E-BEE7-07902E8BBFFC}" type="datetimeFigureOut">
              <a:rPr lang="en-US" smtClean="0"/>
              <a:pPr/>
              <a:t>5/24/2025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DE75F-DF1E-1625-34E8-3AEB1503F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3" r:id="rId2"/>
    <p:sldLayoutId id="2147483669" r:id="rId3"/>
    <p:sldLayoutId id="2147483668" r:id="rId4"/>
    <p:sldLayoutId id="2147483689" r:id="rId5"/>
    <p:sldLayoutId id="2147483690" r:id="rId6"/>
    <p:sldLayoutId id="2147483691" r:id="rId7"/>
    <p:sldLayoutId id="2147483694" r:id="rId8"/>
    <p:sldLayoutId id="2147483695" r:id="rId9"/>
    <p:sldLayoutId id="2147483670" r:id="rId10"/>
    <p:sldLayoutId id="2147483696" r:id="rId11"/>
    <p:sldLayoutId id="2147483678" r:id="rId12"/>
    <p:sldLayoutId id="2147483677" r:id="rId13"/>
    <p:sldLayoutId id="2147483671" r:id="rId14"/>
  </p:sldLayoutIdLst>
  <p:hf sldNum="0" hdr="0" ftr="0" dt="0"/>
  <p:txStyles>
    <p:titleStyle>
      <a:lvl1pPr algn="l" defTabSz="457200" rtl="0" eaLnBrk="1" latinLnBrk="0" hangingPunct="1">
        <a:lnSpc>
          <a:spcPts val="4500"/>
        </a:lnSpc>
        <a:spcBef>
          <a:spcPct val="0"/>
        </a:spcBef>
        <a:buNone/>
        <a:defRPr sz="40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tx1">
            <a:lumMod val="85000"/>
            <a:lumOff val="1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tx1">
            <a:lumMod val="85000"/>
            <a:lumOff val="1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tx1">
            <a:lumMod val="85000"/>
            <a:lumOff val="1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tx1">
            <a:lumMod val="85000"/>
            <a:lumOff val="1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tx1">
            <a:lumMod val="85000"/>
            <a:lumOff val="1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C87A54C-2533-FF1B-C85F-4F3372FFA5BA}"/>
              </a:ext>
            </a:extLst>
          </p:cNvPr>
          <p:cNvSpPr txBox="1"/>
          <p:nvPr/>
        </p:nvSpPr>
        <p:spPr>
          <a:xfrm>
            <a:off x="367323" y="132305"/>
            <a:ext cx="114573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ea typeface="Arial"/>
                <a:cs typeface="Arial"/>
                <a:sym typeface="Arial"/>
              </a:rPr>
              <a:t>Федеральное государственное бюджетное образовательное учреждение высшего образования “МИРЭА – Российский технологический </a:t>
            </a:r>
            <a:r>
              <a:rPr lang="ru-RU" sz="1800" dirty="0">
                <a:ea typeface="Arial"/>
                <a:cs typeface="Arial"/>
                <a:sym typeface="Arial"/>
              </a:rPr>
              <a:t>университет”.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8C57F-5795-F59B-E6C5-02AF528C1EFE}"/>
              </a:ext>
            </a:extLst>
          </p:cNvPr>
          <p:cNvSpPr txBox="1"/>
          <p:nvPr/>
        </p:nvSpPr>
        <p:spPr>
          <a:xfrm>
            <a:off x="2200027" y="2411596"/>
            <a:ext cx="7791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cs typeface="Arial" panose="020B0604020202020204" pitchFamily="34" charset="0"/>
              </a:rPr>
              <a:t>Анализ </a:t>
            </a:r>
            <a:r>
              <a:rPr lang="en-US" sz="4400" dirty="0">
                <a:cs typeface="Arial" panose="020B0604020202020204" pitchFamily="34" charset="0"/>
              </a:rPr>
              <a:t>Git</a:t>
            </a:r>
            <a:r>
              <a:rPr lang="ru-RU" sz="4400" dirty="0">
                <a:cs typeface="Arial" panose="020B0604020202020204" pitchFamily="34" charset="0"/>
              </a:rPr>
              <a:t> репозиториев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66003-55B0-9978-31CE-4805F803A6CA}"/>
              </a:ext>
            </a:extLst>
          </p:cNvPr>
          <p:cNvSpPr txBox="1"/>
          <p:nvPr/>
        </p:nvSpPr>
        <p:spPr>
          <a:xfrm>
            <a:off x="5318760" y="3676963"/>
            <a:ext cx="664307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cs typeface="Arial" panose="020B0604020202020204" pitchFamily="34" charset="0"/>
              </a:rPr>
              <a:t>Кафедра: Институт комплексной безопасности и специального приборостроения.</a:t>
            </a:r>
          </a:p>
          <a:p>
            <a:pPr algn="r"/>
            <a:r>
              <a:rPr lang="ru-RU" sz="2000" dirty="0">
                <a:cs typeface="Arial" panose="020B0604020202020204" pitchFamily="34" charset="0"/>
              </a:rPr>
              <a:t>Группа: БИСО-02-21</a:t>
            </a:r>
          </a:p>
          <a:p>
            <a:pPr algn="r">
              <a:spcBef>
                <a:spcPts val="600"/>
              </a:spcBef>
            </a:pPr>
            <a:r>
              <a:rPr lang="ru-RU" sz="2000" dirty="0">
                <a:cs typeface="Arial" panose="020B0604020202020204" pitchFamily="34" charset="0"/>
              </a:rPr>
              <a:t>Выполнил: студенты </a:t>
            </a:r>
            <a:r>
              <a:rPr lang="en-US" sz="2000" dirty="0">
                <a:cs typeface="Arial" panose="020B0604020202020204" pitchFamily="34" charset="0"/>
              </a:rPr>
              <a:t>4</a:t>
            </a:r>
            <a:r>
              <a:rPr lang="ru-RU" sz="2000" dirty="0">
                <a:cs typeface="Arial" panose="020B0604020202020204" pitchFamily="34" charset="0"/>
              </a:rPr>
              <a:t> курса Паромов Я. А.; Сапожников А. М.; Смирницкий К. М.</a:t>
            </a:r>
            <a:r>
              <a:rPr lang="en-US" sz="2000" dirty="0">
                <a:cs typeface="Arial" panose="020B0604020202020204" pitchFamily="34" charset="0"/>
              </a:rPr>
              <a:t>;</a:t>
            </a:r>
            <a:r>
              <a:rPr lang="ru-RU" sz="2000" dirty="0">
                <a:cs typeface="Arial" panose="020B0604020202020204" pitchFamily="34" charset="0"/>
              </a:rPr>
              <a:t> Трегубов П. В.; </a:t>
            </a:r>
          </a:p>
          <a:p>
            <a:pPr algn="r">
              <a:spcBef>
                <a:spcPts val="600"/>
              </a:spcBef>
            </a:pPr>
            <a:r>
              <a:rPr lang="ru-RU" sz="2000" dirty="0">
                <a:cs typeface="Arial" panose="020B0604020202020204" pitchFamily="34" charset="0"/>
              </a:rPr>
              <a:t>Преподаватель: Захарчук И. И.</a:t>
            </a:r>
            <a:r>
              <a:rPr lang="ru-RU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F5CA76-468B-E926-83BF-12DEC2E9A77B}"/>
              </a:ext>
            </a:extLst>
          </p:cNvPr>
          <p:cNvSpPr txBox="1"/>
          <p:nvPr/>
        </p:nvSpPr>
        <p:spPr>
          <a:xfrm>
            <a:off x="5073538" y="6416324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cs typeface="Arial" panose="020B0604020202020204" pitchFamily="34" charset="0"/>
              </a:rPr>
              <a:t>г. Москва, 2025 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BCE3793-1C29-2741-D304-7EFD3029AB89}"/>
              </a:ext>
            </a:extLst>
          </p:cNvPr>
          <p:cNvSpPr/>
          <p:nvPr/>
        </p:nvSpPr>
        <p:spPr>
          <a:xfrm>
            <a:off x="10624457" y="500743"/>
            <a:ext cx="1001486" cy="1494971"/>
          </a:xfrm>
          <a:prstGeom prst="rect">
            <a:avLst/>
          </a:prstGeom>
          <a:solidFill>
            <a:srgbClr val="EBEBEB"/>
          </a:solidFill>
          <a:ln>
            <a:solidFill>
              <a:srgbClr val="EBEB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693048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03C74-2CC5-6336-434F-2771B6C8F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519474-16EF-FA66-62D6-008E2ADEB898}"/>
              </a:ext>
            </a:extLst>
          </p:cNvPr>
          <p:cNvSpPr txBox="1"/>
          <p:nvPr/>
        </p:nvSpPr>
        <p:spPr>
          <a:xfrm>
            <a:off x="3044190" y="388103"/>
            <a:ext cx="61036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Скрипты </a:t>
            </a:r>
            <a:r>
              <a:rPr lang="en-US" sz="3200" dirty="0"/>
              <a:t>R/</a:t>
            </a:r>
            <a:endParaRPr lang="ru-RU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F104C-B17B-2C4E-A72A-E933027B1533}"/>
              </a:ext>
            </a:extLst>
          </p:cNvPr>
          <p:cNvSpPr txBox="1"/>
          <p:nvPr/>
        </p:nvSpPr>
        <p:spPr>
          <a:xfrm>
            <a:off x="5509260" y="1920850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Скрипт: 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04_detect_anomalies.R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Поиск аномалий в поведении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Используется метод машинного обучения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Isolation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Forest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для выявления нетипичных коммитов.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Факторы аномальности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Учитываются следующие характеристики:</a:t>
            </a:r>
          </a:p>
          <a:p>
            <a:pPr marL="266700" marR="0" lvl="0" indent="-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Количество изменённых строк</a:t>
            </a:r>
          </a:p>
          <a:p>
            <a:pPr marL="266700" marR="0" lvl="0" indent="-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Длина сообщения</a:t>
            </a:r>
          </a:p>
          <a:p>
            <a:pPr marL="266700" marR="0" lvl="0" indent="-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Время коммита</a:t>
            </a:r>
          </a:p>
          <a:p>
            <a:pPr marL="266700" marR="0" lvl="0" indent="-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Отличие от характерных метрик автора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Результат анализа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Аномальные коммиты сохраняются в anomalies.csv для дальнейшего рассмотрения и проверки.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3B69BE-994D-EEB4-34D7-BCFF5D51D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" y="2438400"/>
            <a:ext cx="4685535" cy="2835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6917228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1DC6E-C0CC-B4F3-7B1B-D0038514D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F4B399-3B10-AB63-723D-638E438974A7}"/>
              </a:ext>
            </a:extLst>
          </p:cNvPr>
          <p:cNvSpPr txBox="1"/>
          <p:nvPr/>
        </p:nvSpPr>
        <p:spPr>
          <a:xfrm>
            <a:off x="3044190" y="388103"/>
            <a:ext cx="61036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Скрипты </a:t>
            </a:r>
            <a:r>
              <a:rPr lang="en-US" sz="3200" dirty="0"/>
              <a:t>R/</a:t>
            </a:r>
            <a:endParaRPr lang="ru-RU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C1569D-870A-99B5-927C-21705094A1CF}"/>
              </a:ext>
            </a:extLst>
          </p:cNvPr>
          <p:cNvSpPr txBox="1"/>
          <p:nvPr/>
        </p:nvSpPr>
        <p:spPr>
          <a:xfrm>
            <a:off x="5509260" y="1920850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Скрипт: 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05_file_history.R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Анализ истории изменений файлов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Извлекается информация о каждом изменённом файле в рамках коммитов.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Собираемые данные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 каждого файла определяется:</a:t>
            </a:r>
          </a:p>
          <a:p>
            <a:pPr marL="266700" marR="0" lvl="0" indent="-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Название и расширение</a:t>
            </a:r>
          </a:p>
          <a:p>
            <a:pPr marL="266700" marR="0" lvl="0" indent="-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Количество добавленных и удалённых строк</a:t>
            </a:r>
          </a:p>
          <a:p>
            <a:pPr marL="266700" marR="0" lvl="0" indent="-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Автор и время изменений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Формирование истории файлов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Создаётся таблица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file_history.csv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позволяющая отследить, какие файлы и как часто редактировались, и кем именно.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8CA3AC-46E4-49A6-38F4-0179CD25F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" y="1920850"/>
            <a:ext cx="4700105" cy="375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41758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>
            <a:extLst>
              <a:ext uri="{FF2B5EF4-FFF2-40B4-BE49-F238E27FC236}">
                <a16:creationId xmlns:a16="http://schemas.microsoft.com/office/drawing/2014/main" id="{DC719581-D619-7CC4-E7B7-245F559771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7DE83-049F-E726-D43F-D787B11E2F53}"/>
              </a:ext>
            </a:extLst>
          </p:cNvPr>
          <p:cNvSpPr txBox="1"/>
          <p:nvPr/>
        </p:nvSpPr>
        <p:spPr>
          <a:xfrm>
            <a:off x="2736323" y="403343"/>
            <a:ext cx="6717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Демонстрация </a:t>
            </a:r>
            <a:r>
              <a:rPr lang="en-US" sz="3200" dirty="0"/>
              <a:t>Shiny-</a:t>
            </a:r>
            <a:r>
              <a:rPr lang="ru-RU" sz="3200" dirty="0"/>
              <a:t>приложения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140A91-CAE7-7D1A-62A0-CB37F2981324}"/>
              </a:ext>
            </a:extLst>
          </p:cNvPr>
          <p:cNvSpPr txBox="1"/>
          <p:nvPr/>
        </p:nvSpPr>
        <p:spPr>
          <a:xfrm>
            <a:off x="626468" y="1154240"/>
            <a:ext cx="84128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dirty="0"/>
              <a:t>В веб-интерфейсе четыре основных вкладки: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 Главная</a:t>
            </a:r>
            <a:r>
              <a:rPr lang="ru-RU" dirty="0"/>
              <a:t> — Top-10 авторов и гистограмма среднего изменения строк кода.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3C0EF9D-BECB-3AB0-18CB-2F65402ED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897" y="1966693"/>
            <a:ext cx="7661881" cy="4055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2684975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9216E-04E7-3710-F1BF-813CAD14E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>
            <a:extLst>
              <a:ext uri="{FF2B5EF4-FFF2-40B4-BE49-F238E27FC236}">
                <a16:creationId xmlns:a16="http://schemas.microsoft.com/office/drawing/2014/main" id="{5E90B7FE-B371-AB45-9041-FA7D08A0AD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97D730-7A21-CCDF-AEF7-0FE0B9B2FDC0}"/>
              </a:ext>
            </a:extLst>
          </p:cNvPr>
          <p:cNvSpPr txBox="1"/>
          <p:nvPr/>
        </p:nvSpPr>
        <p:spPr>
          <a:xfrm>
            <a:off x="2736323" y="403343"/>
            <a:ext cx="6717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Демонстрация </a:t>
            </a:r>
            <a:r>
              <a:rPr lang="en-US" sz="3200" dirty="0"/>
              <a:t>Shiny-</a:t>
            </a:r>
            <a:r>
              <a:rPr lang="ru-RU" sz="3200" dirty="0"/>
              <a:t>приложения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F3E1A0-1E28-ACE3-20F5-14C9C504B179}"/>
              </a:ext>
            </a:extLst>
          </p:cNvPr>
          <p:cNvSpPr txBox="1"/>
          <p:nvPr/>
        </p:nvSpPr>
        <p:spPr>
          <a:xfrm>
            <a:off x="626468" y="1154240"/>
            <a:ext cx="84616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b="1" dirty="0"/>
              <a:t>2. Профиль разработчика</a:t>
            </a:r>
            <a:r>
              <a:rPr lang="ru-RU" dirty="0"/>
              <a:t> — радиальная диаграмма ключевых метрик: средний </a:t>
            </a:r>
            <a:r>
              <a:rPr lang="ru-RU" dirty="0" err="1"/>
              <a:t>LoC</a:t>
            </a:r>
            <a:r>
              <a:rPr lang="ru-RU" dirty="0"/>
              <a:t>, длина сообщений, часы активности и т.д.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BEADFE-F698-71A6-E9D5-B1DB8BD48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012" y="1966693"/>
            <a:ext cx="7859652" cy="4196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1418974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C2EF1-F5A4-73A0-DC08-75571DA61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>
            <a:extLst>
              <a:ext uri="{FF2B5EF4-FFF2-40B4-BE49-F238E27FC236}">
                <a16:creationId xmlns:a16="http://schemas.microsoft.com/office/drawing/2014/main" id="{CEE53C7C-5BC7-EF94-B5C8-B16FD6CF53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F28DA5-9F7B-326D-5E92-0373346F7D5E}"/>
              </a:ext>
            </a:extLst>
          </p:cNvPr>
          <p:cNvSpPr txBox="1"/>
          <p:nvPr/>
        </p:nvSpPr>
        <p:spPr>
          <a:xfrm>
            <a:off x="2736323" y="403343"/>
            <a:ext cx="6717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Демонстрация </a:t>
            </a:r>
            <a:r>
              <a:rPr lang="en-US" sz="3200" dirty="0"/>
              <a:t>Shiny-</a:t>
            </a:r>
            <a:r>
              <a:rPr lang="ru-RU" sz="3200" dirty="0"/>
              <a:t>приложения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142EC1-8210-AB98-DC59-B6DF3F22A0E6}"/>
              </a:ext>
            </a:extLst>
          </p:cNvPr>
          <p:cNvSpPr txBox="1"/>
          <p:nvPr/>
        </p:nvSpPr>
        <p:spPr>
          <a:xfrm>
            <a:off x="626468" y="1154240"/>
            <a:ext cx="84616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b="1" dirty="0"/>
              <a:t>3. Аномалии</a:t>
            </a:r>
            <a:r>
              <a:rPr lang="ru-RU" dirty="0"/>
              <a:t> — таблица и распределение по часам подозрительных коммитов.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358953-0CD4-9037-5C61-3A93D81C6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990" y="2069937"/>
            <a:ext cx="7375695" cy="4131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3308743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9ED5B-F98D-69D2-EE76-4524A2ADB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>
            <a:extLst>
              <a:ext uri="{FF2B5EF4-FFF2-40B4-BE49-F238E27FC236}">
                <a16:creationId xmlns:a16="http://schemas.microsoft.com/office/drawing/2014/main" id="{7991A4C2-7A05-7D3D-DDF8-BBBA57C3411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60857-A971-CB93-1856-844D31F6C6E3}"/>
              </a:ext>
            </a:extLst>
          </p:cNvPr>
          <p:cNvSpPr txBox="1"/>
          <p:nvPr/>
        </p:nvSpPr>
        <p:spPr>
          <a:xfrm>
            <a:off x="2736323" y="403343"/>
            <a:ext cx="6717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Демонстрация </a:t>
            </a:r>
            <a:r>
              <a:rPr lang="en-US" sz="3200" dirty="0"/>
              <a:t>Shiny-</a:t>
            </a:r>
            <a:r>
              <a:rPr lang="ru-RU" sz="3200" dirty="0"/>
              <a:t>приложения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F68813-F265-79EA-64EF-FE7B46D66F7C}"/>
              </a:ext>
            </a:extLst>
          </p:cNvPr>
          <p:cNvSpPr txBox="1"/>
          <p:nvPr/>
        </p:nvSpPr>
        <p:spPr>
          <a:xfrm>
            <a:off x="626468" y="1154240"/>
            <a:ext cx="84616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b="1" dirty="0"/>
              <a:t>4. История файлов</a:t>
            </a:r>
            <a:r>
              <a:rPr lang="ru-RU" dirty="0"/>
              <a:t> — с фильтрами по автору, расширению и дате, плюс график изменений по неделям.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4DAD1C-B4C8-45BC-8FA8-CFEDA4B53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164" y="1966693"/>
            <a:ext cx="7415347" cy="42423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5728706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4EB3-85F1-8A77-09E4-9D41686BD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2" y="1143000"/>
            <a:ext cx="10820396" cy="4572000"/>
          </a:xfrm>
        </p:spPr>
        <p:txBody>
          <a:bodyPr anchor="ctr"/>
          <a:lstStyle/>
          <a:p>
            <a:pPr algn="ctr"/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2AECBA4-E4A9-F23B-BA69-E330C2B15D6E}"/>
              </a:ext>
            </a:extLst>
          </p:cNvPr>
          <p:cNvSpPr/>
          <p:nvPr/>
        </p:nvSpPr>
        <p:spPr>
          <a:xfrm>
            <a:off x="10573657" y="406400"/>
            <a:ext cx="1074057" cy="1618343"/>
          </a:xfrm>
          <a:prstGeom prst="rect">
            <a:avLst/>
          </a:prstGeom>
          <a:solidFill>
            <a:srgbClr val="EBEBEB"/>
          </a:solidFill>
          <a:ln>
            <a:solidFill>
              <a:srgbClr val="EBEB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128779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F27E848-3CA4-0E78-925C-16B2F52C3203}"/>
              </a:ext>
            </a:extLst>
          </p:cNvPr>
          <p:cNvSpPr txBox="1"/>
          <p:nvPr/>
        </p:nvSpPr>
        <p:spPr>
          <a:xfrm>
            <a:off x="1081286" y="925169"/>
            <a:ext cx="3932237" cy="4862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3200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Актуальность: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21575D-8FC6-E870-4233-B134CECF81FE}"/>
              </a:ext>
            </a:extLst>
          </p:cNvPr>
          <p:cNvSpPr txBox="1"/>
          <p:nvPr/>
        </p:nvSpPr>
        <p:spPr>
          <a:xfrm>
            <a:off x="1081285" y="1759726"/>
            <a:ext cx="3932237" cy="37933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ru-RU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В современном цикле разработки программного обеспечения скорость и масштаб изменений в </a:t>
            </a:r>
            <a:r>
              <a:rPr lang="ru-RU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ru-RU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-репозиториях постоянно растут.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ru-RU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Каждое несанкционированное или аномальное изменение кода может привести к уязвимостям, инцидентам безопасности и простою проекта.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500"/>
              </a:spcAft>
            </a:pPr>
            <a:r>
              <a:rPr lang="ru-RU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Проактивный мониторинг и анализ метрик репозитория позволяют выявить потенциальные угрозы на ранней стадии и минимизировать риски.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12C462-AA99-364A-32A9-9F8DD9C6BF7E}"/>
              </a:ext>
            </a:extLst>
          </p:cNvPr>
          <p:cNvSpPr txBox="1"/>
          <p:nvPr/>
        </p:nvSpPr>
        <p:spPr>
          <a:xfrm>
            <a:off x="3047405" y="208657"/>
            <a:ext cx="6097190" cy="486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3200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Введение</a:t>
            </a:r>
          </a:p>
        </p:txBody>
      </p:sp>
      <p:pic>
        <p:nvPicPr>
          <p:cNvPr id="18" name="Рисунок 17" descr="Изображение выглядит как снимок экрана, черный, черно-белый, График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B301E93-63AE-15A2-23D7-E3109A2C7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880" y="1943099"/>
            <a:ext cx="6097190" cy="3429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5558378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21BF42-FB59-9F76-BBD7-E9547DA7DDC8}"/>
              </a:ext>
            </a:extLst>
          </p:cNvPr>
          <p:cNvSpPr txBox="1"/>
          <p:nvPr/>
        </p:nvSpPr>
        <p:spPr>
          <a:xfrm>
            <a:off x="1120902" y="458343"/>
            <a:ext cx="9950196" cy="829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ctr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3200" b="1" cap="all" dirty="0">
                <a:latin typeface="+mj-lt"/>
                <a:ea typeface="+mj-ea"/>
                <a:cs typeface="+mj-cs"/>
              </a:rPr>
              <a:t>Цель и сценарии использования программы</a:t>
            </a:r>
            <a:endParaRPr lang="ru-RU" sz="3200" b="1" kern="1200" cap="all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95A2E3D-F224-1FD8-9021-F1F925C19B05}"/>
              </a:ext>
            </a:extLst>
          </p:cNvPr>
          <p:cNvSpPr txBox="1">
            <a:spLocks/>
          </p:cNvSpPr>
          <p:nvPr/>
        </p:nvSpPr>
        <p:spPr>
          <a:xfrm>
            <a:off x="649224" y="2971800"/>
            <a:ext cx="4828032" cy="490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ru-RU" sz="2000" b="1"/>
              <a:t>Цель:</a:t>
            </a:r>
          </a:p>
          <a:p>
            <a:pPr>
              <a:spcAft>
                <a:spcPts val="600"/>
              </a:spcAft>
            </a:pPr>
            <a:endParaRPr lang="ru-RU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B6588-C990-1E15-D008-8E01D42B2682}"/>
              </a:ext>
            </a:extLst>
          </p:cNvPr>
          <p:cNvSpPr txBox="1"/>
          <p:nvPr/>
        </p:nvSpPr>
        <p:spPr>
          <a:xfrm>
            <a:off x="6431280" y="2971800"/>
            <a:ext cx="4828032" cy="490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200" b="1" dirty="0"/>
              <a:t>Сценарии:</a:t>
            </a:r>
            <a:endParaRPr lang="ru-RU" sz="2200" b="1" kern="120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879D4A11-3737-90B6-9D1C-345E9C84BB3E}"/>
              </a:ext>
            </a:extLst>
          </p:cNvPr>
          <p:cNvSpPr txBox="1">
            <a:spLocks/>
          </p:cNvSpPr>
          <p:nvPr/>
        </p:nvSpPr>
        <p:spPr>
          <a:xfrm>
            <a:off x="649224" y="3429000"/>
            <a:ext cx="5111496" cy="1682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Aft>
                <a:spcPts val="600"/>
              </a:spcAft>
            </a:pPr>
            <a:r>
              <a:rPr lang="ru-RU" dirty="0"/>
              <a:t>Автоматизировать процесс сбора, обработки и анализа данных из </a:t>
            </a:r>
            <a:r>
              <a:rPr lang="ru-RU" dirty="0" err="1"/>
              <a:t>Git</a:t>
            </a:r>
            <a:r>
              <a:rPr lang="ru-RU" dirty="0"/>
              <a:t>-репозитория для своевременного обнаружения аномалий безопасности.</a:t>
            </a:r>
          </a:p>
        </p:txBody>
      </p:sp>
      <p:sp>
        <p:nvSpPr>
          <p:cNvPr id="8" name="Текст 6">
            <a:extLst>
              <a:ext uri="{FF2B5EF4-FFF2-40B4-BE49-F238E27FC236}">
                <a16:creationId xmlns:a16="http://schemas.microsoft.com/office/drawing/2014/main" id="{50CC10CD-378E-FF05-2431-20DE793F0F0E}"/>
              </a:ext>
            </a:extLst>
          </p:cNvPr>
          <p:cNvSpPr txBox="1">
            <a:spLocks/>
          </p:cNvSpPr>
          <p:nvPr/>
        </p:nvSpPr>
        <p:spPr>
          <a:xfrm>
            <a:off x="6431280" y="3438874"/>
            <a:ext cx="5111496" cy="1682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>
              <a:spcAft>
                <a:spcPts val="600"/>
              </a:spcAft>
            </a:pPr>
            <a:r>
              <a:rPr lang="ru-RU" dirty="0" err="1"/>
              <a:t>Форензика</a:t>
            </a:r>
            <a:r>
              <a:rPr lang="ru-RU" dirty="0"/>
              <a:t> и расследование после утечки данных</a:t>
            </a:r>
          </a:p>
          <a:p>
            <a:pPr marL="271463">
              <a:spcAft>
                <a:spcPts val="600"/>
              </a:spcAft>
            </a:pPr>
            <a:r>
              <a:rPr lang="ru-RU" dirty="0"/>
              <a:t>Обучение и повышение качества разработки программы</a:t>
            </a:r>
          </a:p>
          <a:p>
            <a:pPr marL="271463">
              <a:spcAft>
                <a:spcPts val="600"/>
              </a:spcAft>
            </a:pPr>
            <a:r>
              <a:rPr lang="ru-RU" dirty="0"/>
              <a:t>Проактивный анализ безопасности перед </a:t>
            </a:r>
            <a:r>
              <a:rPr lang="ru-RU" dirty="0" err="1"/>
              <a:t>мёржем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6E707F7-6976-F6FD-2968-48D222BD7FC4}"/>
              </a:ext>
            </a:extLst>
          </p:cNvPr>
          <p:cNvSpPr/>
          <p:nvPr/>
        </p:nvSpPr>
        <p:spPr>
          <a:xfrm>
            <a:off x="10559143" y="458343"/>
            <a:ext cx="1161143" cy="1421257"/>
          </a:xfrm>
          <a:prstGeom prst="rect">
            <a:avLst/>
          </a:prstGeom>
          <a:solidFill>
            <a:srgbClr val="EBEBEB"/>
          </a:solidFill>
          <a:ln>
            <a:solidFill>
              <a:srgbClr val="EBEB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845152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8E454B60-B190-B1ED-3DCE-113C22AD15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CD030A-B156-3077-B9B9-2AFC597A37E6}"/>
              </a:ext>
            </a:extLst>
          </p:cNvPr>
          <p:cNvSpPr txBox="1"/>
          <p:nvPr/>
        </p:nvSpPr>
        <p:spPr>
          <a:xfrm>
            <a:off x="3044190" y="388103"/>
            <a:ext cx="61036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Структура проекта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B2B31D8-C33A-4680-70D5-D024ED1F98E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291954" y="1145258"/>
            <a:ext cx="2162175" cy="4581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9C048E-490D-1997-20F0-48FFCF589BEB}"/>
              </a:ext>
            </a:extLst>
          </p:cNvPr>
          <p:cNvSpPr txBox="1"/>
          <p:nvPr/>
        </p:nvSpPr>
        <p:spPr>
          <a:xfrm>
            <a:off x="5283200" y="2178049"/>
            <a:ext cx="54991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900"/>
              </a:spcAft>
              <a:buFont typeface="Trebuchet MS" panose="020B0603020202020204" pitchFamily="34" charset="0"/>
              <a:buChar char="―"/>
            </a:pPr>
            <a:r>
              <a:rPr lang="ru-RU" dirty="0"/>
              <a:t>5 скриптов для ETL и анализа данных</a:t>
            </a:r>
          </a:p>
          <a:p>
            <a:pPr marL="285750" indent="-285750">
              <a:spcAft>
                <a:spcPts val="3900"/>
              </a:spcAft>
              <a:buFont typeface="Trebuchet MS" panose="020B0603020202020204" pitchFamily="34" charset="0"/>
              <a:buChar char="―"/>
            </a:pPr>
            <a:r>
              <a:rPr lang="ru-RU" dirty="0"/>
              <a:t>исходные и промежуточные </a:t>
            </a:r>
            <a:r>
              <a:rPr lang="en-US" dirty="0"/>
              <a:t>CSV-</a:t>
            </a:r>
            <a:r>
              <a:rPr lang="ru-RU" dirty="0"/>
              <a:t>файлы</a:t>
            </a:r>
          </a:p>
          <a:p>
            <a:pPr marL="285750" indent="-285750">
              <a:spcAft>
                <a:spcPts val="3800"/>
              </a:spcAft>
              <a:buFont typeface="Trebuchet MS" panose="020B0603020202020204" pitchFamily="34" charset="0"/>
              <a:buChar char="―"/>
            </a:pPr>
            <a:r>
              <a:rPr lang="ru-RU" dirty="0"/>
              <a:t>результаты анализа (</a:t>
            </a:r>
            <a:r>
              <a:rPr lang="ru-RU" dirty="0" err="1"/>
              <a:t>анномалии</a:t>
            </a:r>
            <a:r>
              <a:rPr lang="ru-RU" dirty="0"/>
              <a:t>, профили)</a:t>
            </a:r>
          </a:p>
          <a:p>
            <a:pPr marL="285750" indent="-285750">
              <a:spcAft>
                <a:spcPts val="3800"/>
              </a:spcAft>
              <a:buFont typeface="Trebuchet MS" panose="020B0603020202020204" pitchFamily="34" charset="0"/>
              <a:buChar char="―"/>
            </a:pPr>
            <a:r>
              <a:rPr lang="en-US" dirty="0"/>
              <a:t>Shiny-</a:t>
            </a:r>
            <a:r>
              <a:rPr lang="ru-RU" dirty="0"/>
              <a:t>приложение для визуализации</a:t>
            </a:r>
          </a:p>
          <a:p>
            <a:pPr marL="285750" indent="-285750">
              <a:buFont typeface="Trebuchet MS" panose="020B0603020202020204" pitchFamily="34" charset="0"/>
              <a:buChar char="―"/>
            </a:pPr>
            <a:r>
              <a:rPr lang="ru-RU" dirty="0"/>
              <a:t>«мастер»-скрипт для запуска всего </a:t>
            </a:r>
            <a:r>
              <a:rPr lang="ru-RU" dirty="0" err="1"/>
              <a:t>пайплайна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5478907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8FD3945-E0CC-5C69-4F26-180962957AAF}"/>
              </a:ext>
            </a:extLst>
          </p:cNvPr>
          <p:cNvSpPr txBox="1"/>
          <p:nvPr/>
        </p:nvSpPr>
        <p:spPr>
          <a:xfrm>
            <a:off x="3044190" y="388103"/>
            <a:ext cx="61036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Установка и запуск проекта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FCF43-68D4-B56D-D3BF-DE5E530C7C31}"/>
              </a:ext>
            </a:extLst>
          </p:cNvPr>
          <p:cNvSpPr txBox="1"/>
          <p:nvPr/>
        </p:nvSpPr>
        <p:spPr>
          <a:xfrm>
            <a:off x="711200" y="1110387"/>
            <a:ext cx="10820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b="1" dirty="0"/>
              <a:t>1. Системные требования</a:t>
            </a:r>
          </a:p>
          <a:p>
            <a:pPr marL="717550" lvl="1" indent="-266700">
              <a:buFont typeface="Arial" panose="020B0604020202020204" pitchFamily="34" charset="0"/>
              <a:buChar char="•"/>
            </a:pPr>
            <a:r>
              <a:rPr lang="ru-RU" b="1" dirty="0"/>
              <a:t>R</a:t>
            </a:r>
            <a:r>
              <a:rPr lang="ru-RU" dirty="0"/>
              <a:t>: версия 4.0 или выше</a:t>
            </a:r>
          </a:p>
          <a:p>
            <a:pPr marL="717550" lvl="1" indent="-266700">
              <a:buFont typeface="Arial" panose="020B0604020202020204" pitchFamily="34" charset="0"/>
              <a:buChar char="•"/>
            </a:pPr>
            <a:r>
              <a:rPr lang="ru-RU" b="1" dirty="0" err="1"/>
              <a:t>Git</a:t>
            </a:r>
            <a:r>
              <a:rPr lang="ru-RU" dirty="0"/>
              <a:t>: проект тестировался на </a:t>
            </a:r>
            <a:r>
              <a:rPr lang="ru-RU" dirty="0" err="1"/>
              <a:t>Git</a:t>
            </a:r>
            <a:r>
              <a:rPr lang="ru-RU" dirty="0"/>
              <a:t> версии 2.48 под Windows</a:t>
            </a:r>
          </a:p>
          <a:p>
            <a:pPr marL="717550" lvl="1" indent="-266700">
              <a:buFont typeface="Arial" panose="020B0604020202020204" pitchFamily="34" charset="0"/>
              <a:buChar char="•"/>
            </a:pPr>
            <a:r>
              <a:rPr lang="ru-RU" b="1" dirty="0" err="1"/>
              <a:t>RStudio</a:t>
            </a:r>
            <a:r>
              <a:rPr lang="ru-RU" dirty="0"/>
              <a:t>: не обязательно, но рекомендуется для удобства работы</a:t>
            </a:r>
          </a:p>
          <a:p>
            <a:r>
              <a:rPr lang="ru-RU" b="1" dirty="0"/>
              <a:t>2. Первичная настройка</a:t>
            </a:r>
          </a:p>
          <a:p>
            <a:pPr marL="717550" lvl="1" indent="-285750">
              <a:buFont typeface="Arial" panose="020B0604020202020204" pitchFamily="34" charset="0"/>
              <a:buChar char="•"/>
            </a:pPr>
            <a:r>
              <a:rPr lang="ru-RU" dirty="0"/>
              <a:t>Сначала необходимо </a:t>
            </a:r>
            <a:r>
              <a:rPr lang="ru-RU" dirty="0" err="1"/>
              <a:t>склонировать</a:t>
            </a:r>
            <a:r>
              <a:rPr lang="ru-RU" dirty="0"/>
              <a:t> репозиторий с </a:t>
            </a:r>
            <a:r>
              <a:rPr lang="ru-RU" dirty="0" err="1"/>
              <a:t>GitHub</a:t>
            </a:r>
            <a:r>
              <a:rPr lang="ru-RU" dirty="0"/>
              <a:t>:</a:t>
            </a:r>
          </a:p>
          <a:p>
            <a:pPr marL="717550" lvl="1"/>
            <a:r>
              <a:rPr lang="ru-RU" dirty="0" err="1"/>
              <a:t>git</a:t>
            </a:r>
            <a:r>
              <a:rPr lang="ru-RU" dirty="0"/>
              <a:t> clonehttps://github.com/Komstramast/Group_project_C4</a:t>
            </a:r>
          </a:p>
          <a:p>
            <a:pPr marL="717550" indent="-285750">
              <a:buFont typeface="Arial" panose="020B0604020202020204" pitchFamily="34" charset="0"/>
              <a:buChar char="•"/>
            </a:pPr>
            <a:r>
              <a:rPr lang="ru-RU" dirty="0"/>
              <a:t>Затем в R или </a:t>
            </a:r>
            <a:r>
              <a:rPr lang="ru-RU" dirty="0" err="1"/>
              <a:t>RStudio</a:t>
            </a:r>
            <a:r>
              <a:rPr lang="ru-RU" dirty="0"/>
              <a:t> установить рабочую директорию в корневую папку проекта:</a:t>
            </a:r>
          </a:p>
          <a:p>
            <a:pPr marL="717550"/>
            <a:r>
              <a:rPr lang="ru-RU" dirty="0" err="1"/>
              <a:t>setwd</a:t>
            </a:r>
            <a:r>
              <a:rPr lang="ru-RU" dirty="0"/>
              <a:t>("путь/к/папке/с/файлами")</a:t>
            </a:r>
          </a:p>
        </p:txBody>
      </p:sp>
      <p:pic>
        <p:nvPicPr>
          <p:cNvPr id="18" name="Рисунок 17" descr="Изображение выглядит как Графика, символ, графический дизайн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182B0FE-8A4C-A03A-D41E-4156B9D62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4030069"/>
            <a:ext cx="2843927" cy="2204044"/>
          </a:xfrm>
          <a:prstGeom prst="rect">
            <a:avLst/>
          </a:prstGeom>
        </p:spPr>
      </p:pic>
      <p:pic>
        <p:nvPicPr>
          <p:cNvPr id="24" name="Рисунок 23" descr="Изображение выглядит как силуэ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C849774-CC40-CD0C-6097-4003094F9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375" y="3710128"/>
            <a:ext cx="2843925" cy="284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16132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67409-E331-3186-4FEA-A10BF2769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0A3575B-84A2-9BA8-1C73-E6D934774736}"/>
              </a:ext>
            </a:extLst>
          </p:cNvPr>
          <p:cNvSpPr/>
          <p:nvPr/>
        </p:nvSpPr>
        <p:spPr>
          <a:xfrm>
            <a:off x="10646229" y="388103"/>
            <a:ext cx="1117600" cy="1099611"/>
          </a:xfrm>
          <a:prstGeom prst="rect">
            <a:avLst/>
          </a:prstGeom>
          <a:solidFill>
            <a:srgbClr val="EBEBEB"/>
          </a:solidFill>
          <a:ln>
            <a:solidFill>
              <a:srgbClr val="EBEB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C7C5C9-CC2D-266A-ED19-B2BCEE2F9B61}"/>
              </a:ext>
            </a:extLst>
          </p:cNvPr>
          <p:cNvSpPr txBox="1"/>
          <p:nvPr/>
        </p:nvSpPr>
        <p:spPr>
          <a:xfrm>
            <a:off x="3044190" y="388103"/>
            <a:ext cx="61036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Установка и запуск проекта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11CF46-4B90-C446-534E-A853FE765E97}"/>
              </a:ext>
            </a:extLst>
          </p:cNvPr>
          <p:cNvSpPr txBox="1"/>
          <p:nvPr/>
        </p:nvSpPr>
        <p:spPr>
          <a:xfrm>
            <a:off x="711200" y="1110387"/>
            <a:ext cx="108204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3. Установка необходимых пакетов</a:t>
            </a:r>
            <a:endParaRPr lang="en-US" b="1" dirty="0"/>
          </a:p>
          <a:p>
            <a:pPr marL="361950"/>
            <a:r>
              <a:rPr lang="ru-RU" dirty="0"/>
              <a:t>Проект использует несколько дополнительных библиотек </a:t>
            </a:r>
            <a:r>
              <a:rPr lang="en-US" dirty="0"/>
              <a:t>R. </a:t>
            </a:r>
            <a:r>
              <a:rPr lang="ru-RU" dirty="0"/>
              <a:t>Их нужно установить вручную, выполнив следующую команду:</a:t>
            </a:r>
            <a:endParaRPr lang="en-US" dirty="0"/>
          </a:p>
          <a:p>
            <a:pPr marL="361950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install.packages</a:t>
            </a:r>
            <a:r>
              <a:rPr lang="en-US" dirty="0"/>
              <a:t>(c(  "shiny", "</a:t>
            </a:r>
            <a:r>
              <a:rPr lang="en-US" dirty="0" err="1"/>
              <a:t>bslib</a:t>
            </a:r>
            <a:r>
              <a:rPr lang="en-US" dirty="0"/>
              <a:t>", "</a:t>
            </a:r>
            <a:r>
              <a:rPr lang="en-US" dirty="0" err="1"/>
              <a:t>shinyWidgets</a:t>
            </a:r>
            <a:r>
              <a:rPr lang="en-US" dirty="0"/>
              <a:t>", "</a:t>
            </a:r>
            <a:r>
              <a:rPr lang="en-US" dirty="0" err="1"/>
              <a:t>shinydashboard</a:t>
            </a:r>
            <a:r>
              <a:rPr lang="en-US" dirty="0"/>
              <a:t>", "</a:t>
            </a:r>
            <a:r>
              <a:rPr lang="en-US" dirty="0" err="1"/>
              <a:t>shinyjs</a:t>
            </a:r>
            <a:r>
              <a:rPr lang="en-US" dirty="0"/>
              <a:t>",  "</a:t>
            </a:r>
            <a:r>
              <a:rPr lang="en-US" dirty="0" err="1"/>
              <a:t>jsonlite</a:t>
            </a:r>
            <a:r>
              <a:rPr lang="en-US" dirty="0"/>
              <a:t>", "</a:t>
            </a:r>
            <a:r>
              <a:rPr lang="en-US" dirty="0" err="1"/>
              <a:t>httr</a:t>
            </a:r>
            <a:r>
              <a:rPr lang="en-US" dirty="0"/>
              <a:t>", "</a:t>
            </a:r>
            <a:r>
              <a:rPr lang="en-US" dirty="0" err="1"/>
              <a:t>gh</a:t>
            </a:r>
            <a:r>
              <a:rPr lang="en-US" dirty="0"/>
              <a:t>", "</a:t>
            </a:r>
            <a:r>
              <a:rPr lang="en-US" dirty="0" err="1"/>
              <a:t>dplyr</a:t>
            </a:r>
            <a:r>
              <a:rPr lang="en-US" dirty="0"/>
              <a:t>", "</a:t>
            </a:r>
            <a:r>
              <a:rPr lang="en-US" dirty="0" err="1"/>
              <a:t>data.table</a:t>
            </a:r>
            <a:r>
              <a:rPr lang="en-US" dirty="0"/>
              <a:t>", "</a:t>
            </a:r>
            <a:r>
              <a:rPr lang="en-US" dirty="0" err="1"/>
              <a:t>readr</a:t>
            </a:r>
            <a:r>
              <a:rPr lang="en-US" dirty="0"/>
              <a:t>",  "DT", "</a:t>
            </a:r>
            <a:r>
              <a:rPr lang="en-US" dirty="0" err="1"/>
              <a:t>stringr</a:t>
            </a:r>
            <a:r>
              <a:rPr lang="en-US" dirty="0"/>
              <a:t>", "</a:t>
            </a:r>
            <a:r>
              <a:rPr lang="en-US" dirty="0" err="1"/>
              <a:t>lubridate</a:t>
            </a:r>
            <a:r>
              <a:rPr lang="en-US" dirty="0"/>
              <a:t>", "glue", "</a:t>
            </a:r>
            <a:r>
              <a:rPr lang="en-US" dirty="0" err="1"/>
              <a:t>purrr</a:t>
            </a:r>
            <a:r>
              <a:rPr lang="en-US" dirty="0"/>
              <a:t>", "</a:t>
            </a:r>
            <a:r>
              <a:rPr lang="en-US" dirty="0" err="1"/>
              <a:t>tidyr</a:t>
            </a:r>
            <a:r>
              <a:rPr lang="en-US" dirty="0"/>
              <a:t>", "ggplot2"))</a:t>
            </a:r>
          </a:p>
          <a:p>
            <a:pPr marL="361950"/>
            <a:r>
              <a:rPr lang="ru-RU" dirty="0"/>
              <a:t>Эти пакеты обеспечивают пользовательский интерфейс, работу с </a:t>
            </a:r>
            <a:r>
              <a:rPr lang="en-US" dirty="0"/>
              <a:t>API, </a:t>
            </a:r>
            <a:r>
              <a:rPr lang="ru-RU" dirty="0"/>
              <a:t>загрузку и обработку данных, а также визуализацию.</a:t>
            </a:r>
          </a:p>
          <a:p>
            <a:pPr>
              <a:buNone/>
            </a:pPr>
            <a:r>
              <a:rPr lang="ru-RU" b="1" dirty="0"/>
              <a:t>4. Запуск приложения</a:t>
            </a:r>
            <a:endParaRPr lang="en-US" b="1" dirty="0"/>
          </a:p>
          <a:p>
            <a:pPr marL="361950">
              <a:buNone/>
            </a:pPr>
            <a:r>
              <a:rPr lang="ru-RU" dirty="0"/>
              <a:t>Через </a:t>
            </a:r>
            <a:r>
              <a:rPr lang="ru-RU" dirty="0" err="1"/>
              <a:t>RStudio</a:t>
            </a:r>
            <a:r>
              <a:rPr lang="ru-RU" dirty="0"/>
              <a:t>:</a:t>
            </a:r>
            <a:endParaRPr lang="en-US" dirty="0"/>
          </a:p>
          <a:p>
            <a:pPr marL="647700" indent="-285750">
              <a:buFont typeface="Arial" panose="020B0604020202020204" pitchFamily="34" charset="0"/>
              <a:buChar char="•"/>
            </a:pPr>
            <a:r>
              <a:rPr lang="ru-RU" dirty="0"/>
              <a:t>Откройте проект Group_project_C4 через меню "File → Open Project".</a:t>
            </a:r>
            <a:endParaRPr lang="en-US" dirty="0"/>
          </a:p>
          <a:p>
            <a:pPr marL="647700" indent="-285750">
              <a:buFont typeface="Arial" panose="020B0604020202020204" pitchFamily="34" charset="0"/>
              <a:buChar char="•"/>
            </a:pPr>
            <a:r>
              <a:rPr lang="ru-RU" dirty="0"/>
              <a:t>В панели с кодом найдите кнопку </a:t>
            </a:r>
            <a:r>
              <a:rPr lang="ru-RU" dirty="0" err="1"/>
              <a:t>Run</a:t>
            </a:r>
            <a:r>
              <a:rPr lang="ru-RU" dirty="0"/>
              <a:t> </a:t>
            </a:r>
            <a:r>
              <a:rPr lang="ru-RU" dirty="0" err="1"/>
              <a:t>App</a:t>
            </a:r>
            <a:r>
              <a:rPr lang="ru-RU" dirty="0"/>
              <a:t> в правом верхнем углу — нажмите её.</a:t>
            </a:r>
            <a:endParaRPr lang="en-US" dirty="0"/>
          </a:p>
          <a:p>
            <a:pPr marL="647700" indent="-285750">
              <a:buFont typeface="Arial" panose="020B0604020202020204" pitchFamily="34" charset="0"/>
              <a:buChar char="•"/>
            </a:pPr>
            <a:r>
              <a:rPr lang="ru-RU" dirty="0"/>
              <a:t>Сначала приложение запросит путь к репозиторию </a:t>
            </a:r>
            <a:r>
              <a:rPr lang="ru-RU" dirty="0" err="1"/>
              <a:t>GitHub</a:t>
            </a:r>
            <a:r>
              <a:rPr lang="ru-RU" dirty="0"/>
              <a:t>, в котором нужно провести анализ.</a:t>
            </a:r>
            <a:endParaRPr lang="en-US" dirty="0"/>
          </a:p>
          <a:p>
            <a:pPr marL="647700" indent="-285750">
              <a:buFont typeface="Arial" panose="020B0604020202020204" pitchFamily="34" charset="0"/>
              <a:buChar char="•"/>
            </a:pPr>
            <a:r>
              <a:rPr lang="ru-RU" dirty="0"/>
              <a:t>Далее необходимо сгенерировать и ввести личный </a:t>
            </a:r>
            <a:r>
              <a:rPr lang="ru-RU" dirty="0" err="1"/>
              <a:t>GitHub</a:t>
            </a:r>
            <a:r>
              <a:rPr lang="ru-RU" dirty="0"/>
              <a:t> API </a:t>
            </a:r>
            <a:r>
              <a:rPr lang="ru-RU" dirty="0" err="1"/>
              <a:t>token</a:t>
            </a:r>
            <a:r>
              <a:rPr lang="ru-RU" dirty="0"/>
              <a:t>, чтобы иметь доступ к данным.</a:t>
            </a:r>
          </a:p>
        </p:txBody>
      </p:sp>
    </p:spTree>
    <p:extLst>
      <p:ext uri="{BB962C8B-B14F-4D97-AF65-F5344CB8AC3E}">
        <p14:creationId xmlns:p14="http://schemas.microsoft.com/office/powerpoint/2010/main" val="530416313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AF6972-7DA9-CFAE-A0C0-1B0A01219D47}"/>
              </a:ext>
            </a:extLst>
          </p:cNvPr>
          <p:cNvSpPr txBox="1"/>
          <p:nvPr/>
        </p:nvSpPr>
        <p:spPr>
          <a:xfrm>
            <a:off x="3044190" y="388103"/>
            <a:ext cx="61036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Скрипты </a:t>
            </a:r>
            <a:r>
              <a:rPr lang="en-US" sz="3200" dirty="0"/>
              <a:t>R/</a:t>
            </a:r>
            <a:endParaRPr lang="ru-R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B990BA-4A60-A17B-C3F4-3D5F863A0D5D}"/>
              </a:ext>
            </a:extLst>
          </p:cNvPr>
          <p:cNvSpPr txBox="1"/>
          <p:nvPr/>
        </p:nvSpPr>
        <p:spPr>
          <a:xfrm>
            <a:off x="5570220" y="1586910"/>
            <a:ext cx="6096000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Скрипт:</a:t>
            </a:r>
            <a:r>
              <a:rPr lang="ru-RU" altLang="ru-RU" dirty="0"/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01_get_commits.R</a:t>
            </a:r>
          </a:p>
          <a:p>
            <a:pPr marR="0" lvl="0" indent="357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Подключение к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GitHub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API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Программа аутентифицируется по токену и запрашивает историю коммитов из целевого репозитория.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Извлечение полей</a:t>
            </a:r>
            <a:endParaRPr lang="ru-RU" altLang="ru-RU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Для каждого коммита собираются:</a:t>
            </a:r>
            <a:r>
              <a:rPr lang="ru-RU" altLang="ru-RU" dirty="0"/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SHA</a:t>
            </a:r>
            <a:r>
              <a:rPr lang="en-US" altLang="ru-RU" dirty="0"/>
              <a:t>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Автор</a:t>
            </a:r>
            <a:r>
              <a:rPr lang="en-US" altLang="ru-RU" dirty="0"/>
              <a:t>;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Дата и время</a:t>
            </a:r>
            <a:r>
              <a:rPr lang="en-US" altLang="ru-RU" dirty="0"/>
              <a:t>;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Сообщение коммита</a:t>
            </a:r>
            <a:r>
              <a:rPr lang="en-US" altLang="ru-RU" dirty="0"/>
              <a:t>;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Число добавленных/удалённых строк</a:t>
            </a:r>
            <a:r>
              <a:rPr lang="en-US" altLang="ru-RU" dirty="0"/>
              <a:t>;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Список затронутых файлов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Сохранение «сырых» данных</a:t>
            </a:r>
            <a:endParaRPr lang="ru-RU" altLang="ru-RU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Результирующий набор сохраняется в удобном формате CSV в файл – commits_clean.csv</a:t>
            </a:r>
            <a:r>
              <a:rPr lang="ru-RU" altLang="ru-RU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Это позволяющая в любой момент повторно запустить последующие этапы без повторного обращения к API.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2925CB0-B5A7-F134-F7B3-89AC8A86B3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8108"/>
          <a:stretch/>
        </p:blipFill>
        <p:spPr>
          <a:xfrm>
            <a:off x="536049" y="1640250"/>
            <a:ext cx="4757201" cy="3866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7727323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026E9-8F37-7A15-F51A-99AD6D114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BD1107-AE1D-B7C0-1FC0-976AB4C3DAA9}"/>
              </a:ext>
            </a:extLst>
          </p:cNvPr>
          <p:cNvSpPr txBox="1"/>
          <p:nvPr/>
        </p:nvSpPr>
        <p:spPr>
          <a:xfrm>
            <a:off x="3044190" y="388103"/>
            <a:ext cx="61036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Скрипты </a:t>
            </a:r>
            <a:r>
              <a:rPr lang="en-US" sz="3200"/>
              <a:t>R/</a:t>
            </a:r>
            <a:endParaRPr lang="ru-R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E62CEA-686C-6BF8-730C-C02D8DCFA3B7}"/>
              </a:ext>
            </a:extLst>
          </p:cNvPr>
          <p:cNvSpPr txBox="1"/>
          <p:nvPr/>
        </p:nvSpPr>
        <p:spPr>
          <a:xfrm>
            <a:off x="5509260" y="1669390"/>
            <a:ext cx="6096000" cy="4601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Скрипт:</a:t>
            </a:r>
            <a:r>
              <a:rPr lang="ru-RU" altLang="ru-RU" dirty="0"/>
              <a:t> </a:t>
            </a:r>
            <a:r>
              <a:rPr lang="en-US" dirty="0"/>
              <a:t>02_clean_transform.R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indent="2714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Загрузка исходного CSV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Чтение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data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/commits_clean.csv в табличный объект R.</a:t>
            </a:r>
          </a:p>
          <a:p>
            <a:pPr marR="0" lvl="0" indent="2714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Расширение признакового пространства:</a:t>
            </a:r>
            <a:r>
              <a:rPr lang="ru-RU" altLang="ru-RU" dirty="0"/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День недели 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weekday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Час суток 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hour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lang="en-US" altLang="ru-RU" dirty="0"/>
              <a:t>;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Длина сообщения коммита 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message_length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lang="en-US" altLang="ru-RU" dirty="0"/>
              <a:t>;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Флаг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merge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-коммита 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is_merge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lang="en-US" altLang="ru-RU" dirty="0"/>
              <a:t>;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Общее число изменённых строк 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loc_change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R="0" lvl="0" indent="2714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Нормализация и очистка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Приведение имён авторов к нижнему регистру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Удаление дубликатов по SHA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Фильтрация записей с пропущенными значениями и коммитов до 2018 года</a:t>
            </a:r>
          </a:p>
          <a:p>
            <a:pPr marR="0" lvl="0" indent="2714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Сохранение трансформированных данных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Выгрузка в commits_transformed.csv, готовый к анализу набор.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4511FC8-7623-92D5-28AA-E68212867E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041"/>
          <a:stretch/>
        </p:blipFill>
        <p:spPr>
          <a:xfrm>
            <a:off x="586740" y="1927860"/>
            <a:ext cx="4661625" cy="40379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3926158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A887D-8D1E-A6D0-1EDC-EA52E92AF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B5E532-9B4F-0724-4AC8-CF57909FD46E}"/>
              </a:ext>
            </a:extLst>
          </p:cNvPr>
          <p:cNvSpPr txBox="1"/>
          <p:nvPr/>
        </p:nvSpPr>
        <p:spPr>
          <a:xfrm>
            <a:off x="3044190" y="388103"/>
            <a:ext cx="61036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Скрипты </a:t>
            </a:r>
            <a:r>
              <a:rPr lang="en-US" sz="3200"/>
              <a:t>R/</a:t>
            </a:r>
            <a:endParaRPr lang="ru-RU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BADE5-7FA6-55EA-B62F-C08D0652888E}"/>
              </a:ext>
            </a:extLst>
          </p:cNvPr>
          <p:cNvSpPr txBox="1"/>
          <p:nvPr/>
        </p:nvSpPr>
        <p:spPr>
          <a:xfrm>
            <a:off x="5509260" y="1776070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Скрипт: 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03_analyze_profiles.R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Профилирование активности разработчиков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Производится группировка данных по авторам коммитов с расчётом агрегированных метрик.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Метрики активности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Рассчитываются:</a:t>
            </a:r>
          </a:p>
          <a:p>
            <a:pPr marL="266700" marR="0" lvl="0" indent="-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Среднее количество добавленных и удалённых строк</a:t>
            </a:r>
          </a:p>
          <a:p>
            <a:pPr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Средняя длина сообщений коммитов</a:t>
            </a:r>
          </a:p>
          <a:p>
            <a:pPr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Временные паттерны активности (дни недели, часы)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Выходной результат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Итоговая таблица developer_profiles.csv описывает поведение каждого разработчика на основе истории коммитов.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8CD866-B78A-E5C6-857C-3397789EE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" y="2155306"/>
            <a:ext cx="4673647" cy="3211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4463192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89119559_Win32_SL_v9" id="{F0446A71-0E2F-4374-B5F7-68CC97B41AC5}" vid="{5F7109B1-5E17-45DE-A450-61A147814B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848C225-C23E-422C-B8FF-09BC74C11EEE}">
  <we:reference id="wa200000113" version="1.0.0.0" store="ru-RU" storeType="OMEX"/>
  <we:alternateReferences>
    <we:reference id="WA200000113" version="1.0.0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1327D3-DCD7-48E9-B949-338A92714FA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C12BCE2-01D6-4B33-89B2-2B0465DCDD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0C90279-38E5-4D6A-8DA9-FD0F4A6A486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Words>958</Words>
  <Application>Microsoft Office PowerPoint</Application>
  <PresentationFormat>Широкоэкранный</PresentationFormat>
  <Paragraphs>97</Paragraphs>
  <Slides>16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Aptos</vt:lpstr>
      <vt:lpstr>Arial</vt:lpstr>
      <vt:lpstr>Arial Unicode MS</vt:lpstr>
      <vt:lpstr>Calibri</vt:lpstr>
      <vt:lpstr>Trebuchet MS</vt:lpstr>
      <vt:lpstr>Wingdings 3</vt:lpstr>
      <vt:lpstr>Facet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Q1 Budget  Meeting</dc:title>
  <dc:creator>Ярослав Паромов</dc:creator>
  <cp:lastModifiedBy>Ярослав Паромов</cp:lastModifiedBy>
  <cp:revision>16</cp:revision>
  <dcterms:created xsi:type="dcterms:W3CDTF">2024-01-19T19:15:36Z</dcterms:created>
  <dcterms:modified xsi:type="dcterms:W3CDTF">2025-05-24T07:04:11Z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