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8" r:id="rId3"/>
    <p:sldId id="323" r:id="rId4"/>
    <p:sldId id="325" r:id="rId5"/>
    <p:sldId id="324" r:id="rId6"/>
    <p:sldId id="329" r:id="rId7"/>
  </p:sldIdLst>
  <p:sldSz cx="9144000" cy="5143500" type="screen16x9"/>
  <p:notesSz cx="6858000" cy="9144000"/>
  <p:embeddedFontLst>
    <p:embeddedFont>
      <p:font typeface="DM Sans" panose="020B0604020202020204" charset="0"/>
      <p:regular r:id="rId9"/>
      <p:bold r:id="rId10"/>
      <p:italic r:id="rId11"/>
      <p:boldItalic r:id="rId12"/>
    </p:embeddedFont>
    <p:embeddedFont>
      <p:font typeface="JetBrains Mono" panose="020B0509020102050004" pitchFamily="49" charset="0"/>
      <p:regular r:id="rId13"/>
    </p:embeddedFont>
    <p:embeddedFont>
      <p:font typeface="La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0F2030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cf173a5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cf173a5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7967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cf173a5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cf173a5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60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cf173a5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cf173a5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601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203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519786"/>
            <a:ext cx="8520600" cy="10519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4400" dirty="0">
                <a:solidFill>
                  <a:schemeClr val="bg1">
                    <a:lumMod val="7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Inkubator #3</a:t>
            </a:r>
            <a:endParaRPr sz="4400" dirty="0">
              <a:solidFill>
                <a:schemeClr val="bg1">
                  <a:lumMod val="75000"/>
                </a:schemeClr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111200" y="2684806"/>
            <a:ext cx="69216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 i="1" dirty="0">
                <a:solidFill>
                  <a:schemeClr val="bg1">
                    <a:lumMod val="7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Divisi Web</a:t>
            </a:r>
            <a:endParaRPr sz="2000" i="1" dirty="0">
              <a:solidFill>
                <a:schemeClr val="bg1">
                  <a:lumMod val="75000"/>
                </a:schemeClr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786058" y="4368950"/>
            <a:ext cx="3524815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50" b="1" i="1" dirty="0">
                <a:solidFill>
                  <a:schemeClr val="bg1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Inkubator KoLU #3</a:t>
            </a:r>
            <a:endParaRPr sz="1250" b="1" i="1" dirty="0">
              <a:solidFill>
                <a:schemeClr val="bg1">
                  <a:lumMod val="75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50" b="1" i="1" dirty="0">
                <a:solidFill>
                  <a:schemeClr val="bg1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20 Desember 2020</a:t>
            </a:r>
            <a:endParaRPr sz="1250" b="1" i="1" dirty="0">
              <a:solidFill>
                <a:schemeClr val="bg1">
                  <a:lumMod val="75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5CCF5B-7130-4717-B410-E065CC6A7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425" y="264512"/>
            <a:ext cx="868972" cy="59056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060D44-5D6B-4CB3-A924-13C7E576C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603" y="269878"/>
            <a:ext cx="1301329" cy="58519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 descr="Material Calendar Icon #376233 - Free Icons Library">
            <a:extLst>
              <a:ext uri="{FF2B5EF4-FFF2-40B4-BE49-F238E27FC236}">
                <a16:creationId xmlns:a16="http://schemas.microsoft.com/office/drawing/2014/main" id="{4E519CEF-818F-41FD-B7B9-FE3304333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59" y="4352858"/>
            <a:ext cx="625868" cy="62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2030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687833" y="381992"/>
            <a:ext cx="776833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>
                <a:solidFill>
                  <a:schemeClr val="bg1">
                    <a:lumMod val="75000"/>
                  </a:schemeClr>
                </a:solidFill>
              </a:rPr>
              <a:t>Timeline Kali Ini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1071796" y="1798631"/>
            <a:ext cx="3909080" cy="17170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id" sz="2000" dirty="0">
                <a:solidFill>
                  <a:schemeClr val="bg1">
                    <a:lumMod val="75000"/>
                  </a:schemeClr>
                </a:solidFill>
              </a:rPr>
              <a:t>Kenalan Divisi Web</a:t>
            </a:r>
            <a:endParaRPr sz="20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spcBef>
                <a:spcPts val="1800"/>
              </a:spcBef>
            </a:pPr>
            <a:r>
              <a:rPr lang="id-ID" sz="2000" dirty="0">
                <a:solidFill>
                  <a:schemeClr val="bg1">
                    <a:lumMod val="75000"/>
                  </a:schemeClr>
                </a:solidFill>
              </a:rPr>
              <a:t>SQL Injection (NodeJS)</a:t>
            </a:r>
          </a:p>
          <a:p>
            <a:pPr marL="285750" indent="-285750">
              <a:spcBef>
                <a:spcPts val="1800"/>
              </a:spcBef>
            </a:pPr>
            <a:r>
              <a:rPr lang="id-ID" sz="2000" dirty="0">
                <a:solidFill>
                  <a:schemeClr val="bg1">
                    <a:lumMod val="75000"/>
                  </a:schemeClr>
                </a:solidFill>
              </a:rPr>
              <a:t>Tanya Jawab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FABDA49-6B7F-48E6-AEBD-FCCC4AFB3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03232" y="2920322"/>
            <a:ext cx="1622963" cy="1622963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5F372B9-A9C2-429B-85DD-ED86D9F5C0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13630" y="1357712"/>
            <a:ext cx="1415820" cy="14158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7F7C71D-BBFC-49BC-A9CE-C697BE254A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54172" y="1533624"/>
            <a:ext cx="1622962" cy="16229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2030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699" y="272941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>
                <a:solidFill>
                  <a:schemeClr val="bg1">
                    <a:lumMod val="75000"/>
                  </a:schemeClr>
                </a:solidFill>
                <a:latin typeface="JetBrains Mono" panose="020B0509020102050004" pitchFamily="49" charset="0"/>
              </a:rPr>
              <a:t>Divisi Web?</a:t>
            </a:r>
            <a:endParaRPr dirty="0">
              <a:solidFill>
                <a:schemeClr val="bg1">
                  <a:lumMod val="75000"/>
                </a:schemeClr>
              </a:solidFill>
              <a:latin typeface="JetBrains Mono" panose="020B05090201020500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D369AA-797C-4B10-8212-3C41FE6F4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438" y="1568419"/>
            <a:ext cx="1865123" cy="8387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028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203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2300600"/>
            <a:ext cx="8520600" cy="10519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 dirty="0">
                <a:solidFill>
                  <a:schemeClr val="bg1">
                    <a:lumMod val="75000"/>
                  </a:schemeClr>
                </a:solidFill>
                <a:latin typeface="JetBrains Mono" panose="020B0509020102050004" pitchFamily="49" charset="0"/>
                <a:ea typeface="DM Sans"/>
                <a:cs typeface="DM Sans"/>
                <a:sym typeface="DM Sans"/>
              </a:rPr>
              <a:t>SQL Injection</a:t>
            </a:r>
            <a:endParaRPr sz="3600" dirty="0">
              <a:solidFill>
                <a:schemeClr val="bg1">
                  <a:lumMod val="75000"/>
                </a:schemeClr>
              </a:solidFill>
              <a:latin typeface="JetBrains Mono" panose="020B0509020102050004" pitchFamily="49" charset="0"/>
              <a:ea typeface="DM Sans"/>
              <a:cs typeface="DM Sans"/>
              <a:sym typeface="DM Sans"/>
            </a:endParaRPr>
          </a:p>
        </p:txBody>
      </p:sp>
      <p:pic>
        <p:nvPicPr>
          <p:cNvPr id="5" name="Picture 2" descr="Understanding How SQL Injection Attacks Work">
            <a:extLst>
              <a:ext uri="{FF2B5EF4-FFF2-40B4-BE49-F238E27FC236}">
                <a16:creationId xmlns:a16="http://schemas.microsoft.com/office/drawing/2014/main" id="{63AD7DE6-1BDB-4240-A31E-EF5D0C704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723" y="1130978"/>
            <a:ext cx="1274554" cy="127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969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2030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772074" y="330202"/>
            <a:ext cx="776833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>
                <a:solidFill>
                  <a:schemeClr val="bg1">
                    <a:lumMod val="75000"/>
                  </a:schemeClr>
                </a:solidFill>
              </a:rPr>
              <a:t>SQL Injection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90B251-CCB6-4930-BBF6-AAD143DA638E}"/>
              </a:ext>
            </a:extLst>
          </p:cNvPr>
          <p:cNvSpPr/>
          <p:nvPr/>
        </p:nvSpPr>
        <p:spPr>
          <a:xfrm>
            <a:off x="2930577" y="1316061"/>
            <a:ext cx="1251678" cy="509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mramirid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B83048-7EF5-4913-A649-2068AFCCB645}"/>
              </a:ext>
            </a:extLst>
          </p:cNvPr>
          <p:cNvSpPr/>
          <p:nvPr/>
        </p:nvSpPr>
        <p:spPr>
          <a:xfrm>
            <a:off x="2930577" y="2062084"/>
            <a:ext cx="1251678" cy="509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jajaja</a:t>
            </a:r>
          </a:p>
        </p:txBody>
      </p:sp>
      <p:pic>
        <p:nvPicPr>
          <p:cNvPr id="6" name="Graphic 5" descr="Internet">
            <a:extLst>
              <a:ext uri="{FF2B5EF4-FFF2-40B4-BE49-F238E27FC236}">
                <a16:creationId xmlns:a16="http://schemas.microsoft.com/office/drawing/2014/main" id="{F5067D88-9DBC-4A65-B0B0-81AE51A33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472" y="1489660"/>
            <a:ext cx="914400" cy="914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280E667-4D5F-4275-ABCA-22338EE92ABF}"/>
              </a:ext>
            </a:extLst>
          </p:cNvPr>
          <p:cNvSpPr/>
          <p:nvPr/>
        </p:nvSpPr>
        <p:spPr>
          <a:xfrm>
            <a:off x="2930577" y="3287658"/>
            <a:ext cx="1251678" cy="509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latin typeface="JetBrains Mono" panose="020B0509020102050004" pitchFamily="49" charset="0"/>
              </a:rPr>
              <a:t>" or ""="</a:t>
            </a:r>
            <a:endParaRPr lang="id-ID" sz="2000" dirty="0">
              <a:latin typeface="JetBrains Mono" panose="020B05090201020500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712172-3F21-495F-B727-68812496984E}"/>
              </a:ext>
            </a:extLst>
          </p:cNvPr>
          <p:cNvSpPr/>
          <p:nvPr/>
        </p:nvSpPr>
        <p:spPr>
          <a:xfrm>
            <a:off x="2930577" y="4033681"/>
            <a:ext cx="1251678" cy="509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latin typeface="JetBrains Mono" panose="020B0509020102050004" pitchFamily="49" charset="0"/>
              </a:rPr>
              <a:t>" or ""="</a:t>
            </a:r>
            <a:endParaRPr lang="id-ID" dirty="0"/>
          </a:p>
        </p:txBody>
      </p:sp>
      <p:pic>
        <p:nvPicPr>
          <p:cNvPr id="16" name="Graphic 15" descr="Internet">
            <a:extLst>
              <a:ext uri="{FF2B5EF4-FFF2-40B4-BE49-F238E27FC236}">
                <a16:creationId xmlns:a16="http://schemas.microsoft.com/office/drawing/2014/main" id="{6E6A5824-AC2B-4410-8522-F8D50D268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472" y="3340124"/>
            <a:ext cx="914400" cy="9144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0F15F7B-477D-4495-A7D0-9B3F5C43A358}"/>
              </a:ext>
            </a:extLst>
          </p:cNvPr>
          <p:cNvSpPr/>
          <p:nvPr/>
        </p:nvSpPr>
        <p:spPr>
          <a:xfrm>
            <a:off x="4961746" y="1557777"/>
            <a:ext cx="3799925" cy="741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>
                <a:latin typeface="JetBrains Mono" panose="020B0509020102050004" pitchFamily="49" charset="0"/>
              </a:rPr>
              <a:t>SELECT * FROM users WHERE </a:t>
            </a:r>
            <a:r>
              <a:rPr lang="id-ID" dirty="0">
                <a:solidFill>
                  <a:schemeClr val="accent1">
                    <a:lumMod val="60000"/>
                    <a:lumOff val="40000"/>
                  </a:schemeClr>
                </a:solidFill>
                <a:latin typeface="JetBrains Mono" panose="020B0509020102050004" pitchFamily="49" charset="0"/>
              </a:rPr>
              <a:t>username=“mramirid”</a:t>
            </a:r>
            <a:r>
              <a:rPr lang="id-ID" dirty="0">
                <a:latin typeface="JetBrains Mono" panose="020B0509020102050004" pitchFamily="49" charset="0"/>
              </a:rPr>
              <a:t> AND </a:t>
            </a:r>
            <a:r>
              <a:rPr lang="id-ID" dirty="0">
                <a:solidFill>
                  <a:schemeClr val="accent1">
                    <a:lumMod val="60000"/>
                    <a:lumOff val="40000"/>
                  </a:schemeClr>
                </a:solidFill>
                <a:latin typeface="JetBrains Mono" panose="020B0509020102050004" pitchFamily="49" charset="0"/>
              </a:rPr>
              <a:t>password=“jajaja”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AA2C2D-765B-4640-BC22-2AE2C8305E85}"/>
              </a:ext>
            </a:extLst>
          </p:cNvPr>
          <p:cNvSpPr/>
          <p:nvPr/>
        </p:nvSpPr>
        <p:spPr>
          <a:xfrm>
            <a:off x="4961746" y="3483261"/>
            <a:ext cx="3799925" cy="741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>
                <a:latin typeface="JetBrains Mono" panose="020B0509020102050004" pitchFamily="49" charset="0"/>
              </a:rPr>
              <a:t>SELECT * FROM users WHERE </a:t>
            </a:r>
            <a:r>
              <a:rPr lang="id-ID" dirty="0">
                <a:solidFill>
                  <a:schemeClr val="accent1">
                    <a:lumMod val="60000"/>
                    <a:lumOff val="40000"/>
                  </a:schemeClr>
                </a:solidFill>
                <a:latin typeface="JetBrains Mono" panose="020B0509020102050004" pitchFamily="49" charset="0"/>
              </a:rPr>
              <a:t>username=“</a:t>
            </a:r>
            <a:r>
              <a:rPr lang="id-ID" dirty="0">
                <a:solidFill>
                  <a:srgbClr val="FF7C80"/>
                </a:solidFill>
                <a:latin typeface="JetBrains Mono" panose="020B0509020102050004" pitchFamily="49" charset="0"/>
              </a:rPr>
              <a:t>" OR ""="</a:t>
            </a:r>
            <a:r>
              <a:rPr lang="id-ID" dirty="0">
                <a:solidFill>
                  <a:schemeClr val="accent1">
                    <a:lumMod val="60000"/>
                    <a:lumOff val="40000"/>
                  </a:schemeClr>
                </a:solidFill>
                <a:latin typeface="JetBrains Mono" panose="020B0509020102050004" pitchFamily="49" charset="0"/>
              </a:rPr>
              <a:t>”</a:t>
            </a:r>
            <a:r>
              <a:rPr lang="id-ID" dirty="0">
                <a:latin typeface="JetBrains Mono" panose="020B0509020102050004" pitchFamily="49" charset="0"/>
              </a:rPr>
              <a:t> AND </a:t>
            </a:r>
            <a:r>
              <a:rPr lang="id-ID" dirty="0">
                <a:solidFill>
                  <a:schemeClr val="accent1">
                    <a:lumMod val="60000"/>
                    <a:lumOff val="40000"/>
                  </a:schemeClr>
                </a:solidFill>
                <a:latin typeface="JetBrains Mono" panose="020B0509020102050004" pitchFamily="49" charset="0"/>
              </a:rPr>
              <a:t>password=“</a:t>
            </a:r>
            <a:r>
              <a:rPr lang="id-ID" dirty="0">
                <a:solidFill>
                  <a:srgbClr val="FF7C80"/>
                </a:solidFill>
                <a:latin typeface="JetBrains Mono" panose="020B0509020102050004" pitchFamily="49" charset="0"/>
              </a:rPr>
              <a:t>" OR ""="</a:t>
            </a:r>
            <a:r>
              <a:rPr lang="id-ID" dirty="0">
                <a:solidFill>
                  <a:schemeClr val="accent1">
                    <a:lumMod val="60000"/>
                    <a:lumOff val="40000"/>
                  </a:schemeClr>
                </a:solidFill>
                <a:latin typeface="JetBrains Mono" panose="020B0509020102050004" pitchFamily="49" charset="0"/>
              </a:rPr>
              <a:t>”</a:t>
            </a:r>
          </a:p>
        </p:txBody>
      </p:sp>
      <p:sp>
        <p:nvSpPr>
          <p:cNvPr id="20" name="Google Shape;54;p13">
            <a:extLst>
              <a:ext uri="{FF2B5EF4-FFF2-40B4-BE49-F238E27FC236}">
                <a16:creationId xmlns:a16="http://schemas.microsoft.com/office/drawing/2014/main" id="{C6B485E0-8B2C-45EC-87C6-BCC25131B5D2}"/>
              </a:ext>
            </a:extLst>
          </p:cNvPr>
          <p:cNvSpPr txBox="1">
            <a:spLocks/>
          </p:cNvSpPr>
          <p:nvPr/>
        </p:nvSpPr>
        <p:spPr>
          <a:xfrm>
            <a:off x="1610688" y="1346176"/>
            <a:ext cx="1442149" cy="452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d-ID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DM Sans"/>
                <a:cs typeface="DM Sans"/>
                <a:sym typeface="DM Sans"/>
              </a:rPr>
              <a:t>Username:</a:t>
            </a:r>
          </a:p>
        </p:txBody>
      </p:sp>
      <p:sp>
        <p:nvSpPr>
          <p:cNvPr id="21" name="Google Shape;54;p13">
            <a:extLst>
              <a:ext uri="{FF2B5EF4-FFF2-40B4-BE49-F238E27FC236}">
                <a16:creationId xmlns:a16="http://schemas.microsoft.com/office/drawing/2014/main" id="{C0F39197-32E8-4ABB-87BB-0AD00480CED4}"/>
              </a:ext>
            </a:extLst>
          </p:cNvPr>
          <p:cNvSpPr txBox="1">
            <a:spLocks/>
          </p:cNvSpPr>
          <p:nvPr/>
        </p:nvSpPr>
        <p:spPr>
          <a:xfrm>
            <a:off x="1610688" y="2090900"/>
            <a:ext cx="1197627" cy="452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d-ID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DM Sans"/>
                <a:cs typeface="DM Sans"/>
                <a:sym typeface="DM Sans"/>
              </a:rPr>
              <a:t>Password:</a:t>
            </a:r>
          </a:p>
        </p:txBody>
      </p:sp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02AE2439-E9E1-4D2C-9AC9-C31703DBBA8D}"/>
              </a:ext>
            </a:extLst>
          </p:cNvPr>
          <p:cNvSpPr txBox="1">
            <a:spLocks/>
          </p:cNvSpPr>
          <p:nvPr/>
        </p:nvSpPr>
        <p:spPr>
          <a:xfrm>
            <a:off x="1610688" y="3284975"/>
            <a:ext cx="1442149" cy="452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d-ID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DM Sans"/>
                <a:cs typeface="DM Sans"/>
                <a:sym typeface="DM Sans"/>
              </a:rPr>
              <a:t>Username:</a:t>
            </a:r>
          </a:p>
        </p:txBody>
      </p:sp>
      <p:sp>
        <p:nvSpPr>
          <p:cNvPr id="23" name="Google Shape;54;p13">
            <a:extLst>
              <a:ext uri="{FF2B5EF4-FFF2-40B4-BE49-F238E27FC236}">
                <a16:creationId xmlns:a16="http://schemas.microsoft.com/office/drawing/2014/main" id="{6FA62389-1EB7-4983-AF65-F764F4EA5F8D}"/>
              </a:ext>
            </a:extLst>
          </p:cNvPr>
          <p:cNvSpPr txBox="1">
            <a:spLocks/>
          </p:cNvSpPr>
          <p:nvPr/>
        </p:nvSpPr>
        <p:spPr>
          <a:xfrm>
            <a:off x="1610688" y="4029699"/>
            <a:ext cx="1197627" cy="452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d-ID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DM Sans"/>
                <a:cs typeface="DM Sans"/>
                <a:sym typeface="DM Sans"/>
              </a:rPr>
              <a:t>Password:</a:t>
            </a:r>
          </a:p>
        </p:txBody>
      </p:sp>
    </p:spTree>
    <p:extLst>
      <p:ext uri="{BB962C8B-B14F-4D97-AF65-F5344CB8AC3E}">
        <p14:creationId xmlns:p14="http://schemas.microsoft.com/office/powerpoint/2010/main" val="3162610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2030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772074" y="330202"/>
            <a:ext cx="776833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>
                <a:solidFill>
                  <a:schemeClr val="bg1">
                    <a:lumMod val="75000"/>
                  </a:schemeClr>
                </a:solidFill>
              </a:rPr>
              <a:t>SQL Injection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90B251-CCB6-4930-BBF6-AAD143DA638E}"/>
              </a:ext>
            </a:extLst>
          </p:cNvPr>
          <p:cNvSpPr/>
          <p:nvPr/>
        </p:nvSpPr>
        <p:spPr>
          <a:xfrm>
            <a:off x="3014818" y="2062084"/>
            <a:ext cx="1641422" cy="509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unknown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B83048-7EF5-4913-A649-2068AFCCB645}"/>
              </a:ext>
            </a:extLst>
          </p:cNvPr>
          <p:cNvSpPr/>
          <p:nvPr/>
        </p:nvSpPr>
        <p:spPr>
          <a:xfrm>
            <a:off x="3014817" y="2808107"/>
            <a:ext cx="1641423" cy="509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hehe”; DROP TABLE product;”</a:t>
            </a:r>
          </a:p>
        </p:txBody>
      </p:sp>
      <p:pic>
        <p:nvPicPr>
          <p:cNvPr id="6" name="Graphic 5" descr="Internet">
            <a:extLst>
              <a:ext uri="{FF2B5EF4-FFF2-40B4-BE49-F238E27FC236}">
                <a16:creationId xmlns:a16="http://schemas.microsoft.com/office/drawing/2014/main" id="{F5067D88-9DBC-4A65-B0B0-81AE51A33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6713" y="2235683"/>
            <a:ext cx="914400" cy="9144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0F15F7B-477D-4495-A7D0-9B3F5C43A358}"/>
              </a:ext>
            </a:extLst>
          </p:cNvPr>
          <p:cNvSpPr/>
          <p:nvPr/>
        </p:nvSpPr>
        <p:spPr>
          <a:xfrm>
            <a:off x="5045987" y="1993692"/>
            <a:ext cx="3799925" cy="1191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>
                <a:latin typeface="JetBrains Mono" panose="020B0509020102050004" pitchFamily="49" charset="0"/>
              </a:rPr>
              <a:t>SELECT * FROM users WHERE </a:t>
            </a:r>
            <a:r>
              <a:rPr lang="id-ID" dirty="0">
                <a:solidFill>
                  <a:schemeClr val="accent1">
                    <a:lumMod val="60000"/>
                    <a:lumOff val="40000"/>
                  </a:schemeClr>
                </a:solidFill>
                <a:latin typeface="JetBrains Mono" panose="020B0509020102050004" pitchFamily="49" charset="0"/>
              </a:rPr>
              <a:t>email="unknown"</a:t>
            </a:r>
            <a:r>
              <a:rPr lang="id-ID" dirty="0">
                <a:latin typeface="JetBrains Mono" panose="020B0509020102050004" pitchFamily="49" charset="0"/>
              </a:rPr>
              <a:t> AND </a:t>
            </a:r>
            <a:r>
              <a:rPr lang="id-ID" dirty="0">
                <a:solidFill>
                  <a:schemeClr val="accent1">
                    <a:lumMod val="60000"/>
                    <a:lumOff val="40000"/>
                  </a:schemeClr>
                </a:solidFill>
                <a:latin typeface="JetBrains Mono" panose="020B0509020102050004" pitchFamily="49" charset="0"/>
              </a:rPr>
              <a:t>password="</a:t>
            </a:r>
            <a:r>
              <a:rPr lang="id-ID" dirty="0">
                <a:solidFill>
                  <a:srgbClr val="FF7C80"/>
                </a:solidFill>
                <a:latin typeface="JetBrains Mono" panose="020B0509020102050004" pitchFamily="49" charset="0"/>
              </a:rPr>
              <a:t>hehe"; DROP TABLE products; SELECT * FROM users WHERE email LIKE "%</a:t>
            </a:r>
            <a:r>
              <a:rPr lang="id-ID" dirty="0">
                <a:solidFill>
                  <a:schemeClr val="accent1">
                    <a:lumMod val="60000"/>
                    <a:lumOff val="40000"/>
                  </a:schemeClr>
                </a:solidFill>
                <a:latin typeface="JetBrains Mono" panose="020B0509020102050004" pitchFamily="49" charset="0"/>
              </a:rPr>
              <a:t>"</a:t>
            </a:r>
          </a:p>
        </p:txBody>
      </p:sp>
      <p:sp>
        <p:nvSpPr>
          <p:cNvPr id="20" name="Google Shape;54;p13">
            <a:extLst>
              <a:ext uri="{FF2B5EF4-FFF2-40B4-BE49-F238E27FC236}">
                <a16:creationId xmlns:a16="http://schemas.microsoft.com/office/drawing/2014/main" id="{C6B485E0-8B2C-45EC-87C6-BCC25131B5D2}"/>
              </a:ext>
            </a:extLst>
          </p:cNvPr>
          <p:cNvSpPr txBox="1">
            <a:spLocks/>
          </p:cNvSpPr>
          <p:nvPr/>
        </p:nvSpPr>
        <p:spPr>
          <a:xfrm>
            <a:off x="1694929" y="2092199"/>
            <a:ext cx="1442149" cy="452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d-ID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DM Sans"/>
                <a:cs typeface="DM Sans"/>
                <a:sym typeface="DM Sans"/>
              </a:rPr>
              <a:t>Username:</a:t>
            </a:r>
          </a:p>
        </p:txBody>
      </p:sp>
      <p:sp>
        <p:nvSpPr>
          <p:cNvPr id="21" name="Google Shape;54;p13">
            <a:extLst>
              <a:ext uri="{FF2B5EF4-FFF2-40B4-BE49-F238E27FC236}">
                <a16:creationId xmlns:a16="http://schemas.microsoft.com/office/drawing/2014/main" id="{C0F39197-32E8-4ABB-87BB-0AD00480CED4}"/>
              </a:ext>
            </a:extLst>
          </p:cNvPr>
          <p:cNvSpPr txBox="1">
            <a:spLocks/>
          </p:cNvSpPr>
          <p:nvPr/>
        </p:nvSpPr>
        <p:spPr>
          <a:xfrm>
            <a:off x="1694929" y="2836923"/>
            <a:ext cx="1197627" cy="452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d-ID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DM Sans"/>
                <a:cs typeface="DM Sans"/>
                <a:sym typeface="DM Sans"/>
              </a:rPr>
              <a:t>Password:</a:t>
            </a:r>
          </a:p>
        </p:txBody>
      </p:sp>
    </p:spTree>
    <p:extLst>
      <p:ext uri="{BB962C8B-B14F-4D97-AF65-F5344CB8AC3E}">
        <p14:creationId xmlns:p14="http://schemas.microsoft.com/office/powerpoint/2010/main" val="3132363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2859</TotalTime>
  <Words>115</Words>
  <Application>Microsoft Office PowerPoint</Application>
  <PresentationFormat>On-screen Show (16:9)</PresentationFormat>
  <Paragraphs>27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DM Sans</vt:lpstr>
      <vt:lpstr>Lato</vt:lpstr>
      <vt:lpstr>JetBrains Mono</vt:lpstr>
      <vt:lpstr>Arial</vt:lpstr>
      <vt:lpstr>Simple Light</vt:lpstr>
      <vt:lpstr>Inkubator #3</vt:lpstr>
      <vt:lpstr>Timeline Kali Ini</vt:lpstr>
      <vt:lpstr>Divisi Web?</vt:lpstr>
      <vt:lpstr>SQL Injection</vt:lpstr>
      <vt:lpstr>SQL Injection</vt:lpstr>
      <vt:lpstr>SQL Injection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Go.Next()</dc:title>
  <dc:creator>Amir Muhammad Hakim</dc:creator>
  <cp:lastModifiedBy>Amir Muhammad Hakim</cp:lastModifiedBy>
  <cp:revision>136</cp:revision>
  <dcterms:modified xsi:type="dcterms:W3CDTF">2020-12-17T14:10:21Z</dcterms:modified>
</cp:coreProperties>
</file>