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1AE-21F5-4136-9806-2902A1B7C70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12FB-63E4-4433-A594-F734927BAE5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1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1AE-21F5-4136-9806-2902A1B7C70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12FB-63E4-4433-A594-F734927B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75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1AE-21F5-4136-9806-2902A1B7C70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12FB-63E4-4433-A594-F734927B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65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1AE-21F5-4136-9806-2902A1B7C70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12FB-63E4-4433-A594-F734927B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73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1AE-21F5-4136-9806-2902A1B7C70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12FB-63E4-4433-A594-F734927BAE5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4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1AE-21F5-4136-9806-2902A1B7C70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12FB-63E4-4433-A594-F734927B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2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1AE-21F5-4136-9806-2902A1B7C70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12FB-63E4-4433-A594-F734927B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03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1AE-21F5-4136-9806-2902A1B7C70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12FB-63E4-4433-A594-F734927B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1AE-21F5-4136-9806-2902A1B7C70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12FB-63E4-4433-A594-F734927B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38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5CA1AE-21F5-4136-9806-2902A1B7C70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3E12FB-63E4-4433-A594-F734927B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1AE-21F5-4136-9806-2902A1B7C70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12FB-63E4-4433-A594-F734927B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88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5CA1AE-21F5-4136-9806-2902A1B7C70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3E12FB-63E4-4433-A594-F734927BAE5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2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E56B-95DB-3242-CEFA-C800A242F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F048A-7A75-6943-FA37-A2A6893B8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Global Configuration Tools settings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8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B0BB-DB22-3F26-FE46-47475DD4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20D8C-6CA4-1302-7A4A-EE65AC58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FD58F-A786-203F-5DA0-3E9BF7977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9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EB44-8002-ED65-56A3-17C66111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CDEB-FFC5-D4EE-988B-9E9B0A592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E1E91-DDD9-98FA-DBE9-1B74A2083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6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6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AB8B-ECFA-849A-4212-11D7E87D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51C7-3DCF-9439-D7C0-105DD202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77E90-FDF5-F010-F751-C0BF5400A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4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8E34-D650-216C-1599-1328D7E0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DC63-DBE2-B7BA-F93E-CC9C140D4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EA8F2-E687-CC4D-F4FD-C3DC0CC61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3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E795-CC62-5F92-965C-638BB870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3C61-6578-3740-28D3-1B42A184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AC4CF-A26A-F1BD-0BC4-EED5390DC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6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372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JENKINS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Madhu Budaraju</dc:creator>
  <cp:lastModifiedBy>Madhu Budaraju</cp:lastModifiedBy>
  <cp:revision>1</cp:revision>
  <dcterms:created xsi:type="dcterms:W3CDTF">2023-11-25T09:35:03Z</dcterms:created>
  <dcterms:modified xsi:type="dcterms:W3CDTF">2023-11-25T09:36:18Z</dcterms:modified>
</cp:coreProperties>
</file>