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436" r:id="rId4"/>
    <p:sldId id="440" r:id="rId5"/>
    <p:sldId id="441" r:id="rId6"/>
    <p:sldId id="442" r:id="rId7"/>
    <p:sldId id="443" r:id="rId8"/>
    <p:sldId id="444" r:id="rId9"/>
    <p:sldId id="437" r:id="rId10"/>
    <p:sldId id="445" r:id="rId11"/>
    <p:sldId id="438" r:id="rId12"/>
    <p:sldId id="439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7" r:id="rId24"/>
    <p:sldId id="458" r:id="rId25"/>
    <p:sldId id="456" r:id="rId2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Χωρίς στυλ, χωρίς πλέγμα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09" autoAdjust="0"/>
  </p:normalViewPr>
  <p:slideViewPr>
    <p:cSldViewPr>
      <p:cViewPr>
        <p:scale>
          <a:sx n="100" d="100"/>
          <a:sy n="100" d="100"/>
        </p:scale>
        <p:origin x="240" y="-26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5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EE209-D4BC-42BB-9571-A1AA005F5595}" type="datetimeFigureOut">
              <a:rPr lang="en-US" smtClean="0"/>
              <a:pPr/>
              <a:t>17/01/19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6BF51-3413-4A62-95A0-465E30FF6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342CEA3-3058-4D43-AE35-B3DA76CB4003}" type="datetimeFigureOut">
              <a:rPr lang="el-GR" smtClean="0"/>
              <a:pPr/>
              <a:t>17/1/2019</a:t>
            </a:fld>
            <a:endParaRPr lang="el-G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l-G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17/1/2019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17/1/2019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342CEA3-3058-4D43-AE35-B3DA76CB4003}" type="datetimeFigureOut">
              <a:rPr lang="el-GR" smtClean="0"/>
              <a:pPr/>
              <a:t>17/1/2019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342CEA3-3058-4D43-AE35-B3DA76CB4003}" type="datetimeFigureOut">
              <a:rPr lang="el-GR" smtClean="0"/>
              <a:pPr/>
              <a:t>17/1/2019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342CEA3-3058-4D43-AE35-B3DA76CB4003}" type="datetimeFigureOut">
              <a:rPr lang="el-GR" smtClean="0"/>
              <a:pPr/>
              <a:t>17/1/2019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342CEA3-3058-4D43-AE35-B3DA76CB4003}" type="datetimeFigureOut">
              <a:rPr lang="el-GR" smtClean="0"/>
              <a:pPr/>
              <a:t>17/1/2019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17/1/2019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342CEA3-3058-4D43-AE35-B3DA76CB4003}" type="datetimeFigureOut">
              <a:rPr lang="el-GR" smtClean="0"/>
              <a:pPr/>
              <a:t>17/1/2019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342CEA3-3058-4D43-AE35-B3DA76CB4003}" type="datetimeFigureOut">
              <a:rPr lang="el-GR" smtClean="0"/>
              <a:pPr/>
              <a:t>17/1/2019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342CEA3-3058-4D43-AE35-B3DA76CB4003}" type="datetimeFigureOut">
              <a:rPr lang="el-GR" smtClean="0"/>
              <a:pPr/>
              <a:t>17/1/2019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17/1/2019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.xml"/><Relationship Id="rId5" Type="http://schemas.openxmlformats.org/officeDocument/2006/relationships/slide" Target="slide25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8720"/>
            <a:ext cx="8532440" cy="29523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Plutarch Parallel Lives - Refactored</a:t>
            </a:r>
            <a:endParaRPr lang="el-GR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7992888" cy="17526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Anargyros</a:t>
            </a:r>
            <a:r>
              <a:rPr lang="en-US" sz="2800" dirty="0" smtClean="0"/>
              <a:t> </a:t>
            </a:r>
            <a:r>
              <a:rPr lang="en-US" sz="2800" dirty="0" err="1" smtClean="0"/>
              <a:t>Katsoulieris</a:t>
            </a:r>
            <a:r>
              <a:rPr lang="en-US" sz="2800" dirty="0" smtClean="0"/>
              <a:t>, 402</a:t>
            </a:r>
          </a:p>
          <a:p>
            <a:r>
              <a:rPr lang="en-US" sz="2800" dirty="0" err="1" smtClean="0"/>
              <a:t>Konstantinos</a:t>
            </a:r>
            <a:r>
              <a:rPr lang="en-US" sz="2800" dirty="0" smtClean="0"/>
              <a:t> </a:t>
            </a:r>
            <a:r>
              <a:rPr lang="en-US" sz="2800" dirty="0" err="1" smtClean="0"/>
              <a:t>Leventos</a:t>
            </a:r>
            <a:r>
              <a:rPr lang="en-US" sz="2800" dirty="0" smtClean="0"/>
              <a:t>, 405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God Class – Source</a:t>
            </a:r>
            <a:endParaRPr lang="en-US" dirty="0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7380312" y="6569968"/>
            <a:ext cx="288032" cy="288032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D:\GoogleDrive\AllDocuments\Projects\Plutarch_Parallel_Lives-master.zip_expanded\Plutarch_Parallel_Lives-master\src\last_sour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12776"/>
            <a:ext cx="8640960" cy="504056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Implements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Serializable</a:t>
            </a:r>
            <a:r>
              <a:rPr lang="en-US" dirty="0" smtClean="0"/>
              <a:t>:</a:t>
            </a:r>
            <a:endParaRPr lang="el-GR" dirty="0" smtClean="0"/>
          </a:p>
          <a:p>
            <a:r>
              <a:rPr lang="en-US" dirty="0" smtClean="0"/>
              <a:t>Vertical Cuts, creating a trace not just of what the user sees, but all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details</a:t>
            </a:r>
            <a:r>
              <a:rPr lang="en-US" dirty="0" smtClean="0"/>
              <a:t> behind it.</a:t>
            </a:r>
          </a:p>
          <a:p>
            <a:r>
              <a:rPr lang="en-US" dirty="0" smtClean="0"/>
              <a:t>Eight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 cases</a:t>
            </a:r>
            <a:r>
              <a:rPr lang="en-US" dirty="0" smtClean="0"/>
              <a:t>, one test parser, one test suite.</a:t>
            </a:r>
          </a:p>
          <a:p>
            <a:r>
              <a:rPr lang="en-US" dirty="0" smtClean="0"/>
              <a:t>Using Assert Bytes to compare and validate the original version of the project with the refactored one.</a:t>
            </a:r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Coding Style agreed upon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Maximum 25 Lines per every Method.</a:t>
            </a:r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Abstract Class </a:t>
            </a:r>
            <a:r>
              <a:rPr lang="en-US" dirty="0" smtClean="0"/>
              <a:t>holds all common code between implementing classes, other classes only know only it as a type and its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Factory</a:t>
            </a:r>
            <a:r>
              <a:rPr lang="en-US" dirty="0" smtClean="0"/>
              <a:t> as the only way of making Concrete Classes.</a:t>
            </a:r>
          </a:p>
          <a:p>
            <a:r>
              <a:rPr lang="en-US" dirty="0" smtClean="0"/>
              <a:t>Used Naming Conventions.</a:t>
            </a:r>
            <a:endParaRPr lang="el-G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100392" y="6569968"/>
            <a:ext cx="288032" cy="288032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 – </a:t>
            </a:r>
            <a:r>
              <a:rPr lang="en-US" dirty="0" err="1" smtClean="0"/>
              <a:t>Gui</a:t>
            </a:r>
            <a:endParaRPr lang="en-US" dirty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100392" y="6569968"/>
            <a:ext cx="288032" cy="288032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7380312" y="6569968"/>
            <a:ext cx="288032" cy="288032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D:\GoogleDrive\AllDocuments\Projects\Plutarch_Parallel_Lives-master.zip_expanded\Plutarch_Parallel_Lives-master\src\last_tableConstructo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7505700" cy="3581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 – </a:t>
            </a:r>
            <a:r>
              <a:rPr lang="en-US" dirty="0" err="1" smtClean="0"/>
              <a:t>Gui</a:t>
            </a:r>
            <a:endParaRPr lang="en-US" dirty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100392" y="6569968"/>
            <a:ext cx="288032" cy="288032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7380312" y="6569968"/>
            <a:ext cx="288032" cy="288032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D:\GoogleDrive\AllDocuments\Projects\Plutarch_Parallel_Lives-master.zip_expanded\Plutarch_Parallel_Lives-master\src\last_treeElemen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4857750" cy="2971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 – Logic</a:t>
            </a:r>
            <a:endParaRPr lang="en-US" dirty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100392" y="6569968"/>
            <a:ext cx="288032" cy="288032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7380312" y="6569968"/>
            <a:ext cx="288032" cy="288032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D:\GoogleDrive\AllDocuments\Projects\Plutarch_Parallel_Lives-master.zip_expanded\Plutarch_Parallel_Lives-master\src\last_actionListen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7658100" cy="32194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 – Logic</a:t>
            </a:r>
            <a:endParaRPr lang="en-US" dirty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100392" y="6569968"/>
            <a:ext cx="288032" cy="288032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7380312" y="6569968"/>
            <a:ext cx="288032" cy="288032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D:\GoogleDrive\AllDocuments\Projects\Plutarch_Parallel_Lives-master.zip_expanded\Plutarch_Parallel_Lives-master\src\last_mouseAdapt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5419726" cy="34480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 – Logic</a:t>
            </a:r>
            <a:endParaRPr lang="en-US" dirty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100392" y="6569968"/>
            <a:ext cx="288032" cy="288032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7380312" y="6569968"/>
            <a:ext cx="288032" cy="288032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D:\GoogleDrive\AllDocuments\Projects\Plutarch_Parallel_Lives-master.zip_expanded\Plutarch_Parallel_Lives-master\src\last_fill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3971925" cy="304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 – Logic</a:t>
            </a:r>
            <a:endParaRPr lang="en-US" dirty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100392" y="6569968"/>
            <a:ext cx="288032" cy="288032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7380312" y="6569968"/>
            <a:ext cx="288032" cy="288032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D:\GoogleDrive\AllDocuments\Projects\Plutarch_Parallel_Lives-master.zip_expanded\Plutarch_Parallel_Lives-master\src\last_mak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5143500" cy="3590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 – Logic</a:t>
            </a:r>
            <a:endParaRPr lang="en-US" dirty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100392" y="6569968"/>
            <a:ext cx="288032" cy="288032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7380312" y="6569968"/>
            <a:ext cx="288032" cy="288032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D:\GoogleDrive\AllDocuments\Projects\Plutarch_Parallel_Lives-master.zip_expanded\Plutarch_Parallel_Lives-master\src\last_view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6134100" cy="2171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522446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Introduction</a:t>
            </a:r>
          </a:p>
          <a:p>
            <a:pPr>
              <a:buFont typeface="Arial" pitchFamily="34" charset="0"/>
              <a:buChar char="•"/>
            </a:pPr>
            <a:endParaRPr lang="el-GR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God Class</a:t>
            </a:r>
          </a:p>
          <a:p>
            <a:pPr>
              <a:buFont typeface="Arial" pitchFamily="34" charset="0"/>
              <a:buChar char="•"/>
            </a:pPr>
            <a:endParaRPr lang="el-GR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Testing</a:t>
            </a:r>
          </a:p>
          <a:p>
            <a:pPr>
              <a:buFont typeface="Arial" pitchFamily="34" charset="0"/>
              <a:buChar char="•"/>
            </a:pPr>
            <a:endParaRPr lang="el-GR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Code </a:t>
            </a:r>
            <a:r>
              <a:rPr lang="en-US" sz="2800" dirty="0" smtClean="0"/>
              <a:t>Style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Summarising</a:t>
            </a:r>
          </a:p>
          <a:p>
            <a:pPr>
              <a:buFont typeface="Arial" pitchFamily="34" charset="0"/>
              <a:buChar char="•"/>
            </a:pPr>
            <a:endParaRPr lang="el-GR" sz="2800" dirty="0" smtClean="0"/>
          </a:p>
          <a:p>
            <a:endParaRPr lang="el-GR" sz="2800" dirty="0" smtClean="0"/>
          </a:p>
          <a:p>
            <a:pPr>
              <a:buFont typeface="Arial" pitchFamily="34" charset="0"/>
              <a:buChar char="•"/>
            </a:pPr>
            <a:endParaRPr lang="el-GR" sz="2800" dirty="0" smtClean="0"/>
          </a:p>
          <a:p>
            <a:endParaRPr lang="el-GR" sz="2800" dirty="0" smtClean="0"/>
          </a:p>
          <a:p>
            <a:pPr>
              <a:buFont typeface="Arial" pitchFamily="34" charset="0"/>
              <a:buChar char="•"/>
            </a:pPr>
            <a:endParaRPr lang="el-GR" sz="2800" dirty="0" smtClean="0"/>
          </a:p>
        </p:txBody>
      </p:sp>
      <p:sp>
        <p:nvSpPr>
          <p:cNvPr id="4" name="Action Button: Information 3">
            <a:hlinkClick r:id="rId2" action="ppaction://hlinksldjump" highlightClick="1"/>
          </p:cNvPr>
          <p:cNvSpPr/>
          <p:nvPr/>
        </p:nvSpPr>
        <p:spPr>
          <a:xfrm>
            <a:off x="107504" y="1772816"/>
            <a:ext cx="288032" cy="288032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Information 5">
            <a:hlinkClick r:id="rId3" action="ppaction://hlinksldjump" highlightClick="1"/>
          </p:cNvPr>
          <p:cNvSpPr/>
          <p:nvPr/>
        </p:nvSpPr>
        <p:spPr>
          <a:xfrm>
            <a:off x="107504" y="2780928"/>
            <a:ext cx="288032" cy="288032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Information 7">
            <a:hlinkClick r:id="rId4" action="ppaction://hlinksldjump" highlightClick="1"/>
          </p:cNvPr>
          <p:cNvSpPr/>
          <p:nvPr/>
        </p:nvSpPr>
        <p:spPr>
          <a:xfrm>
            <a:off x="107504" y="3789040"/>
            <a:ext cx="288032" cy="288032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Return 5">
            <a:hlinkClick r:id="rId5" action="ppaction://hlinksldjump" highlightClick="1"/>
          </p:cNvPr>
          <p:cNvSpPr/>
          <p:nvPr/>
        </p:nvSpPr>
        <p:spPr>
          <a:xfrm rot="10800000"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Information 7">
            <a:hlinkClick r:id="rId6" action="ppaction://hlinksldjump" highlightClick="1"/>
          </p:cNvPr>
          <p:cNvSpPr/>
          <p:nvPr/>
        </p:nvSpPr>
        <p:spPr>
          <a:xfrm>
            <a:off x="107504" y="4797152"/>
            <a:ext cx="288032" cy="288032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Information 7">
            <a:hlinkClick r:id="rId7" action="ppaction://hlinksldjump" highlightClick="1"/>
          </p:cNvPr>
          <p:cNvSpPr/>
          <p:nvPr/>
        </p:nvSpPr>
        <p:spPr>
          <a:xfrm>
            <a:off x="107504" y="5805264"/>
            <a:ext cx="288032" cy="288032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 – Phases</a:t>
            </a:r>
            <a:endParaRPr lang="en-US" dirty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100392" y="6569968"/>
            <a:ext cx="288032" cy="288032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7380312" y="6569968"/>
            <a:ext cx="288032" cy="288032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D:\GoogleDrive\AllDocuments\Projects\Plutarch_Parallel_Lives-master.zip_expanded\Plutarch_Parallel_Lives-master\src\last_analysi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3543300" cy="20383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 – Phases</a:t>
            </a:r>
            <a:endParaRPr lang="en-US" dirty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100392" y="6569968"/>
            <a:ext cx="288032" cy="288032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7380312" y="6569968"/>
            <a:ext cx="288032" cy="288032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D:\GoogleDrive\AllDocuments\Projects\Plutarch_Parallel_Lives-master.zip_expanded\Plutarch_Parallel_Lives-master\src\last_par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2647950" cy="24288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 – Tables</a:t>
            </a:r>
            <a:endParaRPr lang="en-US" dirty="0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7380312" y="6569968"/>
            <a:ext cx="288032" cy="288032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 descr="D:\GoogleDrive\AllDocuments\Projects\Plutarch_Parallel_Lives-master.zip_expanded\Plutarch_Parallel_Lives-master\src\last_tableAnalysi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3762375" cy="23336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Summarising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Pair Programming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Although initially weary of it, the positives of pair programming are clear to us now.</a:t>
            </a:r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Multiple ideas </a:t>
            </a:r>
            <a:r>
              <a:rPr lang="en-US" dirty="0" smtClean="0"/>
              <a:t>for the same thing, thus the ability to decide on the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best 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Splitting the workload when necessary, but </a:t>
            </a:r>
            <a:r>
              <a:rPr lang="en-US" dirty="0" smtClean="0"/>
              <a:t>also working side by side to catch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mistakes</a:t>
            </a:r>
            <a:r>
              <a:rPr lang="en-US" dirty="0" smtClean="0"/>
              <a:t> as they happen.</a:t>
            </a:r>
          </a:p>
          <a:p>
            <a:r>
              <a:rPr lang="en-US" dirty="0" smtClean="0"/>
              <a:t>Easier and enjoyable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debugging</a:t>
            </a:r>
            <a:r>
              <a:rPr lang="en-US" dirty="0" smtClean="0"/>
              <a:t>.</a:t>
            </a:r>
            <a:endParaRPr lang="el-G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100392" y="6569968"/>
            <a:ext cx="288032" cy="288032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Summarising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Key Figures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God Class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Gui</a:t>
            </a:r>
            <a:r>
              <a:rPr lang="en-US" dirty="0" smtClean="0"/>
              <a:t> smaller by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90%</a:t>
            </a:r>
            <a:r>
              <a:rPr lang="en-US" dirty="0" smtClean="0"/>
              <a:t>.</a:t>
            </a:r>
          </a:p>
          <a:p>
            <a:r>
              <a:rPr lang="en-US" dirty="0" smtClean="0"/>
              <a:t>Up to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 Classes</a:t>
            </a:r>
            <a:r>
              <a:rPr lang="en-US" dirty="0" smtClean="0"/>
              <a:t> merged with others, or removed as dead code.</a:t>
            </a:r>
          </a:p>
          <a:p>
            <a:r>
              <a:rPr lang="en-US" dirty="0" smtClean="0"/>
              <a:t>Up to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40 Logic Classes</a:t>
            </a:r>
            <a:r>
              <a:rPr lang="en-US" dirty="0" smtClean="0"/>
              <a:t> extracted, grouped together and wrapped with abstractions.</a:t>
            </a:r>
          </a:p>
          <a:p>
            <a:r>
              <a:rPr lang="en-US" smtClean="0"/>
              <a:t>Over </a:t>
            </a:r>
            <a:r>
              <a:rPr lang="en-US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100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variables renamed</a:t>
            </a:r>
            <a:r>
              <a:rPr lang="en-US" dirty="0" smtClean="0"/>
              <a:t>, one by one, to adhere to naming conventions.</a:t>
            </a:r>
            <a:endParaRPr lang="el-G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7380312" y="6569968"/>
            <a:ext cx="288032" cy="288032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8720"/>
            <a:ext cx="8532440" cy="29523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Thank you for your attention.</a:t>
            </a:r>
            <a:endParaRPr lang="el-GR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7992888" cy="17526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Anargyros</a:t>
            </a:r>
            <a:r>
              <a:rPr lang="en-US" sz="2800" dirty="0" smtClean="0"/>
              <a:t> </a:t>
            </a:r>
            <a:r>
              <a:rPr lang="en-US" sz="2800" dirty="0" err="1" smtClean="0"/>
              <a:t>Katsoulieris</a:t>
            </a:r>
            <a:r>
              <a:rPr lang="en-US" sz="2800" dirty="0" smtClean="0"/>
              <a:t>, 402</a:t>
            </a:r>
          </a:p>
          <a:p>
            <a:r>
              <a:rPr lang="en-US" sz="2800" dirty="0" err="1" smtClean="0"/>
              <a:t>Konstantinos</a:t>
            </a:r>
            <a:r>
              <a:rPr lang="en-US" sz="2800" dirty="0" smtClean="0"/>
              <a:t> </a:t>
            </a:r>
            <a:r>
              <a:rPr lang="en-US" sz="2800" dirty="0" err="1" smtClean="0"/>
              <a:t>Leventos</a:t>
            </a:r>
            <a:r>
              <a:rPr lang="en-US" sz="2800" dirty="0" smtClean="0"/>
              <a:t>, 405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we did</a:t>
            </a:r>
            <a:r>
              <a:rPr lang="en-US" dirty="0" smtClean="0"/>
              <a:t>:</a:t>
            </a:r>
            <a:endParaRPr lang="el-GR" dirty="0" smtClean="0"/>
          </a:p>
          <a:p>
            <a:r>
              <a:rPr lang="en-US" dirty="0" smtClean="0"/>
              <a:t>We made the</a:t>
            </a:r>
            <a:r>
              <a:rPr lang="el-GR" dirty="0" smtClean="0"/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UML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made the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Sequence Diagrams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detected the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Weaknesses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 them, we decided on what to refactor, and how to alter the rest of the code.</a:t>
            </a:r>
            <a:endParaRPr lang="el-GR" dirty="0" smtClean="0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100392" y="6569968"/>
            <a:ext cx="288032" cy="288032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Data</a:t>
            </a:r>
            <a:endParaRPr lang="en-US" dirty="0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100392" y="6569968"/>
            <a:ext cx="288032" cy="288032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GoogleDrive\AllDocuments\Projects\Plutarch_Parallel_Lives-master.zip_expanded\Plutarch_Parallel_Lives-master\src\last_da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5524500" cy="3943350"/>
          </a:xfrm>
          <a:prstGeom prst="rect">
            <a:avLst/>
          </a:prstGeom>
          <a:noFill/>
        </p:spPr>
      </p:pic>
      <p:sp>
        <p:nvSpPr>
          <p:cNvPr id="7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7380312" y="6569968"/>
            <a:ext cx="288032" cy="288032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</a:t>
            </a:r>
            <a:r>
              <a:rPr lang="en-US" dirty="0" err="1" smtClean="0"/>
              <a:t>Gui</a:t>
            </a:r>
            <a:endParaRPr lang="en-US" dirty="0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100392" y="6569968"/>
            <a:ext cx="288032" cy="288032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:\GoogleDrive\AllDocuments\Projects\Plutarch_Parallel_Lives-master.zip_expanded\Plutarch_Parallel_Lives-master\src\last_gu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5524500" cy="2143125"/>
          </a:xfrm>
          <a:prstGeom prst="rect">
            <a:avLst/>
          </a:prstGeom>
          <a:noFill/>
        </p:spPr>
      </p:pic>
      <p:sp>
        <p:nvSpPr>
          <p:cNvPr id="7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7380312" y="6569968"/>
            <a:ext cx="288032" cy="288032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Logic</a:t>
            </a:r>
            <a:endParaRPr lang="en-US" dirty="0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100392" y="6569968"/>
            <a:ext cx="288032" cy="288032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:\GoogleDrive\AllDocuments\Projects\Plutarch_Parallel_Lives-master.zip_expanded\Plutarch_Parallel_Lives-master\src\last_log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4429125" cy="3876675"/>
          </a:xfrm>
          <a:prstGeom prst="rect">
            <a:avLst/>
          </a:prstGeom>
          <a:noFill/>
        </p:spPr>
      </p:pic>
      <p:sp>
        <p:nvSpPr>
          <p:cNvPr id="7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7380312" y="6569968"/>
            <a:ext cx="288032" cy="288032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Phases</a:t>
            </a:r>
            <a:endParaRPr lang="en-US" dirty="0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100392" y="6569968"/>
            <a:ext cx="288032" cy="288032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D:\GoogleDrive\AllDocuments\Projects\Plutarch_Parallel_Lives-master.zip_expanded\Plutarch_Parallel_Lives-master\src\last_ph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4419600" cy="2647950"/>
          </a:xfrm>
          <a:prstGeom prst="rect">
            <a:avLst/>
          </a:prstGeom>
          <a:noFill/>
        </p:spPr>
      </p:pic>
      <p:sp>
        <p:nvSpPr>
          <p:cNvPr id="9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7380312" y="6569968"/>
            <a:ext cx="288032" cy="288032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Tables</a:t>
            </a:r>
            <a:endParaRPr lang="en-US" dirty="0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D:\GoogleDrive\AllDocuments\Projects\Plutarch_Parallel_Lives-master.zip_expanded\Plutarch_Parallel_Lives-master\src\last_tab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5686426" cy="2324100"/>
          </a:xfrm>
          <a:prstGeom prst="rect">
            <a:avLst/>
          </a:prstGeom>
          <a:noFill/>
        </p:spPr>
      </p:pic>
      <p:sp>
        <p:nvSpPr>
          <p:cNvPr id="7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7380312" y="6569968"/>
            <a:ext cx="288032" cy="288032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God Class</a:t>
            </a:r>
            <a:r>
              <a:rPr lang="en-US" dirty="0" smtClean="0"/>
              <a:t>:</a:t>
            </a:r>
            <a:endParaRPr lang="el-GR" dirty="0" smtClean="0"/>
          </a:p>
          <a:p>
            <a:r>
              <a:rPr lang="en-US" dirty="0" smtClean="0"/>
              <a:t>We split it, by removing all logic from it, moving it to the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Logic Package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wrapped all logic with abstract classes and interfaces, allowing only their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factories</a:t>
            </a:r>
            <a:r>
              <a:rPr lang="en-US" dirty="0" smtClean="0"/>
              <a:t> to be public.</a:t>
            </a:r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7740352" y="6569968"/>
            <a:ext cx="288032" cy="288032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100392" y="6569968"/>
            <a:ext cx="288032" cy="288032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</TotalTime>
  <Words>395</Words>
  <Application>Microsoft Office PowerPoint</Application>
  <PresentationFormat>Προβολή στην οθόνη (4:3)</PresentationFormat>
  <Paragraphs>67</Paragraphs>
  <Slides>25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25</vt:i4>
      </vt:variant>
    </vt:vector>
  </HeadingPairs>
  <TitlesOfParts>
    <vt:vector size="26" baseType="lpstr">
      <vt:lpstr>Verve</vt:lpstr>
      <vt:lpstr>Plutarch Parallel Lives - Refactored</vt:lpstr>
      <vt:lpstr>Contents</vt:lpstr>
      <vt:lpstr>Introduction</vt:lpstr>
      <vt:lpstr>Introduction – Data</vt:lpstr>
      <vt:lpstr>Introduction – Gui</vt:lpstr>
      <vt:lpstr>Introduction – Logic</vt:lpstr>
      <vt:lpstr>Introduction – Phases</vt:lpstr>
      <vt:lpstr>Introduction – Tables</vt:lpstr>
      <vt:lpstr>God Class</vt:lpstr>
      <vt:lpstr>God Class – Source</vt:lpstr>
      <vt:lpstr>Testing</vt:lpstr>
      <vt:lpstr>Code Style</vt:lpstr>
      <vt:lpstr>Code Style – Gui</vt:lpstr>
      <vt:lpstr>Code Style – Gui</vt:lpstr>
      <vt:lpstr>Code Style – Logic</vt:lpstr>
      <vt:lpstr>Code Style – Logic</vt:lpstr>
      <vt:lpstr>Code Style – Logic</vt:lpstr>
      <vt:lpstr>Code Style – Logic</vt:lpstr>
      <vt:lpstr>Code Style – Logic</vt:lpstr>
      <vt:lpstr>Code Style – Phases</vt:lpstr>
      <vt:lpstr>Code Style – Phases</vt:lpstr>
      <vt:lpstr>Code Style – Tables</vt:lpstr>
      <vt:lpstr>Summarising</vt:lpstr>
      <vt:lpstr>Summarising</vt:lpstr>
      <vt:lpstr>Thank you for your attention.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Plutarch Parallel Lives - Refactored</dc:title>
  <cp:lastModifiedBy>User</cp:lastModifiedBy>
  <cp:revision>169</cp:revision>
  <dcterms:created xsi:type="dcterms:W3CDTF">2016-05-03T11:50:52Z</dcterms:created>
  <dcterms:modified xsi:type="dcterms:W3CDTF">2019-01-17T16:31:44Z</dcterms:modified>
</cp:coreProperties>
</file>