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34" autoAdjust="0"/>
    <p:restoredTop sz="94660"/>
  </p:normalViewPr>
  <p:slideViewPr>
    <p:cSldViewPr snapToGrid="0">
      <p:cViewPr>
        <p:scale>
          <a:sx n="92" d="100"/>
          <a:sy n="92" d="100"/>
        </p:scale>
        <p:origin x="330" y="-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41" y="1530821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64514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0" y="1983592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161063" y="1197281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161063" y="119728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61062" y="1670397"/>
            <a:ext cx="27854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8950047" y="1071209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8938324" y="1688121"/>
            <a:ext cx="11722" cy="293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8950046" y="2039729"/>
            <a:ext cx="1" cy="2785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242854" y="170099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242854" y="11972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242855" y="316658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509359" y="66427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04B564-C4B2-4766-6881-A2A645AA6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0" y="939150"/>
            <a:ext cx="8906512" cy="39134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4B7CE14-1A03-261B-0D75-3ABC849B1FC6}"/>
              </a:ext>
            </a:extLst>
          </p:cNvPr>
          <p:cNvSpPr/>
          <p:nvPr/>
        </p:nvSpPr>
        <p:spPr>
          <a:xfrm>
            <a:off x="9337197" y="905022"/>
            <a:ext cx="2785403" cy="391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8A7F28-D76D-F8CD-F36A-3B17A78AC0C1}"/>
              </a:ext>
            </a:extLst>
          </p:cNvPr>
          <p:cNvSpPr/>
          <p:nvPr/>
        </p:nvSpPr>
        <p:spPr>
          <a:xfrm>
            <a:off x="9337197" y="905022"/>
            <a:ext cx="2785403" cy="36933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AC3199-E516-6F37-142E-1B9D16CE7BC5}"/>
              </a:ext>
            </a:extLst>
          </p:cNvPr>
          <p:cNvSpPr/>
          <p:nvPr/>
        </p:nvSpPr>
        <p:spPr>
          <a:xfrm>
            <a:off x="9848184" y="1343353"/>
            <a:ext cx="1763421" cy="11353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66DC62-88C1-F97F-5092-59E50816EB93}"/>
              </a:ext>
            </a:extLst>
          </p:cNvPr>
          <p:cNvSpPr/>
          <p:nvPr/>
        </p:nvSpPr>
        <p:spPr>
          <a:xfrm>
            <a:off x="69400" y="939914"/>
            <a:ext cx="8906512" cy="32585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5C7F82-6BFC-9EE8-F990-FDC1FD0A2A9D}"/>
              </a:ext>
            </a:extLst>
          </p:cNvPr>
          <p:cNvSpPr/>
          <p:nvPr/>
        </p:nvSpPr>
        <p:spPr>
          <a:xfrm>
            <a:off x="2125980" y="1371600"/>
            <a:ext cx="4674870" cy="113538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46719D-81CA-8729-9FA3-7F3F42F08CBB}"/>
              </a:ext>
            </a:extLst>
          </p:cNvPr>
          <p:cNvSpPr/>
          <p:nvPr/>
        </p:nvSpPr>
        <p:spPr>
          <a:xfrm>
            <a:off x="2125980" y="2592170"/>
            <a:ext cx="4674870" cy="217795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F36CD2-33D5-C22F-3511-EC3F4DF8F91C}"/>
              </a:ext>
            </a:extLst>
          </p:cNvPr>
          <p:cNvSpPr/>
          <p:nvPr/>
        </p:nvSpPr>
        <p:spPr>
          <a:xfrm>
            <a:off x="9848185" y="2592170"/>
            <a:ext cx="1763421" cy="21779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1C6CD2-1AA0-0F62-D2B3-4A2EE123AFBA}"/>
              </a:ext>
            </a:extLst>
          </p:cNvPr>
          <p:cNvCxnSpPr>
            <a:cxnSpLocks/>
          </p:cNvCxnSpPr>
          <p:nvPr/>
        </p:nvCxnSpPr>
        <p:spPr>
          <a:xfrm>
            <a:off x="9241877" y="907010"/>
            <a:ext cx="0" cy="3673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0A7357-D6A2-8D29-9779-79BA97F45554}"/>
              </a:ext>
            </a:extLst>
          </p:cNvPr>
          <p:cNvCxnSpPr>
            <a:cxnSpLocks/>
          </p:cNvCxnSpPr>
          <p:nvPr/>
        </p:nvCxnSpPr>
        <p:spPr>
          <a:xfrm>
            <a:off x="9241877" y="1343353"/>
            <a:ext cx="0" cy="11353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928DBA-E29F-E710-E54A-EE612C1AABA0}"/>
              </a:ext>
            </a:extLst>
          </p:cNvPr>
          <p:cNvCxnSpPr>
            <a:cxnSpLocks/>
          </p:cNvCxnSpPr>
          <p:nvPr/>
        </p:nvCxnSpPr>
        <p:spPr>
          <a:xfrm>
            <a:off x="9241877" y="2568239"/>
            <a:ext cx="0" cy="21777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09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934DA-0E87-EB88-43D4-C58B361A3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A1726FF-9A2A-6ABC-B3CE-40F13ADA5C26}"/>
              </a:ext>
            </a:extLst>
          </p:cNvPr>
          <p:cNvSpPr/>
          <p:nvPr/>
        </p:nvSpPr>
        <p:spPr>
          <a:xfrm>
            <a:off x="9337197" y="905022"/>
            <a:ext cx="2785403" cy="391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D71B02-3028-DF9F-4A01-FCB6455478D3}"/>
              </a:ext>
            </a:extLst>
          </p:cNvPr>
          <p:cNvSpPr/>
          <p:nvPr/>
        </p:nvSpPr>
        <p:spPr>
          <a:xfrm>
            <a:off x="9603163" y="1603141"/>
            <a:ext cx="2284037" cy="321534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A1A89B-B649-F9E3-06B3-4613833B4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0" y="939150"/>
            <a:ext cx="8906512" cy="39134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C8E46FC-3BA1-9084-656D-4337614841CB}"/>
              </a:ext>
            </a:extLst>
          </p:cNvPr>
          <p:cNvSpPr/>
          <p:nvPr/>
        </p:nvSpPr>
        <p:spPr>
          <a:xfrm>
            <a:off x="2125980" y="2592170"/>
            <a:ext cx="942148" cy="217795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59E81E-FA23-2056-AFE9-6C6045D23490}"/>
              </a:ext>
            </a:extLst>
          </p:cNvPr>
          <p:cNvSpPr/>
          <p:nvPr/>
        </p:nvSpPr>
        <p:spPr>
          <a:xfrm>
            <a:off x="9848186" y="2592170"/>
            <a:ext cx="564890" cy="21779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Div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A95BB1-5D7F-E6DE-A33C-099C08B9C090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>
            <a:off x="10745181" y="1274353"/>
            <a:ext cx="1" cy="32878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AC1EDE-4F78-39EC-8122-40C6E033C4AB}"/>
              </a:ext>
            </a:extLst>
          </p:cNvPr>
          <p:cNvCxnSpPr>
            <a:cxnSpLocks/>
          </p:cNvCxnSpPr>
          <p:nvPr/>
        </p:nvCxnSpPr>
        <p:spPr>
          <a:xfrm>
            <a:off x="9241877" y="1343353"/>
            <a:ext cx="0" cy="11353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B85F42-32B6-0A1C-F9CE-CD6ACDA55A16}"/>
              </a:ext>
            </a:extLst>
          </p:cNvPr>
          <p:cNvCxnSpPr>
            <a:cxnSpLocks/>
          </p:cNvCxnSpPr>
          <p:nvPr/>
        </p:nvCxnSpPr>
        <p:spPr>
          <a:xfrm>
            <a:off x="9241877" y="2568239"/>
            <a:ext cx="0" cy="21777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E4529B9-6557-FCE7-B17E-E54EB70D060A}"/>
              </a:ext>
            </a:extLst>
          </p:cNvPr>
          <p:cNvSpPr/>
          <p:nvPr/>
        </p:nvSpPr>
        <p:spPr>
          <a:xfrm>
            <a:off x="3163447" y="2592170"/>
            <a:ext cx="3637044" cy="217795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A80D81-67E4-FCEE-0E5A-E3F102B8A190}"/>
              </a:ext>
            </a:extLst>
          </p:cNvPr>
          <p:cNvSpPr/>
          <p:nvPr/>
        </p:nvSpPr>
        <p:spPr>
          <a:xfrm>
            <a:off x="10630050" y="2592170"/>
            <a:ext cx="1119689" cy="21779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 Div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CC2EC5-D708-FC58-D79B-3FF3C99D12EF}"/>
              </a:ext>
            </a:extLst>
          </p:cNvPr>
          <p:cNvSpPr txBox="1"/>
          <p:nvPr/>
        </p:nvSpPr>
        <p:spPr>
          <a:xfrm>
            <a:off x="10030474" y="905021"/>
            <a:ext cx="142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div Container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771FF4-E8AA-D07F-21A7-668B1F5066B4}"/>
              </a:ext>
            </a:extLst>
          </p:cNvPr>
          <p:cNvSpPr txBox="1"/>
          <p:nvPr/>
        </p:nvSpPr>
        <p:spPr>
          <a:xfrm>
            <a:off x="9775899" y="2222837"/>
            <a:ext cx="197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Flex-direction: row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C4AA01-5431-C0C2-2FB3-F833B384B9EB}"/>
              </a:ext>
            </a:extLst>
          </p:cNvPr>
          <p:cNvCxnSpPr>
            <a:cxnSpLocks/>
            <a:stCxn id="29" idx="2"/>
            <a:endCxn id="20" idx="0"/>
          </p:cNvCxnSpPr>
          <p:nvPr/>
        </p:nvCxnSpPr>
        <p:spPr>
          <a:xfrm>
            <a:off x="10745181" y="469991"/>
            <a:ext cx="0" cy="43503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073A748-0227-00AD-25FF-67F8E1FF6E6F}"/>
              </a:ext>
            </a:extLst>
          </p:cNvPr>
          <p:cNvSpPr txBox="1"/>
          <p:nvPr/>
        </p:nvSpPr>
        <p:spPr>
          <a:xfrm>
            <a:off x="10274018" y="100659"/>
            <a:ext cx="94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Content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98B290-93F8-A501-24DC-D3AABA0F9803}"/>
              </a:ext>
            </a:extLst>
          </p:cNvPr>
          <p:cNvCxnSpPr>
            <a:cxnSpLocks/>
            <a:stCxn id="34" idx="2"/>
            <a:endCxn id="36" idx="3"/>
          </p:cNvCxnSpPr>
          <p:nvPr/>
        </p:nvCxnSpPr>
        <p:spPr>
          <a:xfrm flipH="1">
            <a:off x="6900074" y="3045831"/>
            <a:ext cx="988127" cy="60278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08BB3A5-FC2B-785B-A72F-58C2696A2B67}"/>
              </a:ext>
            </a:extLst>
          </p:cNvPr>
          <p:cNvSpPr txBox="1"/>
          <p:nvPr/>
        </p:nvSpPr>
        <p:spPr>
          <a:xfrm>
            <a:off x="7417038" y="2676499"/>
            <a:ext cx="94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Content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677FCF-ADEE-8C31-32FB-B3940E05D6AF}"/>
              </a:ext>
            </a:extLst>
          </p:cNvPr>
          <p:cNvSpPr/>
          <p:nvPr/>
        </p:nvSpPr>
        <p:spPr>
          <a:xfrm>
            <a:off x="2036363" y="2478733"/>
            <a:ext cx="4863711" cy="233975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026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CCCA7-C772-041A-7BC5-7BC8320B9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D89DEC5-1E1B-A7F3-D3E9-3566DDB322D0}"/>
              </a:ext>
            </a:extLst>
          </p:cNvPr>
          <p:cNvSpPr/>
          <p:nvPr/>
        </p:nvSpPr>
        <p:spPr>
          <a:xfrm>
            <a:off x="9603163" y="2116581"/>
            <a:ext cx="2284037" cy="27019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25D91D-8616-8A4C-7756-73D61E407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0" y="939150"/>
            <a:ext cx="8906512" cy="39134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219614-5A86-6E1F-52B2-15D9A0B7F567}"/>
              </a:ext>
            </a:extLst>
          </p:cNvPr>
          <p:cNvSpPr/>
          <p:nvPr/>
        </p:nvSpPr>
        <p:spPr>
          <a:xfrm>
            <a:off x="2125980" y="2592170"/>
            <a:ext cx="942148" cy="51554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4C6DAA-E26D-6E71-F679-A434A12ABE61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>
            <a:off x="10745181" y="1274353"/>
            <a:ext cx="1" cy="84222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20190D-6399-3E0A-B706-C402B96188AD}"/>
              </a:ext>
            </a:extLst>
          </p:cNvPr>
          <p:cNvCxnSpPr>
            <a:cxnSpLocks/>
          </p:cNvCxnSpPr>
          <p:nvPr/>
        </p:nvCxnSpPr>
        <p:spPr>
          <a:xfrm>
            <a:off x="9241877" y="2568239"/>
            <a:ext cx="0" cy="21777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9CC7958-5ED0-5BF5-738D-6A0763363B5D}"/>
              </a:ext>
            </a:extLst>
          </p:cNvPr>
          <p:cNvSpPr/>
          <p:nvPr/>
        </p:nvSpPr>
        <p:spPr>
          <a:xfrm>
            <a:off x="9758263" y="2676499"/>
            <a:ext cx="895154" cy="4947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CCE16C-CE1D-D40D-4600-20D726BB3093}"/>
              </a:ext>
            </a:extLst>
          </p:cNvPr>
          <p:cNvSpPr txBox="1"/>
          <p:nvPr/>
        </p:nvSpPr>
        <p:spPr>
          <a:xfrm>
            <a:off x="10030474" y="905021"/>
            <a:ext cx="142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FBF0CE-DDE6-50A4-6E07-27B1BD26F2A1}"/>
              </a:ext>
            </a:extLst>
          </p:cNvPr>
          <p:cNvSpPr txBox="1"/>
          <p:nvPr/>
        </p:nvSpPr>
        <p:spPr>
          <a:xfrm>
            <a:off x="9758261" y="2216045"/>
            <a:ext cx="2128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Flex-direction: Column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FB8A563-AAAE-743E-A3A2-C8BAF1308402}"/>
              </a:ext>
            </a:extLst>
          </p:cNvPr>
          <p:cNvCxnSpPr>
            <a:cxnSpLocks/>
            <a:stCxn id="34" idx="2"/>
            <a:endCxn id="36" idx="3"/>
          </p:cNvCxnSpPr>
          <p:nvPr/>
        </p:nvCxnSpPr>
        <p:spPr>
          <a:xfrm flipH="1">
            <a:off x="3163448" y="3045831"/>
            <a:ext cx="4724753" cy="60278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67FF364-B790-0CE5-8270-B7DFA921E941}"/>
              </a:ext>
            </a:extLst>
          </p:cNvPr>
          <p:cNvSpPr txBox="1"/>
          <p:nvPr/>
        </p:nvSpPr>
        <p:spPr>
          <a:xfrm>
            <a:off x="7417038" y="2676499"/>
            <a:ext cx="94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Content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5FFC93A-FCF8-53E9-FA4A-13F10091ADF1}"/>
              </a:ext>
            </a:extLst>
          </p:cNvPr>
          <p:cNvSpPr/>
          <p:nvPr/>
        </p:nvSpPr>
        <p:spPr>
          <a:xfrm>
            <a:off x="2036364" y="2478733"/>
            <a:ext cx="1127084" cy="233975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460193-4565-E7E3-7E4A-7FC22AA7F8E3}"/>
              </a:ext>
            </a:extLst>
          </p:cNvPr>
          <p:cNvSpPr/>
          <p:nvPr/>
        </p:nvSpPr>
        <p:spPr>
          <a:xfrm>
            <a:off x="2112813" y="3171230"/>
            <a:ext cx="942148" cy="51554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C8FFF5-D745-20DD-6CE1-A3758D2BC449}"/>
              </a:ext>
            </a:extLst>
          </p:cNvPr>
          <p:cNvSpPr/>
          <p:nvPr/>
        </p:nvSpPr>
        <p:spPr>
          <a:xfrm>
            <a:off x="2141713" y="3765381"/>
            <a:ext cx="913248" cy="102391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56B785-A860-0EAD-BFB4-61434EE50510}"/>
              </a:ext>
            </a:extLst>
          </p:cNvPr>
          <p:cNvSpPr/>
          <p:nvPr/>
        </p:nvSpPr>
        <p:spPr>
          <a:xfrm>
            <a:off x="9758263" y="3260781"/>
            <a:ext cx="895154" cy="4947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AB4B51-FA98-A1B6-F6EC-747792C698A8}"/>
              </a:ext>
            </a:extLst>
          </p:cNvPr>
          <p:cNvSpPr/>
          <p:nvPr/>
        </p:nvSpPr>
        <p:spPr>
          <a:xfrm>
            <a:off x="9758263" y="3855473"/>
            <a:ext cx="895154" cy="4947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77A65C-74FE-20F1-AC21-8B555DDC04CA}"/>
              </a:ext>
            </a:extLst>
          </p:cNvPr>
          <p:cNvSpPr/>
          <p:nvPr/>
        </p:nvSpPr>
        <p:spPr>
          <a:xfrm>
            <a:off x="9758263" y="4333745"/>
            <a:ext cx="895154" cy="4947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3718BB-55AE-B2C4-F183-292AC381609D}"/>
              </a:ext>
            </a:extLst>
          </p:cNvPr>
          <p:cNvSpPr/>
          <p:nvPr/>
        </p:nvSpPr>
        <p:spPr>
          <a:xfrm>
            <a:off x="9712766" y="2592169"/>
            <a:ext cx="988777" cy="232578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55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15672-E9CB-2F37-99B7-5BFDE09D2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D0FDDCE-4D8F-9549-1F06-6C1553993D5F}"/>
              </a:ext>
            </a:extLst>
          </p:cNvPr>
          <p:cNvSpPr/>
          <p:nvPr/>
        </p:nvSpPr>
        <p:spPr>
          <a:xfrm>
            <a:off x="9603163" y="2116581"/>
            <a:ext cx="2284037" cy="27019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463D5A-8A5C-CB8C-D7F1-743D53EFA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0" y="939150"/>
            <a:ext cx="8906512" cy="39134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64A2669-0026-33BF-A13F-B71D402FEA06}"/>
              </a:ext>
            </a:extLst>
          </p:cNvPr>
          <p:cNvSpPr/>
          <p:nvPr/>
        </p:nvSpPr>
        <p:spPr>
          <a:xfrm>
            <a:off x="3180644" y="2613378"/>
            <a:ext cx="3609142" cy="33866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B081F6-F9C2-8822-0DE5-83A7F9B4D0DA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>
            <a:off x="10745181" y="1274353"/>
            <a:ext cx="1" cy="84222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8DD5E9-8438-7C2C-8D84-0829B225EEAF}"/>
              </a:ext>
            </a:extLst>
          </p:cNvPr>
          <p:cNvCxnSpPr>
            <a:cxnSpLocks/>
          </p:cNvCxnSpPr>
          <p:nvPr/>
        </p:nvCxnSpPr>
        <p:spPr>
          <a:xfrm>
            <a:off x="9241877" y="2568239"/>
            <a:ext cx="0" cy="21777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054D1E6-A8B0-B342-526B-F463D0C73252}"/>
              </a:ext>
            </a:extLst>
          </p:cNvPr>
          <p:cNvSpPr/>
          <p:nvPr/>
        </p:nvSpPr>
        <p:spPr>
          <a:xfrm>
            <a:off x="10255827" y="2952977"/>
            <a:ext cx="1525003" cy="2755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C565C0-7D05-D527-BCD8-64DACB1D8F86}"/>
              </a:ext>
            </a:extLst>
          </p:cNvPr>
          <p:cNvSpPr txBox="1"/>
          <p:nvPr/>
        </p:nvSpPr>
        <p:spPr>
          <a:xfrm>
            <a:off x="10030474" y="905021"/>
            <a:ext cx="142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2C7AF9-347B-407E-895E-7C32FBB70260}"/>
              </a:ext>
            </a:extLst>
          </p:cNvPr>
          <p:cNvSpPr txBox="1"/>
          <p:nvPr/>
        </p:nvSpPr>
        <p:spPr>
          <a:xfrm>
            <a:off x="9712766" y="2397408"/>
            <a:ext cx="2128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Flex-direction: Column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8718B9-0FD7-1F79-BA0B-01D1DDE57C9A}"/>
              </a:ext>
            </a:extLst>
          </p:cNvPr>
          <p:cNvCxnSpPr>
            <a:cxnSpLocks/>
            <a:stCxn id="34" idx="2"/>
            <a:endCxn id="36" idx="3"/>
          </p:cNvCxnSpPr>
          <p:nvPr/>
        </p:nvCxnSpPr>
        <p:spPr>
          <a:xfrm flipH="1">
            <a:off x="6845417" y="3045831"/>
            <a:ext cx="1042784" cy="64570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9A70A20-422A-94FF-012C-4118DB3B18F8}"/>
              </a:ext>
            </a:extLst>
          </p:cNvPr>
          <p:cNvSpPr txBox="1"/>
          <p:nvPr/>
        </p:nvSpPr>
        <p:spPr>
          <a:xfrm>
            <a:off x="7417038" y="2676499"/>
            <a:ext cx="94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Content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7236F74-ED87-6D8E-3F6F-920FC29AB51C}"/>
              </a:ext>
            </a:extLst>
          </p:cNvPr>
          <p:cNvSpPr/>
          <p:nvPr/>
        </p:nvSpPr>
        <p:spPr>
          <a:xfrm>
            <a:off x="3131837" y="2554598"/>
            <a:ext cx="3713580" cy="227387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F619F6-6749-0598-D21F-36397935676C}"/>
              </a:ext>
            </a:extLst>
          </p:cNvPr>
          <p:cNvSpPr/>
          <p:nvPr/>
        </p:nvSpPr>
        <p:spPr>
          <a:xfrm>
            <a:off x="10193482" y="2857500"/>
            <a:ext cx="1648224" cy="173528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6C0B95-37D5-1D3A-258E-E8E7C7FC1D73}"/>
              </a:ext>
            </a:extLst>
          </p:cNvPr>
          <p:cNvSpPr/>
          <p:nvPr/>
        </p:nvSpPr>
        <p:spPr>
          <a:xfrm>
            <a:off x="3180644" y="3045831"/>
            <a:ext cx="3609142" cy="33866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0294-B7C8-F49E-0FB8-017B9C0095AD}"/>
              </a:ext>
            </a:extLst>
          </p:cNvPr>
          <p:cNvSpPr/>
          <p:nvPr/>
        </p:nvSpPr>
        <p:spPr>
          <a:xfrm>
            <a:off x="3180644" y="3528748"/>
            <a:ext cx="3609142" cy="33866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11D8A6-80EF-1E08-4792-2264FCC28D79}"/>
              </a:ext>
            </a:extLst>
          </p:cNvPr>
          <p:cNvSpPr/>
          <p:nvPr/>
        </p:nvSpPr>
        <p:spPr>
          <a:xfrm>
            <a:off x="3180644" y="3969014"/>
            <a:ext cx="3609142" cy="33866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C44FA3-2D0E-4641-AAD6-30BF77545795}"/>
              </a:ext>
            </a:extLst>
          </p:cNvPr>
          <p:cNvSpPr/>
          <p:nvPr/>
        </p:nvSpPr>
        <p:spPr>
          <a:xfrm>
            <a:off x="3180644" y="4429002"/>
            <a:ext cx="3609142" cy="33866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78A597-B1B0-B835-4E93-7A7EBAE98C7F}"/>
              </a:ext>
            </a:extLst>
          </p:cNvPr>
          <p:cNvSpPr/>
          <p:nvPr/>
        </p:nvSpPr>
        <p:spPr>
          <a:xfrm>
            <a:off x="10255826" y="3266092"/>
            <a:ext cx="1525003" cy="2755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7388EB-694F-CC24-3B1F-3FD01D2368A4}"/>
              </a:ext>
            </a:extLst>
          </p:cNvPr>
          <p:cNvSpPr/>
          <p:nvPr/>
        </p:nvSpPr>
        <p:spPr>
          <a:xfrm>
            <a:off x="10255825" y="3591869"/>
            <a:ext cx="1525003" cy="2755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AF2C4B-7CC0-B5B6-66C8-FBE275F8E0E7}"/>
              </a:ext>
            </a:extLst>
          </p:cNvPr>
          <p:cNvSpPr/>
          <p:nvPr/>
        </p:nvSpPr>
        <p:spPr>
          <a:xfrm>
            <a:off x="10255824" y="3932977"/>
            <a:ext cx="1525003" cy="2755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D22553-BB0F-3782-EE0E-2D0531F57100}"/>
              </a:ext>
            </a:extLst>
          </p:cNvPr>
          <p:cNvSpPr/>
          <p:nvPr/>
        </p:nvSpPr>
        <p:spPr>
          <a:xfrm>
            <a:off x="10255823" y="4276350"/>
            <a:ext cx="1525003" cy="2755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</a:t>
            </a:r>
          </a:p>
        </p:txBody>
      </p:sp>
    </p:spTree>
    <p:extLst>
      <p:ext uri="{BB962C8B-B14F-4D97-AF65-F5344CB8AC3E}">
        <p14:creationId xmlns:p14="http://schemas.microsoft.com/office/powerpoint/2010/main" val="176260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58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Phay Someth</cp:lastModifiedBy>
  <cp:revision>3</cp:revision>
  <dcterms:created xsi:type="dcterms:W3CDTF">2024-08-04T11:27:57Z</dcterms:created>
  <dcterms:modified xsi:type="dcterms:W3CDTF">2024-11-03T04:59:08Z</dcterms:modified>
</cp:coreProperties>
</file>